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58"/>
  </p:notesMasterIdLst>
  <p:sldIdLst>
    <p:sldId id="257" r:id="rId2"/>
    <p:sldId id="305" r:id="rId3"/>
    <p:sldId id="286" r:id="rId4"/>
    <p:sldId id="287" r:id="rId5"/>
    <p:sldId id="256" r:id="rId6"/>
    <p:sldId id="288" r:id="rId7"/>
    <p:sldId id="289" r:id="rId8"/>
    <p:sldId id="290" r:id="rId9"/>
    <p:sldId id="317" r:id="rId10"/>
    <p:sldId id="295" r:id="rId11"/>
    <p:sldId id="296" r:id="rId12"/>
    <p:sldId id="306" r:id="rId13"/>
    <p:sldId id="292" r:id="rId14"/>
    <p:sldId id="294" r:id="rId15"/>
    <p:sldId id="307" r:id="rId16"/>
    <p:sldId id="312" r:id="rId17"/>
    <p:sldId id="291" r:id="rId18"/>
    <p:sldId id="293" r:id="rId19"/>
    <p:sldId id="308" r:id="rId20"/>
    <p:sldId id="309" r:id="rId21"/>
    <p:sldId id="298" r:id="rId22"/>
    <p:sldId id="299" r:id="rId23"/>
    <p:sldId id="263" r:id="rId24"/>
    <p:sldId id="310" r:id="rId25"/>
    <p:sldId id="258" r:id="rId26"/>
    <p:sldId id="311" r:id="rId27"/>
    <p:sldId id="313" r:id="rId28"/>
    <p:sldId id="314" r:id="rId29"/>
    <p:sldId id="315" r:id="rId30"/>
    <p:sldId id="300" r:id="rId31"/>
    <p:sldId id="318" r:id="rId32"/>
    <p:sldId id="319" r:id="rId33"/>
    <p:sldId id="320" r:id="rId34"/>
    <p:sldId id="321" r:id="rId35"/>
    <p:sldId id="322" r:id="rId36"/>
    <p:sldId id="323" r:id="rId37"/>
    <p:sldId id="337" r:id="rId38"/>
    <p:sldId id="301" r:id="rId39"/>
    <p:sldId id="324" r:id="rId40"/>
    <p:sldId id="326" r:id="rId41"/>
    <p:sldId id="336" r:id="rId42"/>
    <p:sldId id="328" r:id="rId43"/>
    <p:sldId id="325" r:id="rId44"/>
    <p:sldId id="316" r:id="rId45"/>
    <p:sldId id="338" r:id="rId46"/>
    <p:sldId id="330" r:id="rId47"/>
    <p:sldId id="331" r:id="rId48"/>
    <p:sldId id="332" r:id="rId49"/>
    <p:sldId id="333" r:id="rId50"/>
    <p:sldId id="339" r:id="rId51"/>
    <p:sldId id="303" r:id="rId52"/>
    <p:sldId id="335" r:id="rId53"/>
    <p:sldId id="304" r:id="rId54"/>
    <p:sldId id="302" r:id="rId55"/>
    <p:sldId id="285" r:id="rId56"/>
    <p:sldId id="284" r:id="rId5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ladimIR" initials="V" lastIdx="1" clrIdx="0">
    <p:extLst>
      <p:ext uri="{19B8F6BF-5375-455C-9EA6-DF929625EA0E}">
        <p15:presenceInfo xmlns:p15="http://schemas.microsoft.com/office/powerpoint/2012/main" userId="VladimI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989"/>
    <a:srgbClr val="EA252C"/>
    <a:srgbClr val="FF65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60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17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BDFA3F-3ACE-4559-A385-7B88E17D751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95CAF34-F683-439A-BAD9-9753CC9AB5C5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3600" b="1" dirty="0" smtClean="0"/>
            <a:t>Электронное обучение</a:t>
          </a:r>
          <a:endParaRPr lang="ru-RU" sz="3600" b="1" dirty="0"/>
        </a:p>
      </dgm:t>
    </dgm:pt>
    <dgm:pt modelId="{C69EF65A-B6BC-4438-96E7-F9EC10107006}" type="parTrans" cxnId="{44C088AF-1B54-4B8A-8230-EDD8E69B299D}">
      <dgm:prSet/>
      <dgm:spPr/>
      <dgm:t>
        <a:bodyPr/>
        <a:lstStyle/>
        <a:p>
          <a:endParaRPr lang="ru-RU"/>
        </a:p>
      </dgm:t>
    </dgm:pt>
    <dgm:pt modelId="{8E4DA50A-2AA9-42D1-BC7B-512060FE83EB}" type="sibTrans" cxnId="{44C088AF-1B54-4B8A-8230-EDD8E69B299D}">
      <dgm:prSet/>
      <dgm:spPr/>
      <dgm:t>
        <a:bodyPr/>
        <a:lstStyle/>
        <a:p>
          <a:endParaRPr lang="ru-RU"/>
        </a:p>
      </dgm:t>
    </dgm:pt>
    <dgm:pt modelId="{AA636BED-79B7-4A96-A51C-CE5824411188}" type="asst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Организация образовательной деятельности с применением</a:t>
          </a:r>
          <a:endParaRPr lang="ru-RU" sz="1800" b="1" dirty="0">
            <a:solidFill>
              <a:schemeClr val="tx1"/>
            </a:solidFill>
          </a:endParaRPr>
        </a:p>
      </dgm:t>
    </dgm:pt>
    <dgm:pt modelId="{F4EBB8DF-B352-4370-A400-9FF328ADC29D}" type="parTrans" cxnId="{E6A1A7D5-BC70-4B07-B0EE-2E4222A5768D}">
      <dgm:prSet/>
      <dgm:spPr/>
      <dgm:t>
        <a:bodyPr/>
        <a:lstStyle/>
        <a:p>
          <a:endParaRPr lang="ru-RU"/>
        </a:p>
      </dgm:t>
    </dgm:pt>
    <dgm:pt modelId="{ABF8387A-8A3D-4659-8ADD-D1CCFA50FF11}" type="sibTrans" cxnId="{E6A1A7D5-BC70-4B07-B0EE-2E4222A5768D}">
      <dgm:prSet/>
      <dgm:spPr/>
      <dgm:t>
        <a:bodyPr/>
        <a:lstStyle/>
        <a:p>
          <a:endParaRPr lang="ru-RU"/>
        </a:p>
      </dgm:t>
    </dgm:pt>
    <dgm:pt modelId="{2B5DFF97-3F8D-46F1-B036-F6B53A485D97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Информации, содержащейся в базах данных и </a:t>
          </a:r>
          <a:r>
            <a:rPr lang="ru-RU" sz="1800" b="1" dirty="0" smtClean="0">
              <a:solidFill>
                <a:schemeClr val="tx1"/>
              </a:solidFill>
            </a:rPr>
            <a:t>используемой </a:t>
          </a:r>
          <a:r>
            <a:rPr lang="ru-RU" sz="1800" b="1" dirty="0" smtClean="0">
              <a:solidFill>
                <a:schemeClr val="tx1"/>
              </a:solidFill>
            </a:rPr>
            <a:t>при реализации образовательных программ</a:t>
          </a:r>
          <a:endParaRPr lang="ru-RU" sz="1800" b="1" dirty="0">
            <a:solidFill>
              <a:schemeClr val="tx1"/>
            </a:solidFill>
          </a:endParaRPr>
        </a:p>
      </dgm:t>
    </dgm:pt>
    <dgm:pt modelId="{70594B2C-EC9F-4BDE-B569-43DED5B90A38}" type="parTrans" cxnId="{63116837-E4D6-4240-9D8F-E7FF2A5F9527}">
      <dgm:prSet/>
      <dgm:spPr/>
      <dgm:t>
        <a:bodyPr/>
        <a:lstStyle/>
        <a:p>
          <a:endParaRPr lang="ru-RU"/>
        </a:p>
      </dgm:t>
    </dgm:pt>
    <dgm:pt modelId="{C25F302E-1736-423F-A83B-2F9F80B2016C}" type="sibTrans" cxnId="{63116837-E4D6-4240-9D8F-E7FF2A5F9527}">
      <dgm:prSet/>
      <dgm:spPr/>
      <dgm:t>
        <a:bodyPr/>
        <a:lstStyle/>
        <a:p>
          <a:endParaRPr lang="ru-RU"/>
        </a:p>
      </dgm:t>
    </dgm:pt>
    <dgm:pt modelId="{756BA371-4F06-4084-8A08-C9F36679C613}">
      <dgm:prSet phldrT="[Текст]"/>
      <dgm:spPr>
        <a:solidFill>
          <a:srgbClr val="FFC000"/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Информационных технологий и технических средств, обеспечивающих обработку информации</a:t>
          </a:r>
          <a:endParaRPr lang="ru-RU" b="1" dirty="0">
            <a:solidFill>
              <a:schemeClr val="tx1"/>
            </a:solidFill>
          </a:endParaRPr>
        </a:p>
      </dgm:t>
    </dgm:pt>
    <dgm:pt modelId="{5CE02BC5-E007-4623-8F58-2E89086AA98D}" type="parTrans" cxnId="{10CE887F-C5C1-4314-ABAD-985C19407EBF}">
      <dgm:prSet/>
      <dgm:spPr/>
      <dgm:t>
        <a:bodyPr/>
        <a:lstStyle/>
        <a:p>
          <a:endParaRPr lang="ru-RU"/>
        </a:p>
      </dgm:t>
    </dgm:pt>
    <dgm:pt modelId="{12BFF50F-010F-4B4A-972F-3E5A0FA8B253}" type="sibTrans" cxnId="{10CE887F-C5C1-4314-ABAD-985C19407EBF}">
      <dgm:prSet/>
      <dgm:spPr/>
      <dgm:t>
        <a:bodyPr/>
        <a:lstStyle/>
        <a:p>
          <a:endParaRPr lang="ru-RU"/>
        </a:p>
      </dgm:t>
    </dgm:pt>
    <dgm:pt modelId="{5E7E41BC-873A-4DF9-B2D0-D806363A133B}">
      <dgm:prSet phldrT="[Текст]"/>
      <dgm:spPr>
        <a:solidFill>
          <a:srgbClr val="FFC000"/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Информационно-</a:t>
          </a:r>
          <a:r>
            <a:rPr lang="ru-RU" b="1" dirty="0" err="1" smtClean="0">
              <a:solidFill>
                <a:schemeClr val="tx1"/>
              </a:solidFill>
            </a:rPr>
            <a:t>телекоммуникативных</a:t>
          </a:r>
          <a:r>
            <a:rPr lang="ru-RU" b="1" dirty="0" smtClean="0">
              <a:solidFill>
                <a:schemeClr val="tx1"/>
              </a:solidFill>
            </a:rPr>
            <a:t> сетей, обеспечивающих передачу по линиям связи информации и взаимодействие обучающихся и педагогических работников</a:t>
          </a:r>
          <a:endParaRPr lang="ru-RU" b="1" dirty="0">
            <a:solidFill>
              <a:schemeClr val="tx1"/>
            </a:solidFill>
          </a:endParaRPr>
        </a:p>
      </dgm:t>
    </dgm:pt>
    <dgm:pt modelId="{62B3232E-69E7-4C9B-9A70-6CFCB5262A94}" type="parTrans" cxnId="{5E74A1FB-6EBA-42CA-B484-6E4F5BEAF0DD}">
      <dgm:prSet/>
      <dgm:spPr/>
      <dgm:t>
        <a:bodyPr/>
        <a:lstStyle/>
        <a:p>
          <a:endParaRPr lang="ru-RU"/>
        </a:p>
      </dgm:t>
    </dgm:pt>
    <dgm:pt modelId="{DC8ADF0E-54DB-47A8-A109-8135028BC8DE}" type="sibTrans" cxnId="{5E74A1FB-6EBA-42CA-B484-6E4F5BEAF0DD}">
      <dgm:prSet/>
      <dgm:spPr/>
      <dgm:t>
        <a:bodyPr/>
        <a:lstStyle/>
        <a:p>
          <a:endParaRPr lang="ru-RU"/>
        </a:p>
      </dgm:t>
    </dgm:pt>
    <dgm:pt modelId="{720743E9-0C71-4E4A-A37C-5FFD9872C952}" type="pres">
      <dgm:prSet presAssocID="{DEBDFA3F-3ACE-4559-A385-7B88E17D751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39D1ED5-CE67-4BB0-BB9B-0280B39906F3}" type="pres">
      <dgm:prSet presAssocID="{295CAF34-F683-439A-BAD9-9753CC9AB5C5}" presName="hierRoot1" presStyleCnt="0">
        <dgm:presLayoutVars>
          <dgm:hierBranch val="init"/>
        </dgm:presLayoutVars>
      </dgm:prSet>
      <dgm:spPr/>
    </dgm:pt>
    <dgm:pt modelId="{1E4D1F2B-1A2D-4BD6-8975-B3B16DCDF144}" type="pres">
      <dgm:prSet presAssocID="{295CAF34-F683-439A-BAD9-9753CC9AB5C5}" presName="rootComposite1" presStyleCnt="0"/>
      <dgm:spPr/>
    </dgm:pt>
    <dgm:pt modelId="{6CE675B8-EA6F-4415-84DC-1C96027F80C9}" type="pres">
      <dgm:prSet presAssocID="{295CAF34-F683-439A-BAD9-9753CC9AB5C5}" presName="rootText1" presStyleLbl="node0" presStyleIdx="0" presStyleCnt="1" custScaleX="187792" custLinFactNeighborX="-28938" custLinFactNeighborY="64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617EC65-6388-4F06-AB14-4327B1DE143E}" type="pres">
      <dgm:prSet presAssocID="{295CAF34-F683-439A-BAD9-9753CC9AB5C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144E2600-5CB2-449B-8B05-57E30DBB8A05}" type="pres">
      <dgm:prSet presAssocID="{295CAF34-F683-439A-BAD9-9753CC9AB5C5}" presName="hierChild2" presStyleCnt="0"/>
      <dgm:spPr/>
    </dgm:pt>
    <dgm:pt modelId="{91F50F51-B365-47FF-888F-44D0949EFD64}" type="pres">
      <dgm:prSet presAssocID="{70594B2C-EC9F-4BDE-B569-43DED5B90A38}" presName="Name37" presStyleLbl="parChTrans1D2" presStyleIdx="0" presStyleCnt="4"/>
      <dgm:spPr/>
      <dgm:t>
        <a:bodyPr/>
        <a:lstStyle/>
        <a:p>
          <a:endParaRPr lang="ru-RU"/>
        </a:p>
      </dgm:t>
    </dgm:pt>
    <dgm:pt modelId="{1EB89CB8-B449-440C-BDBD-C554FA32AD00}" type="pres">
      <dgm:prSet presAssocID="{2B5DFF97-3F8D-46F1-B036-F6B53A485D97}" presName="hierRoot2" presStyleCnt="0">
        <dgm:presLayoutVars>
          <dgm:hierBranch val="init"/>
        </dgm:presLayoutVars>
      </dgm:prSet>
      <dgm:spPr/>
    </dgm:pt>
    <dgm:pt modelId="{9F875080-C4AE-415F-AAAA-1F172D8CB116}" type="pres">
      <dgm:prSet presAssocID="{2B5DFF97-3F8D-46F1-B036-F6B53A485D97}" presName="rootComposite" presStyleCnt="0"/>
      <dgm:spPr/>
    </dgm:pt>
    <dgm:pt modelId="{A9674832-48E9-40BA-A4BC-16D5D2DF037E}" type="pres">
      <dgm:prSet presAssocID="{2B5DFF97-3F8D-46F1-B036-F6B53A485D97}" presName="rootText" presStyleLbl="node2" presStyleIdx="0" presStyleCnt="3" custScaleX="181098" custScaleY="161080" custLinFactNeighborX="-11572" custLinFactNeighborY="335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13A0C69-5CCE-43BF-AD4A-82F9A278FD1E}" type="pres">
      <dgm:prSet presAssocID="{2B5DFF97-3F8D-46F1-B036-F6B53A485D97}" presName="rootConnector" presStyleLbl="node2" presStyleIdx="0" presStyleCnt="3"/>
      <dgm:spPr/>
      <dgm:t>
        <a:bodyPr/>
        <a:lstStyle/>
        <a:p>
          <a:endParaRPr lang="ru-RU"/>
        </a:p>
      </dgm:t>
    </dgm:pt>
    <dgm:pt modelId="{E2862F8E-82D8-460D-ADB4-2BDA3908637E}" type="pres">
      <dgm:prSet presAssocID="{2B5DFF97-3F8D-46F1-B036-F6B53A485D97}" presName="hierChild4" presStyleCnt="0"/>
      <dgm:spPr/>
    </dgm:pt>
    <dgm:pt modelId="{E50BD5E9-1C23-4065-A0B2-2C823C1E68A9}" type="pres">
      <dgm:prSet presAssocID="{2B5DFF97-3F8D-46F1-B036-F6B53A485D97}" presName="hierChild5" presStyleCnt="0"/>
      <dgm:spPr/>
    </dgm:pt>
    <dgm:pt modelId="{9788C5D7-3BA0-4BB4-BB87-FD44ABBCC799}" type="pres">
      <dgm:prSet presAssocID="{5CE02BC5-E007-4623-8F58-2E89086AA98D}" presName="Name37" presStyleLbl="parChTrans1D2" presStyleIdx="1" presStyleCnt="4"/>
      <dgm:spPr/>
      <dgm:t>
        <a:bodyPr/>
        <a:lstStyle/>
        <a:p>
          <a:endParaRPr lang="ru-RU"/>
        </a:p>
      </dgm:t>
    </dgm:pt>
    <dgm:pt modelId="{B7275B63-6622-454C-AD57-B86E9C9A1479}" type="pres">
      <dgm:prSet presAssocID="{756BA371-4F06-4084-8A08-C9F36679C613}" presName="hierRoot2" presStyleCnt="0">
        <dgm:presLayoutVars>
          <dgm:hierBranch val="init"/>
        </dgm:presLayoutVars>
      </dgm:prSet>
      <dgm:spPr/>
    </dgm:pt>
    <dgm:pt modelId="{C78D9010-30E7-4734-BDA4-BDD47C466E70}" type="pres">
      <dgm:prSet presAssocID="{756BA371-4F06-4084-8A08-C9F36679C613}" presName="rootComposite" presStyleCnt="0"/>
      <dgm:spPr/>
    </dgm:pt>
    <dgm:pt modelId="{F5CE9C61-13D9-4B90-906A-91EC452D0C1F}" type="pres">
      <dgm:prSet presAssocID="{756BA371-4F06-4084-8A08-C9F36679C613}" presName="rootText" presStyleLbl="node2" presStyleIdx="1" presStyleCnt="3" custScaleX="194814" custScaleY="160635" custLinFactNeighborX="-2504" custLinFactNeighborY="233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7A573AC-C397-4F46-BE1B-044BCD16730B}" type="pres">
      <dgm:prSet presAssocID="{756BA371-4F06-4084-8A08-C9F36679C613}" presName="rootConnector" presStyleLbl="node2" presStyleIdx="1" presStyleCnt="3"/>
      <dgm:spPr/>
      <dgm:t>
        <a:bodyPr/>
        <a:lstStyle/>
        <a:p>
          <a:endParaRPr lang="ru-RU"/>
        </a:p>
      </dgm:t>
    </dgm:pt>
    <dgm:pt modelId="{8160E09C-CCB7-475E-B121-B7065D02C1E4}" type="pres">
      <dgm:prSet presAssocID="{756BA371-4F06-4084-8A08-C9F36679C613}" presName="hierChild4" presStyleCnt="0"/>
      <dgm:spPr/>
    </dgm:pt>
    <dgm:pt modelId="{78A8D056-CE30-4FA4-A646-9A884C61ACCF}" type="pres">
      <dgm:prSet presAssocID="{756BA371-4F06-4084-8A08-C9F36679C613}" presName="hierChild5" presStyleCnt="0"/>
      <dgm:spPr/>
    </dgm:pt>
    <dgm:pt modelId="{0DD795D5-8F62-476D-91C4-6D24E7AB243C}" type="pres">
      <dgm:prSet presAssocID="{62B3232E-69E7-4C9B-9A70-6CFCB5262A94}" presName="Name37" presStyleLbl="parChTrans1D2" presStyleIdx="2" presStyleCnt="4"/>
      <dgm:spPr/>
      <dgm:t>
        <a:bodyPr/>
        <a:lstStyle/>
        <a:p>
          <a:endParaRPr lang="ru-RU"/>
        </a:p>
      </dgm:t>
    </dgm:pt>
    <dgm:pt modelId="{C75D198C-8C9D-4542-A80C-E176BF8C6C37}" type="pres">
      <dgm:prSet presAssocID="{5E7E41BC-873A-4DF9-B2D0-D806363A133B}" presName="hierRoot2" presStyleCnt="0">
        <dgm:presLayoutVars>
          <dgm:hierBranch val="init"/>
        </dgm:presLayoutVars>
      </dgm:prSet>
      <dgm:spPr/>
    </dgm:pt>
    <dgm:pt modelId="{F2FF4C01-67E1-4CD9-86C3-524DADEFF1FE}" type="pres">
      <dgm:prSet presAssocID="{5E7E41BC-873A-4DF9-B2D0-D806363A133B}" presName="rootComposite" presStyleCnt="0"/>
      <dgm:spPr/>
    </dgm:pt>
    <dgm:pt modelId="{695C2659-7A08-4F12-B97F-2F74A4406466}" type="pres">
      <dgm:prSet presAssocID="{5E7E41BC-873A-4DF9-B2D0-D806363A133B}" presName="rootText" presStyleLbl="node2" presStyleIdx="2" presStyleCnt="3" custScaleX="199134" custScaleY="155943" custLinFactNeighborX="-11934" custLinFactNeighborY="247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1456754-72E3-40A3-BB6B-9991BF86C3C7}" type="pres">
      <dgm:prSet presAssocID="{5E7E41BC-873A-4DF9-B2D0-D806363A133B}" presName="rootConnector" presStyleLbl="node2" presStyleIdx="2" presStyleCnt="3"/>
      <dgm:spPr/>
      <dgm:t>
        <a:bodyPr/>
        <a:lstStyle/>
        <a:p>
          <a:endParaRPr lang="ru-RU"/>
        </a:p>
      </dgm:t>
    </dgm:pt>
    <dgm:pt modelId="{55410184-07F7-4174-A407-44FADE683CC7}" type="pres">
      <dgm:prSet presAssocID="{5E7E41BC-873A-4DF9-B2D0-D806363A133B}" presName="hierChild4" presStyleCnt="0"/>
      <dgm:spPr/>
    </dgm:pt>
    <dgm:pt modelId="{9CE48BAC-2434-431C-8707-02002913F259}" type="pres">
      <dgm:prSet presAssocID="{5E7E41BC-873A-4DF9-B2D0-D806363A133B}" presName="hierChild5" presStyleCnt="0"/>
      <dgm:spPr/>
    </dgm:pt>
    <dgm:pt modelId="{C84E0741-E946-45DE-91EA-77E75CF8BADC}" type="pres">
      <dgm:prSet presAssocID="{295CAF34-F683-439A-BAD9-9753CC9AB5C5}" presName="hierChild3" presStyleCnt="0"/>
      <dgm:spPr/>
    </dgm:pt>
    <dgm:pt modelId="{48E07143-55BF-4F87-BB70-0D8C7F8D2048}" type="pres">
      <dgm:prSet presAssocID="{F4EBB8DF-B352-4370-A400-9FF328ADC29D}" presName="Name111" presStyleLbl="parChTrans1D2" presStyleIdx="3" presStyleCnt="4"/>
      <dgm:spPr/>
      <dgm:t>
        <a:bodyPr/>
        <a:lstStyle/>
        <a:p>
          <a:endParaRPr lang="ru-RU"/>
        </a:p>
      </dgm:t>
    </dgm:pt>
    <dgm:pt modelId="{B7B9DE4A-C84C-44C2-821B-C7E9254706BE}" type="pres">
      <dgm:prSet presAssocID="{AA636BED-79B7-4A96-A51C-CE5824411188}" presName="hierRoot3" presStyleCnt="0">
        <dgm:presLayoutVars>
          <dgm:hierBranch val="init"/>
        </dgm:presLayoutVars>
      </dgm:prSet>
      <dgm:spPr/>
    </dgm:pt>
    <dgm:pt modelId="{4F3BCABE-530D-4E0C-84AD-E1CA5E3C6609}" type="pres">
      <dgm:prSet presAssocID="{AA636BED-79B7-4A96-A51C-CE5824411188}" presName="rootComposite3" presStyleCnt="0"/>
      <dgm:spPr/>
    </dgm:pt>
    <dgm:pt modelId="{6C781F8D-7D01-4A44-951B-DD2A25D441B3}" type="pres">
      <dgm:prSet presAssocID="{AA636BED-79B7-4A96-A51C-CE5824411188}" presName="rootText3" presStyleLbl="asst1" presStyleIdx="0" presStyleCnt="1" custScaleX="280233" custScaleY="107037" custLinFactX="33553" custLinFactNeighborX="100000" custLinFactNeighborY="889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FC571C1-92A2-4A30-B914-6303D21B1AAF}" type="pres">
      <dgm:prSet presAssocID="{AA636BED-79B7-4A96-A51C-CE5824411188}" presName="rootConnector3" presStyleLbl="asst1" presStyleIdx="0" presStyleCnt="1"/>
      <dgm:spPr/>
      <dgm:t>
        <a:bodyPr/>
        <a:lstStyle/>
        <a:p>
          <a:endParaRPr lang="ru-RU"/>
        </a:p>
      </dgm:t>
    </dgm:pt>
    <dgm:pt modelId="{B26758D6-5A76-4A43-AEEE-E08BBD8D0803}" type="pres">
      <dgm:prSet presAssocID="{AA636BED-79B7-4A96-A51C-CE5824411188}" presName="hierChild6" presStyleCnt="0"/>
      <dgm:spPr/>
    </dgm:pt>
    <dgm:pt modelId="{85F783FF-126E-4DD6-9B2F-3B29332084C5}" type="pres">
      <dgm:prSet presAssocID="{AA636BED-79B7-4A96-A51C-CE5824411188}" presName="hierChild7" presStyleCnt="0"/>
      <dgm:spPr/>
    </dgm:pt>
  </dgm:ptLst>
  <dgm:cxnLst>
    <dgm:cxn modelId="{DB8D0C41-FC8F-4442-AB6F-644EDD95A869}" type="presOf" srcId="{70594B2C-EC9F-4BDE-B569-43DED5B90A38}" destId="{91F50F51-B365-47FF-888F-44D0949EFD64}" srcOrd="0" destOrd="0" presId="urn:microsoft.com/office/officeart/2005/8/layout/orgChart1"/>
    <dgm:cxn modelId="{B8CCC157-C9AF-4727-A086-28CD025CEE33}" type="presOf" srcId="{2B5DFF97-3F8D-46F1-B036-F6B53A485D97}" destId="{C13A0C69-5CCE-43BF-AD4A-82F9A278FD1E}" srcOrd="1" destOrd="0" presId="urn:microsoft.com/office/officeart/2005/8/layout/orgChart1"/>
    <dgm:cxn modelId="{452CC90F-4B3C-4B9E-B4C6-F4985622FC1E}" type="presOf" srcId="{AA636BED-79B7-4A96-A51C-CE5824411188}" destId="{0FC571C1-92A2-4A30-B914-6303D21B1AAF}" srcOrd="1" destOrd="0" presId="urn:microsoft.com/office/officeart/2005/8/layout/orgChart1"/>
    <dgm:cxn modelId="{001061CA-06D5-4AF7-99F8-E802B7D6AD16}" type="presOf" srcId="{AA636BED-79B7-4A96-A51C-CE5824411188}" destId="{6C781F8D-7D01-4A44-951B-DD2A25D441B3}" srcOrd="0" destOrd="0" presId="urn:microsoft.com/office/officeart/2005/8/layout/orgChart1"/>
    <dgm:cxn modelId="{34C14D48-0001-409B-9AE1-289498466119}" type="presOf" srcId="{5CE02BC5-E007-4623-8F58-2E89086AA98D}" destId="{9788C5D7-3BA0-4BB4-BB87-FD44ABBCC799}" srcOrd="0" destOrd="0" presId="urn:microsoft.com/office/officeart/2005/8/layout/orgChart1"/>
    <dgm:cxn modelId="{63116837-E4D6-4240-9D8F-E7FF2A5F9527}" srcId="{295CAF34-F683-439A-BAD9-9753CC9AB5C5}" destId="{2B5DFF97-3F8D-46F1-B036-F6B53A485D97}" srcOrd="1" destOrd="0" parTransId="{70594B2C-EC9F-4BDE-B569-43DED5B90A38}" sibTransId="{C25F302E-1736-423F-A83B-2F9F80B2016C}"/>
    <dgm:cxn modelId="{1D415C5F-7E1A-4FBE-80A0-7801B5360D95}" type="presOf" srcId="{5E7E41BC-873A-4DF9-B2D0-D806363A133B}" destId="{D1456754-72E3-40A3-BB6B-9991BF86C3C7}" srcOrd="1" destOrd="0" presId="urn:microsoft.com/office/officeart/2005/8/layout/orgChart1"/>
    <dgm:cxn modelId="{44C088AF-1B54-4B8A-8230-EDD8E69B299D}" srcId="{DEBDFA3F-3ACE-4559-A385-7B88E17D7512}" destId="{295CAF34-F683-439A-BAD9-9753CC9AB5C5}" srcOrd="0" destOrd="0" parTransId="{C69EF65A-B6BC-4438-96E7-F9EC10107006}" sibTransId="{8E4DA50A-2AA9-42D1-BC7B-512060FE83EB}"/>
    <dgm:cxn modelId="{0EAD5632-DE4E-495D-A10D-14FAED30A8D9}" type="presOf" srcId="{DEBDFA3F-3ACE-4559-A385-7B88E17D7512}" destId="{720743E9-0C71-4E4A-A37C-5FFD9872C952}" srcOrd="0" destOrd="0" presId="urn:microsoft.com/office/officeart/2005/8/layout/orgChart1"/>
    <dgm:cxn modelId="{A4FE1FDA-2E9D-49A1-A7B6-B973933561A6}" type="presOf" srcId="{295CAF34-F683-439A-BAD9-9753CC9AB5C5}" destId="{6CE675B8-EA6F-4415-84DC-1C96027F80C9}" srcOrd="0" destOrd="0" presId="urn:microsoft.com/office/officeart/2005/8/layout/orgChart1"/>
    <dgm:cxn modelId="{B816ABCD-64C1-4674-BB15-CB7074F3C5C4}" type="presOf" srcId="{2B5DFF97-3F8D-46F1-B036-F6B53A485D97}" destId="{A9674832-48E9-40BA-A4BC-16D5D2DF037E}" srcOrd="0" destOrd="0" presId="urn:microsoft.com/office/officeart/2005/8/layout/orgChart1"/>
    <dgm:cxn modelId="{3B887CBE-0566-4A6C-9F3F-DF7E7A585D3F}" type="presOf" srcId="{5E7E41BC-873A-4DF9-B2D0-D806363A133B}" destId="{695C2659-7A08-4F12-B97F-2F74A4406466}" srcOrd="0" destOrd="0" presId="urn:microsoft.com/office/officeart/2005/8/layout/orgChart1"/>
    <dgm:cxn modelId="{5E74A1FB-6EBA-42CA-B484-6E4F5BEAF0DD}" srcId="{295CAF34-F683-439A-BAD9-9753CC9AB5C5}" destId="{5E7E41BC-873A-4DF9-B2D0-D806363A133B}" srcOrd="3" destOrd="0" parTransId="{62B3232E-69E7-4C9B-9A70-6CFCB5262A94}" sibTransId="{DC8ADF0E-54DB-47A8-A109-8135028BC8DE}"/>
    <dgm:cxn modelId="{69FF26E4-7B65-4F95-B0C0-501F5A74D502}" type="presOf" srcId="{756BA371-4F06-4084-8A08-C9F36679C613}" destId="{F5CE9C61-13D9-4B90-906A-91EC452D0C1F}" srcOrd="0" destOrd="0" presId="urn:microsoft.com/office/officeart/2005/8/layout/orgChart1"/>
    <dgm:cxn modelId="{E6A1A7D5-BC70-4B07-B0EE-2E4222A5768D}" srcId="{295CAF34-F683-439A-BAD9-9753CC9AB5C5}" destId="{AA636BED-79B7-4A96-A51C-CE5824411188}" srcOrd="0" destOrd="0" parTransId="{F4EBB8DF-B352-4370-A400-9FF328ADC29D}" sibTransId="{ABF8387A-8A3D-4659-8ADD-D1CCFA50FF11}"/>
    <dgm:cxn modelId="{10CE887F-C5C1-4314-ABAD-985C19407EBF}" srcId="{295CAF34-F683-439A-BAD9-9753CC9AB5C5}" destId="{756BA371-4F06-4084-8A08-C9F36679C613}" srcOrd="2" destOrd="0" parTransId="{5CE02BC5-E007-4623-8F58-2E89086AA98D}" sibTransId="{12BFF50F-010F-4B4A-972F-3E5A0FA8B253}"/>
    <dgm:cxn modelId="{0CCA472C-B7FB-47E9-B729-379C0503F771}" type="presOf" srcId="{295CAF34-F683-439A-BAD9-9753CC9AB5C5}" destId="{A617EC65-6388-4F06-AB14-4327B1DE143E}" srcOrd="1" destOrd="0" presId="urn:microsoft.com/office/officeart/2005/8/layout/orgChart1"/>
    <dgm:cxn modelId="{9C77E5C8-2628-4822-83F1-EF38C209C73C}" type="presOf" srcId="{756BA371-4F06-4084-8A08-C9F36679C613}" destId="{27A573AC-C397-4F46-BE1B-044BCD16730B}" srcOrd="1" destOrd="0" presId="urn:microsoft.com/office/officeart/2005/8/layout/orgChart1"/>
    <dgm:cxn modelId="{E1AACFBB-3876-4987-8A72-89D2EADDD9C5}" type="presOf" srcId="{F4EBB8DF-B352-4370-A400-9FF328ADC29D}" destId="{48E07143-55BF-4F87-BB70-0D8C7F8D2048}" srcOrd="0" destOrd="0" presId="urn:microsoft.com/office/officeart/2005/8/layout/orgChart1"/>
    <dgm:cxn modelId="{9654E290-F7F4-432A-A243-B7AB7B26635F}" type="presOf" srcId="{62B3232E-69E7-4C9B-9A70-6CFCB5262A94}" destId="{0DD795D5-8F62-476D-91C4-6D24E7AB243C}" srcOrd="0" destOrd="0" presId="urn:microsoft.com/office/officeart/2005/8/layout/orgChart1"/>
    <dgm:cxn modelId="{0DF648E5-87A2-4567-B873-ED0672EACCFD}" type="presParOf" srcId="{720743E9-0C71-4E4A-A37C-5FFD9872C952}" destId="{A39D1ED5-CE67-4BB0-BB9B-0280B39906F3}" srcOrd="0" destOrd="0" presId="urn:microsoft.com/office/officeart/2005/8/layout/orgChart1"/>
    <dgm:cxn modelId="{47298C98-A3CB-4A3B-8A75-432123D5D2F0}" type="presParOf" srcId="{A39D1ED5-CE67-4BB0-BB9B-0280B39906F3}" destId="{1E4D1F2B-1A2D-4BD6-8975-B3B16DCDF144}" srcOrd="0" destOrd="0" presId="urn:microsoft.com/office/officeart/2005/8/layout/orgChart1"/>
    <dgm:cxn modelId="{D7725475-66FC-4125-B694-611AE46046DA}" type="presParOf" srcId="{1E4D1F2B-1A2D-4BD6-8975-B3B16DCDF144}" destId="{6CE675B8-EA6F-4415-84DC-1C96027F80C9}" srcOrd="0" destOrd="0" presId="urn:microsoft.com/office/officeart/2005/8/layout/orgChart1"/>
    <dgm:cxn modelId="{A36261E1-68BF-455F-938A-595FA20BFADF}" type="presParOf" srcId="{1E4D1F2B-1A2D-4BD6-8975-B3B16DCDF144}" destId="{A617EC65-6388-4F06-AB14-4327B1DE143E}" srcOrd="1" destOrd="0" presId="urn:microsoft.com/office/officeart/2005/8/layout/orgChart1"/>
    <dgm:cxn modelId="{FBAB9DA6-6F09-427D-9264-EA6B17CB8931}" type="presParOf" srcId="{A39D1ED5-CE67-4BB0-BB9B-0280B39906F3}" destId="{144E2600-5CB2-449B-8B05-57E30DBB8A05}" srcOrd="1" destOrd="0" presId="urn:microsoft.com/office/officeart/2005/8/layout/orgChart1"/>
    <dgm:cxn modelId="{0CDEC637-80AE-4D27-9191-0FE0C2310300}" type="presParOf" srcId="{144E2600-5CB2-449B-8B05-57E30DBB8A05}" destId="{91F50F51-B365-47FF-888F-44D0949EFD64}" srcOrd="0" destOrd="0" presId="urn:microsoft.com/office/officeart/2005/8/layout/orgChart1"/>
    <dgm:cxn modelId="{E5379774-9CD1-4623-9984-F442FFA173B8}" type="presParOf" srcId="{144E2600-5CB2-449B-8B05-57E30DBB8A05}" destId="{1EB89CB8-B449-440C-BDBD-C554FA32AD00}" srcOrd="1" destOrd="0" presId="urn:microsoft.com/office/officeart/2005/8/layout/orgChart1"/>
    <dgm:cxn modelId="{2289107E-8482-4CED-804F-67E51C73EEEE}" type="presParOf" srcId="{1EB89CB8-B449-440C-BDBD-C554FA32AD00}" destId="{9F875080-C4AE-415F-AAAA-1F172D8CB116}" srcOrd="0" destOrd="0" presId="urn:microsoft.com/office/officeart/2005/8/layout/orgChart1"/>
    <dgm:cxn modelId="{064EFF3A-46E2-46D4-9C98-0A0FBC9E241E}" type="presParOf" srcId="{9F875080-C4AE-415F-AAAA-1F172D8CB116}" destId="{A9674832-48E9-40BA-A4BC-16D5D2DF037E}" srcOrd="0" destOrd="0" presId="urn:microsoft.com/office/officeart/2005/8/layout/orgChart1"/>
    <dgm:cxn modelId="{3D7146B9-97E5-42BF-BE6A-7C66A2051797}" type="presParOf" srcId="{9F875080-C4AE-415F-AAAA-1F172D8CB116}" destId="{C13A0C69-5CCE-43BF-AD4A-82F9A278FD1E}" srcOrd="1" destOrd="0" presId="urn:microsoft.com/office/officeart/2005/8/layout/orgChart1"/>
    <dgm:cxn modelId="{DE9948D6-001B-485F-99E8-F500DF938EB8}" type="presParOf" srcId="{1EB89CB8-B449-440C-BDBD-C554FA32AD00}" destId="{E2862F8E-82D8-460D-ADB4-2BDA3908637E}" srcOrd="1" destOrd="0" presId="urn:microsoft.com/office/officeart/2005/8/layout/orgChart1"/>
    <dgm:cxn modelId="{30864DA0-7702-4B7D-BAC3-42438548D801}" type="presParOf" srcId="{1EB89CB8-B449-440C-BDBD-C554FA32AD00}" destId="{E50BD5E9-1C23-4065-A0B2-2C823C1E68A9}" srcOrd="2" destOrd="0" presId="urn:microsoft.com/office/officeart/2005/8/layout/orgChart1"/>
    <dgm:cxn modelId="{A95D45B1-63FB-4F62-B289-8883BA9DF7DF}" type="presParOf" srcId="{144E2600-5CB2-449B-8B05-57E30DBB8A05}" destId="{9788C5D7-3BA0-4BB4-BB87-FD44ABBCC799}" srcOrd="2" destOrd="0" presId="urn:microsoft.com/office/officeart/2005/8/layout/orgChart1"/>
    <dgm:cxn modelId="{571BAC44-3AA3-4292-809F-66D3CA005F21}" type="presParOf" srcId="{144E2600-5CB2-449B-8B05-57E30DBB8A05}" destId="{B7275B63-6622-454C-AD57-B86E9C9A1479}" srcOrd="3" destOrd="0" presId="urn:microsoft.com/office/officeart/2005/8/layout/orgChart1"/>
    <dgm:cxn modelId="{86677AEF-AD2B-419D-9333-FA64138E006B}" type="presParOf" srcId="{B7275B63-6622-454C-AD57-B86E9C9A1479}" destId="{C78D9010-30E7-4734-BDA4-BDD47C466E70}" srcOrd="0" destOrd="0" presId="urn:microsoft.com/office/officeart/2005/8/layout/orgChart1"/>
    <dgm:cxn modelId="{CB01D999-25C6-462E-964D-E13D8E44D8BD}" type="presParOf" srcId="{C78D9010-30E7-4734-BDA4-BDD47C466E70}" destId="{F5CE9C61-13D9-4B90-906A-91EC452D0C1F}" srcOrd="0" destOrd="0" presId="urn:microsoft.com/office/officeart/2005/8/layout/orgChart1"/>
    <dgm:cxn modelId="{81D259BB-0431-483C-858F-A3CFDA834DE0}" type="presParOf" srcId="{C78D9010-30E7-4734-BDA4-BDD47C466E70}" destId="{27A573AC-C397-4F46-BE1B-044BCD16730B}" srcOrd="1" destOrd="0" presId="urn:microsoft.com/office/officeart/2005/8/layout/orgChart1"/>
    <dgm:cxn modelId="{D7401D83-7B02-4846-8C00-497CAD98DB18}" type="presParOf" srcId="{B7275B63-6622-454C-AD57-B86E9C9A1479}" destId="{8160E09C-CCB7-475E-B121-B7065D02C1E4}" srcOrd="1" destOrd="0" presId="urn:microsoft.com/office/officeart/2005/8/layout/orgChart1"/>
    <dgm:cxn modelId="{1216C572-7BAE-42D2-A2E2-09A2516E723E}" type="presParOf" srcId="{B7275B63-6622-454C-AD57-B86E9C9A1479}" destId="{78A8D056-CE30-4FA4-A646-9A884C61ACCF}" srcOrd="2" destOrd="0" presId="urn:microsoft.com/office/officeart/2005/8/layout/orgChart1"/>
    <dgm:cxn modelId="{D4446E65-909F-49F2-B484-6233C6D1167A}" type="presParOf" srcId="{144E2600-5CB2-449B-8B05-57E30DBB8A05}" destId="{0DD795D5-8F62-476D-91C4-6D24E7AB243C}" srcOrd="4" destOrd="0" presId="urn:microsoft.com/office/officeart/2005/8/layout/orgChart1"/>
    <dgm:cxn modelId="{BBAF8F03-2077-4FB5-8955-F4B98F5B6082}" type="presParOf" srcId="{144E2600-5CB2-449B-8B05-57E30DBB8A05}" destId="{C75D198C-8C9D-4542-A80C-E176BF8C6C37}" srcOrd="5" destOrd="0" presId="urn:microsoft.com/office/officeart/2005/8/layout/orgChart1"/>
    <dgm:cxn modelId="{F65C446F-8BC2-425B-A17D-0DA4F4DB823F}" type="presParOf" srcId="{C75D198C-8C9D-4542-A80C-E176BF8C6C37}" destId="{F2FF4C01-67E1-4CD9-86C3-524DADEFF1FE}" srcOrd="0" destOrd="0" presId="urn:microsoft.com/office/officeart/2005/8/layout/orgChart1"/>
    <dgm:cxn modelId="{11ABC589-B2A4-458B-BAEF-BBE8C35589F6}" type="presParOf" srcId="{F2FF4C01-67E1-4CD9-86C3-524DADEFF1FE}" destId="{695C2659-7A08-4F12-B97F-2F74A4406466}" srcOrd="0" destOrd="0" presId="urn:microsoft.com/office/officeart/2005/8/layout/orgChart1"/>
    <dgm:cxn modelId="{1E1012C0-6D20-470C-970D-D93A8F5CBE51}" type="presParOf" srcId="{F2FF4C01-67E1-4CD9-86C3-524DADEFF1FE}" destId="{D1456754-72E3-40A3-BB6B-9991BF86C3C7}" srcOrd="1" destOrd="0" presId="urn:microsoft.com/office/officeart/2005/8/layout/orgChart1"/>
    <dgm:cxn modelId="{AD0A5A04-3E9B-41F7-97E0-7CD1DB4EF408}" type="presParOf" srcId="{C75D198C-8C9D-4542-A80C-E176BF8C6C37}" destId="{55410184-07F7-4174-A407-44FADE683CC7}" srcOrd="1" destOrd="0" presId="urn:microsoft.com/office/officeart/2005/8/layout/orgChart1"/>
    <dgm:cxn modelId="{E8B61653-3214-4B3A-983E-5F7F0855C08E}" type="presParOf" srcId="{C75D198C-8C9D-4542-A80C-E176BF8C6C37}" destId="{9CE48BAC-2434-431C-8707-02002913F259}" srcOrd="2" destOrd="0" presId="urn:microsoft.com/office/officeart/2005/8/layout/orgChart1"/>
    <dgm:cxn modelId="{B03B743D-6646-4AAC-8E5F-4D09A29BF4D8}" type="presParOf" srcId="{A39D1ED5-CE67-4BB0-BB9B-0280B39906F3}" destId="{C84E0741-E946-45DE-91EA-77E75CF8BADC}" srcOrd="2" destOrd="0" presId="urn:microsoft.com/office/officeart/2005/8/layout/orgChart1"/>
    <dgm:cxn modelId="{91F732EE-154A-44F8-AC34-2DACCB6FA136}" type="presParOf" srcId="{C84E0741-E946-45DE-91EA-77E75CF8BADC}" destId="{48E07143-55BF-4F87-BB70-0D8C7F8D2048}" srcOrd="0" destOrd="0" presId="urn:microsoft.com/office/officeart/2005/8/layout/orgChart1"/>
    <dgm:cxn modelId="{1FC0FF6E-7ED0-4151-803F-886C9BA6F45E}" type="presParOf" srcId="{C84E0741-E946-45DE-91EA-77E75CF8BADC}" destId="{B7B9DE4A-C84C-44C2-821B-C7E9254706BE}" srcOrd="1" destOrd="0" presId="urn:microsoft.com/office/officeart/2005/8/layout/orgChart1"/>
    <dgm:cxn modelId="{F654B325-8F0F-4FBB-8440-CD44ABD99698}" type="presParOf" srcId="{B7B9DE4A-C84C-44C2-821B-C7E9254706BE}" destId="{4F3BCABE-530D-4E0C-84AD-E1CA5E3C6609}" srcOrd="0" destOrd="0" presId="urn:microsoft.com/office/officeart/2005/8/layout/orgChart1"/>
    <dgm:cxn modelId="{AA714F7A-7879-4703-BB2C-0A15C1E1A872}" type="presParOf" srcId="{4F3BCABE-530D-4E0C-84AD-E1CA5E3C6609}" destId="{6C781F8D-7D01-4A44-951B-DD2A25D441B3}" srcOrd="0" destOrd="0" presId="urn:microsoft.com/office/officeart/2005/8/layout/orgChart1"/>
    <dgm:cxn modelId="{86E5DA75-CC16-4FF7-B9A6-0A652048A6A5}" type="presParOf" srcId="{4F3BCABE-530D-4E0C-84AD-E1CA5E3C6609}" destId="{0FC571C1-92A2-4A30-B914-6303D21B1AAF}" srcOrd="1" destOrd="0" presId="urn:microsoft.com/office/officeart/2005/8/layout/orgChart1"/>
    <dgm:cxn modelId="{B8898A01-6DCA-4590-B88C-63915E9EFD83}" type="presParOf" srcId="{B7B9DE4A-C84C-44C2-821B-C7E9254706BE}" destId="{B26758D6-5A76-4A43-AEEE-E08BBD8D0803}" srcOrd="1" destOrd="0" presId="urn:microsoft.com/office/officeart/2005/8/layout/orgChart1"/>
    <dgm:cxn modelId="{C223536F-E0F1-4257-9D59-86B9EF1F39B5}" type="presParOf" srcId="{B7B9DE4A-C84C-44C2-821B-C7E9254706BE}" destId="{85F783FF-126E-4DD6-9B2F-3B29332084C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E07143-55BF-4F87-BB70-0D8C7F8D2048}">
      <dsp:nvSpPr>
        <dsp:cNvPr id="0" name=""/>
        <dsp:cNvSpPr/>
      </dsp:nvSpPr>
      <dsp:spPr>
        <a:xfrm>
          <a:off x="2934224" y="1203642"/>
          <a:ext cx="2485902" cy="949068"/>
        </a:xfrm>
        <a:custGeom>
          <a:avLst/>
          <a:gdLst/>
          <a:ahLst/>
          <a:cxnLst/>
          <a:rect l="0" t="0" r="0" b="0"/>
          <a:pathLst>
            <a:path>
              <a:moveTo>
                <a:pt x="2485902" y="0"/>
              </a:moveTo>
              <a:lnTo>
                <a:pt x="0" y="9490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D795D5-8F62-476D-91C4-6D24E7AB243C}">
      <dsp:nvSpPr>
        <dsp:cNvPr id="0" name=""/>
        <dsp:cNvSpPr/>
      </dsp:nvSpPr>
      <dsp:spPr>
        <a:xfrm>
          <a:off x="5420127" y="1203642"/>
          <a:ext cx="4380114" cy="20099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6461"/>
              </a:lnTo>
              <a:lnTo>
                <a:pt x="4380114" y="1806461"/>
              </a:lnTo>
              <a:lnTo>
                <a:pt x="4380114" y="20099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88C5D7-3BA0-4BB4-BB87-FD44ABBCC799}">
      <dsp:nvSpPr>
        <dsp:cNvPr id="0" name=""/>
        <dsp:cNvSpPr/>
      </dsp:nvSpPr>
      <dsp:spPr>
        <a:xfrm>
          <a:off x="5420127" y="1203642"/>
          <a:ext cx="337599" cy="19645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0985"/>
              </a:lnTo>
              <a:lnTo>
                <a:pt x="337599" y="1760985"/>
              </a:lnTo>
              <a:lnTo>
                <a:pt x="337599" y="19645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F50F51-B365-47FF-888F-44D0949EFD64}">
      <dsp:nvSpPr>
        <dsp:cNvPr id="0" name=""/>
        <dsp:cNvSpPr/>
      </dsp:nvSpPr>
      <dsp:spPr>
        <a:xfrm>
          <a:off x="1755244" y="1203642"/>
          <a:ext cx="3664883" cy="1960209"/>
        </a:xfrm>
        <a:custGeom>
          <a:avLst/>
          <a:gdLst/>
          <a:ahLst/>
          <a:cxnLst/>
          <a:rect l="0" t="0" r="0" b="0"/>
          <a:pathLst>
            <a:path>
              <a:moveTo>
                <a:pt x="3664883" y="0"/>
              </a:moveTo>
              <a:lnTo>
                <a:pt x="3664883" y="1756672"/>
              </a:lnTo>
              <a:lnTo>
                <a:pt x="0" y="1756672"/>
              </a:lnTo>
              <a:lnTo>
                <a:pt x="0" y="19602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E675B8-EA6F-4415-84DC-1C96027F80C9}">
      <dsp:nvSpPr>
        <dsp:cNvPr id="0" name=""/>
        <dsp:cNvSpPr/>
      </dsp:nvSpPr>
      <dsp:spPr>
        <a:xfrm>
          <a:off x="3600003" y="234419"/>
          <a:ext cx="3640247" cy="969223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/>
            <a:t>Электронное обучение</a:t>
          </a:r>
          <a:endParaRPr lang="ru-RU" sz="3600" b="1" kern="1200" dirty="0"/>
        </a:p>
      </dsp:txBody>
      <dsp:txXfrm>
        <a:off x="3600003" y="234419"/>
        <a:ext cx="3640247" cy="969223"/>
      </dsp:txXfrm>
    </dsp:sp>
    <dsp:sp modelId="{A9674832-48E9-40BA-A4BC-16D5D2DF037E}">
      <dsp:nvSpPr>
        <dsp:cNvPr id="0" name=""/>
        <dsp:cNvSpPr/>
      </dsp:nvSpPr>
      <dsp:spPr>
        <a:xfrm>
          <a:off x="0" y="3163852"/>
          <a:ext cx="3510488" cy="1561224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Информации, содержащейся в базах данных и </a:t>
          </a:r>
          <a:r>
            <a:rPr lang="ru-RU" sz="1800" b="1" kern="1200" dirty="0" smtClean="0">
              <a:solidFill>
                <a:schemeClr val="tx1"/>
              </a:solidFill>
            </a:rPr>
            <a:t>используемой </a:t>
          </a:r>
          <a:r>
            <a:rPr lang="ru-RU" sz="1800" b="1" kern="1200" dirty="0" smtClean="0">
              <a:solidFill>
                <a:schemeClr val="tx1"/>
              </a:solidFill>
            </a:rPr>
            <a:t>при реализации образовательных программ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0" y="3163852"/>
        <a:ext cx="3510488" cy="1561224"/>
      </dsp:txXfrm>
    </dsp:sp>
    <dsp:sp modelId="{F5CE9C61-13D9-4B90-906A-91EC452D0C1F}">
      <dsp:nvSpPr>
        <dsp:cNvPr id="0" name=""/>
        <dsp:cNvSpPr/>
      </dsp:nvSpPr>
      <dsp:spPr>
        <a:xfrm>
          <a:off x="3869544" y="3168165"/>
          <a:ext cx="3776365" cy="1556911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chemeClr val="tx1"/>
              </a:solidFill>
            </a:rPr>
            <a:t>Информационных технологий и технических средств, обеспечивающих обработку информации</a:t>
          </a:r>
          <a:endParaRPr lang="ru-RU" sz="1700" b="1" kern="1200" dirty="0">
            <a:solidFill>
              <a:schemeClr val="tx1"/>
            </a:solidFill>
          </a:endParaRPr>
        </a:p>
      </dsp:txBody>
      <dsp:txXfrm>
        <a:off x="3869544" y="3168165"/>
        <a:ext cx="3776365" cy="1556911"/>
      </dsp:txXfrm>
    </dsp:sp>
    <dsp:sp modelId="{695C2659-7A08-4F12-B97F-2F74A4406466}">
      <dsp:nvSpPr>
        <dsp:cNvPr id="0" name=""/>
        <dsp:cNvSpPr/>
      </dsp:nvSpPr>
      <dsp:spPr>
        <a:xfrm>
          <a:off x="7870188" y="3213641"/>
          <a:ext cx="3860106" cy="1511435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chemeClr val="tx1"/>
              </a:solidFill>
            </a:rPr>
            <a:t>Информационно-</a:t>
          </a:r>
          <a:r>
            <a:rPr lang="ru-RU" sz="1700" b="1" kern="1200" dirty="0" err="1" smtClean="0">
              <a:solidFill>
                <a:schemeClr val="tx1"/>
              </a:solidFill>
            </a:rPr>
            <a:t>телекоммуникативных</a:t>
          </a:r>
          <a:r>
            <a:rPr lang="ru-RU" sz="1700" b="1" kern="1200" dirty="0" smtClean="0">
              <a:solidFill>
                <a:schemeClr val="tx1"/>
              </a:solidFill>
            </a:rPr>
            <a:t> сетей, обеспечивающих передачу по линиям связи информации и взаимодействие обучающихся и педагогических работников</a:t>
          </a:r>
          <a:endParaRPr lang="ru-RU" sz="1700" b="1" kern="1200" dirty="0">
            <a:solidFill>
              <a:schemeClr val="tx1"/>
            </a:solidFill>
          </a:endParaRPr>
        </a:p>
      </dsp:txBody>
      <dsp:txXfrm>
        <a:off x="7870188" y="3213641"/>
        <a:ext cx="3860106" cy="1511435"/>
      </dsp:txXfrm>
    </dsp:sp>
    <dsp:sp modelId="{6C781F8D-7D01-4A44-951B-DD2A25D441B3}">
      <dsp:nvSpPr>
        <dsp:cNvPr id="0" name=""/>
        <dsp:cNvSpPr/>
      </dsp:nvSpPr>
      <dsp:spPr>
        <a:xfrm>
          <a:off x="2934224" y="1633997"/>
          <a:ext cx="5432167" cy="1037427"/>
        </a:xfrm>
        <a:prstGeom prst="rect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Организация образовательной деятельности с применением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2934224" y="1633997"/>
        <a:ext cx="5432167" cy="10374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9E5EAB-D5AF-4218-BFF3-9E08189BA4D4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D916AF-4E2C-42BB-BCE4-81C9B9628C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205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2219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5973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5531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53215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8513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2219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8513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553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5375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2219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021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6797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02188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057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1957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19576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22192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8266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82669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82669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82669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597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93884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89504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42299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74361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4647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4444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62790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88175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82669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669987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2842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40060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19867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92288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32230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44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59735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45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85726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46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43522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47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90661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48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92990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49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44037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50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0948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29603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51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16829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52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72945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53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21920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54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31325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55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21493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56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0626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715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1831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7432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916AF-4E2C-42BB-BCE4-81C9B9628CCD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119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25D22-B7F0-4902-A734-EA5CD74C1838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1BEC-240C-4385-9E14-2933250C2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0157878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25D22-B7F0-4902-A734-EA5CD74C1838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1BEC-240C-4385-9E14-2933250C2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736010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25D22-B7F0-4902-A734-EA5CD74C1838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1BEC-240C-4385-9E14-2933250C2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612651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25D22-B7F0-4902-A734-EA5CD74C1838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1BEC-240C-4385-9E14-2933250C2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121163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25D22-B7F0-4902-A734-EA5CD74C1838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1BEC-240C-4385-9E14-2933250C2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086986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25D22-B7F0-4902-A734-EA5CD74C1838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1BEC-240C-4385-9E14-2933250C2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318935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25D22-B7F0-4902-A734-EA5CD74C1838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1BEC-240C-4385-9E14-2933250C2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842807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25D22-B7F0-4902-A734-EA5CD74C1838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1BEC-240C-4385-9E14-2933250C2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276866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25D22-B7F0-4902-A734-EA5CD74C1838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1BEC-240C-4385-9E14-2933250C2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623339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25D22-B7F0-4902-A734-EA5CD74C1838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1BEC-240C-4385-9E14-2933250C2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154766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25D22-B7F0-4902-A734-EA5CD74C1838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1BEC-240C-4385-9E14-2933250C2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0538997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25D22-B7F0-4902-A734-EA5CD74C1838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C1BEC-240C-4385-9E14-2933250C2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025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93980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edu.gov.ru/press/2205/ministerstvo-prosvescheniya-rekomendovalo-regionam-pri-neobhodimosti-vremenno-perehodit-na-distancionnoe-obuchenie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vip.1obraz.ru/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vip.1obraz.ru/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vip.1obraz.ru/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vip.1obraz.ru/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vip.1obraz.ru/#/document/99/902389617/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vip.1obraz.ru/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vip.1obraz.ru/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vip.1obraz.ru/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vip.1obraz.ru/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vip.1obraz.ru/#/document/16/22051/" TargetMode="Externa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vip.1obraz.ru/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s://vip.1obraz.ru/#/document/118/71946/" TargetMode="Externa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s://vip.1obraz.ru/#/document/118/71949/" TargetMode="Externa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hyperlink" Target="https://worldskills.ru/" TargetMode="External"/><Relationship Id="rId3" Type="http://schemas.openxmlformats.org/officeDocument/2006/relationships/hyperlink" Target="https://resh.edu.ru/" TargetMode="External"/><Relationship Id="rId7" Type="http://schemas.openxmlformats.org/officeDocument/2006/relationships/hyperlink" Target="https://site.bilet.worldskills.ru/" TargetMode="Externa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mosobr.tv/" TargetMode="External"/><Relationship Id="rId5" Type="http://schemas.openxmlformats.org/officeDocument/2006/relationships/hyperlink" Target="https://uchi.ru/" TargetMode="External"/><Relationship Id="rId10" Type="http://schemas.openxmlformats.org/officeDocument/2006/relationships/hyperlink" Target="https://media.prosv.ru/" TargetMode="External"/><Relationship Id="rId4" Type="http://schemas.openxmlformats.org/officeDocument/2006/relationships/hyperlink" Target="https://www.mos.ru/city/projects/mesh/" TargetMode="External"/><Relationship Id="rId9" Type="http://schemas.openxmlformats.org/officeDocument/2006/relationships/hyperlink" Target="https://education.yandex.ru/home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" y="2171700"/>
            <a:ext cx="12202965" cy="46863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2219078"/>
            <a:ext cx="121919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ОРГАНИЗАЦИОННО-ПРАВОВОЕ ОБЕСПЕЧЕНИЕ ПЕРЕХОДА </a:t>
            </a: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>ОБЩЕОБРАЗОВАТЕЛЬНЫХ ОРГАНИЗАЦИЙ </a:t>
            </a:r>
          </a:p>
          <a:p>
            <a:pPr algn="ctr"/>
            <a:r>
              <a:rPr lang="ru-RU" sz="3600" b="1" dirty="0" smtClean="0"/>
              <a:t>НА ДИСТАНЦИОННОЕ ОБУЧЕНИЕ</a:t>
            </a:r>
            <a:endParaRPr lang="ru-RU" sz="3600" b="1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449370" y="3400803"/>
            <a:ext cx="5368705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1484" y="656027"/>
            <a:ext cx="1735708" cy="1325515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5251010" y="4593251"/>
            <a:ext cx="6951954" cy="2252050"/>
          </a:xfrm>
          <a:custGeom>
            <a:avLst/>
            <a:gdLst>
              <a:gd name="connsiteX0" fmla="*/ 0 w 6940991"/>
              <a:gd name="connsiteY0" fmla="*/ 0 h 611109"/>
              <a:gd name="connsiteX1" fmla="*/ 6940991 w 6940991"/>
              <a:gd name="connsiteY1" fmla="*/ 0 h 611109"/>
              <a:gd name="connsiteX2" fmla="*/ 6940991 w 6940991"/>
              <a:gd name="connsiteY2" fmla="*/ 611109 h 611109"/>
              <a:gd name="connsiteX3" fmla="*/ 0 w 6940991"/>
              <a:gd name="connsiteY3" fmla="*/ 611109 h 611109"/>
              <a:gd name="connsiteX4" fmla="*/ 0 w 6940991"/>
              <a:gd name="connsiteY4" fmla="*/ 0 h 611109"/>
              <a:gd name="connsiteX0" fmla="*/ 0 w 6959098"/>
              <a:gd name="connsiteY0" fmla="*/ 1855961 h 2467070"/>
              <a:gd name="connsiteX1" fmla="*/ 6959098 w 6959098"/>
              <a:gd name="connsiteY1" fmla="*/ 0 h 2467070"/>
              <a:gd name="connsiteX2" fmla="*/ 6940991 w 6959098"/>
              <a:gd name="connsiteY2" fmla="*/ 2467070 h 2467070"/>
              <a:gd name="connsiteX3" fmla="*/ 0 w 6959098"/>
              <a:gd name="connsiteY3" fmla="*/ 2467070 h 2467070"/>
              <a:gd name="connsiteX4" fmla="*/ 0 w 6959098"/>
              <a:gd name="connsiteY4" fmla="*/ 1855961 h 2467070"/>
              <a:gd name="connsiteX0" fmla="*/ 0 w 6961479"/>
              <a:gd name="connsiteY0" fmla="*/ 1865486 h 2476595"/>
              <a:gd name="connsiteX1" fmla="*/ 6961479 w 6961479"/>
              <a:gd name="connsiteY1" fmla="*/ 0 h 2476595"/>
              <a:gd name="connsiteX2" fmla="*/ 6940991 w 6961479"/>
              <a:gd name="connsiteY2" fmla="*/ 2476595 h 2476595"/>
              <a:gd name="connsiteX3" fmla="*/ 0 w 6961479"/>
              <a:gd name="connsiteY3" fmla="*/ 2476595 h 2476595"/>
              <a:gd name="connsiteX4" fmla="*/ 0 w 6961479"/>
              <a:gd name="connsiteY4" fmla="*/ 1865486 h 2476595"/>
              <a:gd name="connsiteX0" fmla="*/ 0 w 6940991"/>
              <a:gd name="connsiteY0" fmla="*/ 1782143 h 2393252"/>
              <a:gd name="connsiteX1" fmla="*/ 6913854 w 6940991"/>
              <a:gd name="connsiteY1" fmla="*/ 0 h 2393252"/>
              <a:gd name="connsiteX2" fmla="*/ 6940991 w 6940991"/>
              <a:gd name="connsiteY2" fmla="*/ 2393252 h 2393252"/>
              <a:gd name="connsiteX3" fmla="*/ 0 w 6940991"/>
              <a:gd name="connsiteY3" fmla="*/ 2393252 h 2393252"/>
              <a:gd name="connsiteX4" fmla="*/ 0 w 6940991"/>
              <a:gd name="connsiteY4" fmla="*/ 1782143 h 2393252"/>
              <a:gd name="connsiteX0" fmla="*/ 0 w 6951954"/>
              <a:gd name="connsiteY0" fmla="*/ 1817861 h 2428970"/>
              <a:gd name="connsiteX1" fmla="*/ 6951954 w 6951954"/>
              <a:gd name="connsiteY1" fmla="*/ 0 h 2428970"/>
              <a:gd name="connsiteX2" fmla="*/ 6940991 w 6951954"/>
              <a:gd name="connsiteY2" fmla="*/ 2428970 h 2428970"/>
              <a:gd name="connsiteX3" fmla="*/ 0 w 6951954"/>
              <a:gd name="connsiteY3" fmla="*/ 2428970 h 2428970"/>
              <a:gd name="connsiteX4" fmla="*/ 0 w 6951954"/>
              <a:gd name="connsiteY4" fmla="*/ 1817861 h 2428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51954" h="2428970">
                <a:moveTo>
                  <a:pt x="0" y="1817861"/>
                </a:moveTo>
                <a:lnTo>
                  <a:pt x="6951954" y="0"/>
                </a:lnTo>
                <a:cubicBezTo>
                  <a:pt x="6948300" y="809657"/>
                  <a:pt x="6944645" y="1619313"/>
                  <a:pt x="6940991" y="2428970"/>
                </a:cubicBezTo>
                <a:lnTo>
                  <a:pt x="0" y="2428970"/>
                </a:lnTo>
                <a:lnTo>
                  <a:pt x="0" y="1817861"/>
                </a:lnTo>
                <a:close/>
              </a:path>
            </a:pathLst>
          </a:cu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08759" y="4073236"/>
            <a:ext cx="44532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 smtClean="0"/>
              <a:t>Ерыгина</a:t>
            </a:r>
            <a:r>
              <a:rPr lang="ru-RU" sz="2000" b="1" dirty="0" smtClean="0"/>
              <a:t> Виктория Ивановна,</a:t>
            </a:r>
          </a:p>
          <a:p>
            <a:r>
              <a:rPr lang="ru-RU" sz="2000" b="1" dirty="0" smtClean="0"/>
              <a:t>доцент кафедры менеджмента общего и профессионального образования </a:t>
            </a:r>
            <a:endParaRPr lang="ru-RU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8740239" y="5979499"/>
            <a:ext cx="2968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Белгород, 2020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402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19724" y="258980"/>
            <a:ext cx="115274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r>
              <a:rPr lang="ru-RU" sz="3200" b="1" dirty="0">
                <a:solidFill>
                  <a:srgbClr val="3C4355"/>
                </a:solidFill>
                <a:latin typeface="Roboto"/>
              </a:rPr>
              <a:t>Национальный проект «Образование»</a:t>
            </a:r>
          </a:p>
          <a:p>
            <a:pPr algn="ctr"/>
            <a:endParaRPr lang="ru-RU" sz="3200" dirty="0"/>
          </a:p>
        </p:txBody>
      </p:sp>
      <p:pic>
        <p:nvPicPr>
          <p:cNvPr id="4098" name="Picture 2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9181" y="239821"/>
            <a:ext cx="1695450" cy="1695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99344" y="1394084"/>
            <a:ext cx="9144000" cy="4272197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/>
              <a:t/>
            </a:r>
            <a:br>
              <a:rPr lang="ru-RU" sz="2700" b="1" dirty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/>
              <a:t/>
            </a:r>
            <a:br>
              <a:rPr lang="ru-RU" sz="2700" b="1" dirty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/>
              <a:t/>
            </a:r>
            <a:br>
              <a:rPr lang="ru-RU" sz="2700" b="1" dirty="0"/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проекта: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современной и безопасной цифровой образовательной среды, обеспечивающей высокое качество и доступность образования всех видов и уровней.</a:t>
            </a:r>
            <a:br>
              <a:rPr lang="ru-RU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Главные цифры проекта (к 2024 году):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целевой модели цифровой образовательной среды по всей стране, внедрение современных цифровых технологий в образовательные программы 25% общеобразовательных организаций 75 субъектов Российской Федерации для как минимум 500 тысяч 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023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r>
              <a:rPr lang="ru-RU" sz="3200" dirty="0"/>
              <a:t>Рекомендации по построению индивидуального учебного плана в соответствии с выбранными профессиональными компетенциями (профессиональными областями деятельности) по итогам участия в проекте «Билет в будущее»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28540" y="0"/>
            <a:ext cx="9144000" cy="121610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ПРОЕКТ «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636" y="404712"/>
            <a:ext cx="1319134" cy="1214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734517" y="959970"/>
            <a:ext cx="11032761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концу 2024 г. не менее 900 тыс. детей получат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построению индивидуального учебного плана в соответствии с выбранными профессиональными компетенциями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(профессиональными областями деятельности), с учетом реализации проекта «Билет в будущее»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296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44773" y="251804"/>
            <a:ext cx="11497456" cy="707886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Georgia" panose="02040502050405020303" pitchFamily="18" charset="0"/>
              </a:rPr>
              <a:t>ЦИФРОВАЯ ОБРАЗОВАТЕЛЬНАЯ СРЕДА ДОЛЖНА СООТВЕТСТВОВАТЬ ЗАКОНОДАТЕЛЬСТВУ РФ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12715" y="3014342"/>
            <a:ext cx="11482466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информации, информационных технологиях и о защите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информации» от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27.07.2006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149-ФЗ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1273" y="1542294"/>
            <a:ext cx="11032176" cy="40011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Georgia" panose="02040502050405020303" pitchFamily="18" charset="0"/>
              </a:rPr>
              <a:t>ЦИФРОВАЯ ОБРАЗОВАТЕЛЬНАЯ СРЕДА ДОЛЖНА БЫТЬ БЕЗОПАСНОЙ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48882" y="4877069"/>
            <a:ext cx="11340934" cy="830997"/>
          </a:xfrm>
          <a:prstGeom prst="rect">
            <a:avLst/>
          </a:prstGeom>
          <a:solidFill>
            <a:srgbClr val="FF8989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персональных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данных»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27.07.2006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152-ФЗ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5331417" y="1983783"/>
            <a:ext cx="1100380" cy="10073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5406324" y="3810000"/>
            <a:ext cx="1100380" cy="10073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809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54636" y="971332"/>
            <a:ext cx="11497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информации, информационных технологиях и о защите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информации»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27.07.2006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149-ФЗ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2223" y="209331"/>
            <a:ext cx="114974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безопасной образовательной среды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79684" y="1916517"/>
            <a:ext cx="11332565" cy="378946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952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9. Ограничение доступа к информации</a:t>
            </a: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Ограничение доступа к информации устанавливается федеральными законами в целях защиты основ конституционного строя, нравственности, здоровья, прав и законных интересов других лиц, обеспечения обороны страны и безопасности государства.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Обязательным является соблюдение конфиденциальности информации, доступ к которой ограничен федеральными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законами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Защита информации, составляющей государственную тайну, осуществляется в соответствии с законодательством Российской Федерации о государственной тайне.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05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212529"/>
                </a:solidFill>
                <a:latin typeface="Roboto"/>
              </a:rPr>
              <a:t>	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быть защищены персональные данные в соответствии с Федеральным законом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персональных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данных»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27.07.2006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152-ФЗ</a:t>
            </a:r>
          </a:p>
          <a:p>
            <a:pPr algn="ctr"/>
            <a:endParaRPr lang="ru-RU" sz="320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21191" y="1780449"/>
            <a:ext cx="11467476" cy="41273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7935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1.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Оператор при обработке персональных данных обязан принимать необходимые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правовые, организационные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и технические меры или обеспечивать их принятие для защиты персональных данных от неправомерного или случайного доступа к ним, уничтожения, изменения, блокирования, копирования, предоставления, распространения персональных данных, а также от иных неправомерных действий в отношении персональных данных.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2. Обеспечение безопасности персональных данных достигается, в частности: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1) определением угроз безопасности персональных данных при их обработке в информационных системах персональных данных;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2) применением организационных и технических мер по обеспечению безопасности персональных данных при их обработке в информационных системах персональных данных, необходимых для выполнения требований к защите персональных данных, исполнение которых обеспечивает установленные Правительством Российской Федерации уровни защищенности персональных данных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81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23092" y="0"/>
            <a:ext cx="12192000" cy="6858000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/>
          </a:p>
          <a:p>
            <a:pPr algn="ctr"/>
            <a:endParaRPr lang="ru-RU" sz="4000" b="1" dirty="0" smtClean="0"/>
          </a:p>
          <a:p>
            <a:pPr algn="ctr"/>
            <a:endParaRPr lang="ru-RU" sz="4000" b="1" dirty="0" smtClean="0"/>
          </a:p>
          <a:p>
            <a:pPr algn="ctr"/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</a:t>
            </a:r>
          </a:p>
          <a:p>
            <a:pPr algn="ctr"/>
            <a:r>
              <a:rPr lang="ru-RU" sz="4000" b="1" dirty="0" smtClean="0"/>
              <a:t>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852019" y="1088961"/>
            <a:ext cx="10604359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КАК ОРГАНИЗОВАТЬ РАБОТУ ШКОЛЫ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ПРИ </a:t>
            </a:r>
            <a:r>
              <a:rPr lang="ru-RU" sz="4400" b="1" dirty="0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ПЕРЕХОДЕ НА ДИСТАНЦИОННОЕ ОБУЧЕНИЕ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527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19724" y="258980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2167721"/>
            <a:ext cx="11995688" cy="36164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7935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ru-RU" sz="2800" dirty="0"/>
              <a:t>	</a:t>
            </a:r>
            <a:r>
              <a:rPr lang="ru-RU" sz="2800" dirty="0" smtClean="0">
                <a:solidFill>
                  <a:srgbClr val="00B0F0"/>
                </a:solidFill>
              </a:rPr>
              <a:t>1. Приостановите </a:t>
            </a:r>
            <a:r>
              <a:rPr lang="ru-RU" sz="2800" dirty="0" smtClean="0">
                <a:solidFill>
                  <a:srgbClr val="00B0F0"/>
                </a:solidFill>
              </a:rPr>
              <a:t>занятия по дополнительным образовательным программам. </a:t>
            </a:r>
            <a:br>
              <a:rPr lang="ru-RU" sz="2800" dirty="0" smtClean="0">
                <a:solidFill>
                  <a:srgbClr val="00B0F0"/>
                </a:solidFill>
              </a:rPr>
            </a:br>
            <a:r>
              <a:rPr lang="ru-RU" sz="2800" dirty="0" smtClean="0">
                <a:solidFill>
                  <a:srgbClr val="00B0F0"/>
                </a:solidFill>
              </a:rPr>
              <a:t>	</a:t>
            </a:r>
            <a:r>
              <a:rPr lang="ru-RU" sz="2800" dirty="0" smtClean="0"/>
              <a:t>2. Отмените </a:t>
            </a:r>
            <a:r>
              <a:rPr lang="ru-RU" sz="2800" dirty="0" smtClean="0"/>
              <a:t>все праздничные и внеурочные мероприятия.</a:t>
            </a:r>
            <a:br>
              <a:rPr lang="ru-RU" sz="2800" dirty="0" smtClean="0"/>
            </a:br>
            <a:r>
              <a:rPr lang="ru-RU" sz="2800" dirty="0" smtClean="0"/>
              <a:t>	</a:t>
            </a:r>
            <a:r>
              <a:rPr lang="ru-RU" sz="2800" dirty="0" smtClean="0">
                <a:solidFill>
                  <a:srgbClr val="00B050"/>
                </a:solidFill>
              </a:rPr>
              <a:t>3. Введите </a:t>
            </a:r>
            <a:r>
              <a:rPr lang="ru-RU" sz="2800" dirty="0" smtClean="0">
                <a:solidFill>
                  <a:srgbClr val="00B050"/>
                </a:solidFill>
              </a:rPr>
              <a:t>досрочные каникулы</a:t>
            </a:r>
            <a:r>
              <a:rPr lang="ru-RU" sz="2800" dirty="0" smtClean="0">
                <a:solidFill>
                  <a:srgbClr val="00B050"/>
                </a:solidFill>
              </a:rPr>
              <a:t>.</a:t>
            </a:r>
            <a:r>
              <a:rPr lang="ru-RU" sz="2800" dirty="0" smtClean="0">
                <a:solidFill>
                  <a:srgbClr val="00B050"/>
                </a:solidFill>
              </a:rPr>
              <a:t/>
            </a:r>
            <a:br>
              <a:rPr lang="ru-RU" sz="2800" dirty="0" smtClean="0">
                <a:solidFill>
                  <a:srgbClr val="00B050"/>
                </a:solidFill>
              </a:rPr>
            </a:br>
            <a:r>
              <a:rPr lang="ru-RU" sz="2800" dirty="0" err="1" smtClean="0"/>
              <a:t>Минпросвещения</a:t>
            </a:r>
            <a:r>
              <a:rPr lang="ru-RU" sz="2800" dirty="0" smtClean="0"/>
              <a:t> рекомендовало всем школам устроить </a:t>
            </a:r>
            <a:r>
              <a:rPr lang="ru-RU" sz="2800" dirty="0" smtClean="0"/>
              <a:t>их </a:t>
            </a:r>
            <a:r>
              <a:rPr lang="ru-RU" sz="2800" dirty="0" smtClean="0"/>
              <a:t>с 23 марта по 12 апреля</a:t>
            </a:r>
            <a:r>
              <a:rPr lang="ru-RU" sz="2800" dirty="0" smtClean="0"/>
              <a:t>.</a:t>
            </a:r>
            <a:br>
              <a:rPr lang="ru-RU" sz="2800" dirty="0" smtClean="0"/>
            </a:br>
            <a:r>
              <a:rPr lang="ru-RU" sz="2800" dirty="0" smtClean="0"/>
              <a:t>	4. </a:t>
            </a:r>
            <a:r>
              <a:rPr lang="ru-RU" sz="2800" dirty="0" smtClean="0">
                <a:solidFill>
                  <a:srgbClr val="FF0000"/>
                </a:solidFill>
              </a:rPr>
              <a:t>Для </a:t>
            </a:r>
            <a:r>
              <a:rPr lang="ru-RU" sz="2800" dirty="0" smtClean="0">
                <a:solidFill>
                  <a:srgbClr val="FF0000"/>
                </a:solidFill>
              </a:rPr>
              <a:t>этого внесите изменения в календарный учебный график каждого уровня образования. 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 smtClean="0">
                <a:solidFill>
                  <a:srgbClr val="FF0000"/>
                </a:solidFill>
              </a:rPr>
              <a:t>	</a:t>
            </a:r>
            <a:r>
              <a:rPr lang="ru-RU" sz="2800" dirty="0" smtClean="0"/>
              <a:t>5. Утвердите </a:t>
            </a:r>
            <a:r>
              <a:rPr lang="ru-RU" sz="2800" dirty="0" smtClean="0"/>
              <a:t>изменения приказом.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98350" y="124843"/>
            <a:ext cx="84416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</a:rPr>
              <a:t>Срочно примите ряд защитных </a:t>
            </a:r>
            <a:r>
              <a:rPr lang="ru-RU" sz="4000" b="1" dirty="0" smtClean="0">
                <a:solidFill>
                  <a:srgbClr val="FF0000"/>
                </a:solidFill>
              </a:rPr>
              <a:t>мер 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42441" y="824265"/>
            <a:ext cx="1164955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Предварительный период действия данных мер – </a:t>
            </a:r>
            <a:br>
              <a:rPr lang="ru-RU" sz="2800" dirty="0"/>
            </a:br>
            <a:r>
              <a:rPr lang="ru-RU" sz="2800" dirty="0">
                <a:solidFill>
                  <a:srgbClr val="FF0000"/>
                </a:solidFill>
              </a:rPr>
              <a:t>с 16 марта по 12 апреля 2020 года </a:t>
            </a:r>
            <a:r>
              <a:rPr lang="ru-RU" sz="2800" dirty="0"/>
              <a:t>включительно. </a:t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3581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44773" y="251804"/>
            <a:ext cx="114974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Georgia" panose="02040502050405020303" pitchFamily="18" charset="0"/>
              </a:rPr>
              <a:t>14 марта 2020 г.</a:t>
            </a:r>
          </a:p>
          <a:p>
            <a:pPr algn="just"/>
            <a:r>
              <a:rPr lang="ru-RU" sz="20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«В </a:t>
            </a:r>
            <a:r>
              <a:rPr lang="ru-RU" sz="2000" dirty="0">
                <a:solidFill>
                  <a:srgbClr val="FF0000"/>
                </a:solidFill>
                <a:latin typeface="Georgia" panose="02040502050405020303" pitchFamily="18" charset="0"/>
              </a:rPr>
              <a:t>связи с необходимыми мерами по предотвращению распространения </a:t>
            </a:r>
            <a:r>
              <a:rPr lang="ru-RU" sz="2000" dirty="0" err="1">
                <a:solidFill>
                  <a:srgbClr val="FF0000"/>
                </a:solidFill>
                <a:latin typeface="Georgia" panose="02040502050405020303" pitchFamily="18" charset="0"/>
              </a:rPr>
              <a:t>коронавирусной</a:t>
            </a:r>
            <a:r>
              <a:rPr lang="ru-RU" sz="2000" dirty="0">
                <a:solidFill>
                  <a:srgbClr val="FF0000"/>
                </a:solidFill>
                <a:latin typeface="Georgia" panose="02040502050405020303" pitchFamily="18" charset="0"/>
              </a:rPr>
              <a:t> инфекции и защиты здоровья детей </a:t>
            </a:r>
            <a:r>
              <a:rPr lang="ru-RU" sz="2000" b="1" dirty="0">
                <a:latin typeface="Georgia" panose="02040502050405020303" pitchFamily="18" charset="0"/>
              </a:rPr>
              <a:t>Министерство просвещения РФ направило во все регионы страны рекомендации </a:t>
            </a:r>
            <a:r>
              <a:rPr lang="ru-RU" sz="2000" b="1" dirty="0" err="1">
                <a:latin typeface="Georgia" panose="02040502050405020303" pitchFamily="18" charset="0"/>
              </a:rPr>
              <a:t>Роспотребнадзора</a:t>
            </a:r>
            <a:r>
              <a:rPr lang="ru-RU" sz="2000" b="1" dirty="0">
                <a:latin typeface="Georgia" panose="02040502050405020303" pitchFamily="18" charset="0"/>
              </a:rPr>
              <a:t> </a:t>
            </a:r>
            <a:r>
              <a:rPr lang="ru-RU" sz="2000" dirty="0">
                <a:solidFill>
                  <a:srgbClr val="FF0000"/>
                </a:solidFill>
                <a:latin typeface="Georgia" panose="02040502050405020303" pitchFamily="18" charset="0"/>
              </a:rPr>
              <a:t>по усилению мер санитарно-эпидемиологического контроля в детских садах, школах, организациях среднего профессионального образования и дополнительного образования детей. …рекомендовано при необходимости переводить образовательный процесс временно на дистанционную форму обучения»,— сказано в 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hlinkClick r:id="rId3"/>
              </a:rPr>
              <a:t>сообщении</a:t>
            </a:r>
            <a:r>
              <a:rPr lang="ru-RU" sz="2000" dirty="0">
                <a:solidFill>
                  <a:srgbClr val="FF0000"/>
                </a:solidFill>
                <a:latin typeface="Georgia" panose="02040502050405020303" pitchFamily="18" charset="0"/>
              </a:rPr>
              <a:t> </a:t>
            </a:r>
            <a:r>
              <a:rPr lang="ru-RU" sz="2000" dirty="0" err="1">
                <a:solidFill>
                  <a:srgbClr val="FF0000"/>
                </a:solidFill>
                <a:latin typeface="Georgia" panose="02040502050405020303" pitchFamily="18" charset="0"/>
              </a:rPr>
              <a:t>Минпросвещения</a:t>
            </a:r>
            <a:r>
              <a:rPr lang="ru-RU" sz="2000" dirty="0">
                <a:solidFill>
                  <a:srgbClr val="FF0000"/>
                </a:solidFill>
                <a:latin typeface="Georgia" panose="02040502050405020303" pitchFamily="18" charset="0"/>
              </a:rPr>
              <a:t>.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9725" y="3045339"/>
            <a:ext cx="11482466" cy="258532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ahoma" panose="020B0604030504040204" pitchFamily="34" charset="0"/>
              </a:rPr>
              <a:t>«Защита здоровья учащихся и всех работников системы образования – первостепенная задача. У нас есть все возможности для того, чтобы ребята продолжали получать знания. Это то, что уже удалось создать благодаря работе в рамках </a:t>
            </a:r>
            <a:r>
              <a:rPr lang="ru-RU" b="1" dirty="0">
                <a:solidFill>
                  <a:srgbClr val="FF0000"/>
                </a:solidFill>
                <a:latin typeface="Tahoma" panose="020B0604030504040204" pitchFamily="34" charset="0"/>
              </a:rPr>
              <a:t>нацпроекта «Образование» </a:t>
            </a:r>
            <a:r>
              <a:rPr lang="ru-RU" b="1" dirty="0">
                <a:solidFill>
                  <a:srgbClr val="000000"/>
                </a:solidFill>
                <a:latin typeface="Tahoma" panose="020B0604030504040204" pitchFamily="34" charset="0"/>
              </a:rPr>
              <a:t>и, прежде всего, это ресурс </a:t>
            </a:r>
            <a:r>
              <a:rPr lang="ru-RU" b="1" dirty="0">
                <a:solidFill>
                  <a:srgbClr val="FF0000"/>
                </a:solidFill>
                <a:latin typeface="Tahoma" panose="020B0604030504040204" pitchFamily="34" charset="0"/>
              </a:rPr>
              <a:t>Российской электронной школы</a:t>
            </a:r>
            <a:r>
              <a:rPr lang="ru-RU" b="1" dirty="0">
                <a:solidFill>
                  <a:srgbClr val="000000"/>
                </a:solidFill>
                <a:latin typeface="Tahoma" panose="020B0604030504040204" pitchFamily="34" charset="0"/>
              </a:rPr>
              <a:t>, содержащий свыше 120 тысяч уникальных заданий и </a:t>
            </a:r>
            <a:r>
              <a:rPr lang="ru-RU" b="1" dirty="0" err="1">
                <a:solidFill>
                  <a:srgbClr val="000000"/>
                </a:solidFill>
                <a:latin typeface="Tahoma" panose="020B0604030504040204" pitchFamily="34" charset="0"/>
              </a:rPr>
              <a:t>видеоуроков</a:t>
            </a:r>
            <a:r>
              <a:rPr lang="ru-RU" b="1" dirty="0">
                <a:solidFill>
                  <a:srgbClr val="000000"/>
                </a:solidFill>
                <a:latin typeface="Tahoma" panose="020B0604030504040204" pitchFamily="34" charset="0"/>
              </a:rPr>
              <a:t> от лучших педагогических коллективов и доступный всем онлайн. У нас уже есть опыт отдельных регионов по масштабному переходу на онлайн-обучение, важно его использовать и в других. Необходимую методическую помощь мы регионам окажем. Это временные меры, крайне важные для защиты здоровья населения», – прокомментировал Министр просвещения Сергей Кравцов.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87809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32281" y="1004169"/>
            <a:ext cx="115274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Региональным </a:t>
            </a:r>
            <a:r>
              <a:rPr lang="ru-RU" sz="3200" dirty="0">
                <a:solidFill>
                  <a:srgbClr val="212529"/>
                </a:solidFill>
                <a:latin typeface="Roboto"/>
              </a:rPr>
              <a:t>органам управления образованием поручено предусмотреть </a:t>
            </a:r>
            <a:r>
              <a:rPr lang="ru-RU" sz="3200" dirty="0">
                <a:solidFill>
                  <a:srgbClr val="FF0000"/>
                </a:solidFill>
                <a:latin typeface="Roboto"/>
              </a:rPr>
              <a:t>меры своевременных дезинфекционных мероприятий, контролировать графики уборки и проветривания помещений. </a:t>
            </a:r>
            <a:endParaRPr lang="ru-RU" sz="3200" dirty="0" smtClean="0">
              <a:solidFill>
                <a:srgbClr val="FF0000"/>
              </a:solidFill>
              <a:latin typeface="Roboto"/>
            </a:endParaRPr>
          </a:p>
          <a:p>
            <a:pPr algn="just"/>
            <a:r>
              <a:rPr lang="ru-RU" sz="3200" dirty="0">
                <a:solidFill>
                  <a:srgbClr val="212529"/>
                </a:solidFill>
                <a:latin typeface="Roboto"/>
              </a:rPr>
              <a:t>	</a:t>
            </a:r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В </a:t>
            </a:r>
            <a:r>
              <a:rPr lang="ru-RU" sz="3200" dirty="0">
                <a:solidFill>
                  <a:srgbClr val="212529"/>
                </a:solidFill>
                <a:latin typeface="Roboto"/>
              </a:rPr>
              <a:t>случае остановки процесса обучения на территориях образовательных организаций выстраивать работу таким образом, чтобы это не сказалось на общем образовательном процессе, задействовав необходимые </a:t>
            </a:r>
            <a:r>
              <a:rPr lang="ru-RU" sz="3200" dirty="0">
                <a:solidFill>
                  <a:srgbClr val="FF0000"/>
                </a:solidFill>
                <a:latin typeface="Roboto"/>
              </a:rPr>
              <a:t>механизмы для обучения в онлайн-форматах.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234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475013" y="0"/>
            <a:ext cx="12857019" cy="6858000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398816" y="878774"/>
            <a:ext cx="831272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bg1"/>
                </a:solidFill>
              </a:rPr>
              <a:t>МЕТОДИЧЕСКИЕ РЕКОМЕНДАЦИИ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bg1"/>
                </a:solidFill>
              </a:rPr>
              <a:t>МИНИСТЕРСТВА ПРОСВЕЩЕНИЯ РОССИЙСКОЙ ФЕДЕРАЦИИ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bg1"/>
                </a:solidFill>
              </a:rPr>
              <a:t/>
            </a:r>
            <a:br>
              <a:rPr lang="ru-RU" sz="2800" b="1" dirty="0" smtClean="0">
                <a:solidFill>
                  <a:schemeClr val="bg1"/>
                </a:solidFill>
              </a:rPr>
            </a:br>
            <a:r>
              <a:rPr lang="ru-RU" sz="2800" b="1" dirty="0" smtClean="0">
                <a:solidFill>
                  <a:schemeClr val="bg1"/>
                </a:solidFill>
              </a:rPr>
              <a:t>по реализации образовательных программ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bg1"/>
                </a:solidFill>
              </a:rPr>
              <a:t>начального общего, </a:t>
            </a:r>
            <a:br>
              <a:rPr lang="ru-RU" sz="2800" b="1" dirty="0" smtClean="0">
                <a:solidFill>
                  <a:schemeClr val="bg1"/>
                </a:solidFill>
              </a:rPr>
            </a:br>
            <a:r>
              <a:rPr lang="ru-RU" sz="2800" b="1" dirty="0" smtClean="0">
                <a:solidFill>
                  <a:schemeClr val="bg1"/>
                </a:solidFill>
              </a:rPr>
              <a:t>основного общего, среднего общего образования, образовательных программ среднего профессионального образования и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bg1"/>
                </a:solidFill>
              </a:rPr>
              <a:t>дополнительных общеобразовательных программ с применением электронного обучения </a:t>
            </a:r>
            <a:br>
              <a:rPr lang="ru-RU" sz="2800" b="1" dirty="0" smtClean="0">
                <a:solidFill>
                  <a:schemeClr val="bg1"/>
                </a:solidFill>
              </a:rPr>
            </a:br>
            <a:r>
              <a:rPr lang="ru-RU" sz="2800" b="1" dirty="0" smtClean="0">
                <a:solidFill>
                  <a:schemeClr val="bg1"/>
                </a:solidFill>
              </a:rPr>
              <a:t>и дистанционных образовательных технологий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527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ПРАВОВЫЕ ОСНОВЫ ПЕРЕХОДА </a:t>
            </a:r>
            <a:br>
              <a:rPr lang="ru-RU" sz="4000" b="1" dirty="0" smtClean="0"/>
            </a:br>
            <a:r>
              <a:rPr lang="ru-RU" sz="4000" b="1" dirty="0" smtClean="0"/>
              <a:t>ОБЩЕОБРАЗОВАТЕЛЬНЫХ ОРГАНИЗАЦИЙ </a:t>
            </a:r>
          </a:p>
          <a:p>
            <a:pPr algn="ctr"/>
            <a:r>
              <a:rPr lang="ru-RU" sz="4000" b="1" dirty="0" smtClean="0"/>
              <a:t>НА ДИСТАНЦИОННОЕ ОБУЧЕНИЕ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527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813" y="0"/>
            <a:ext cx="11722308" cy="1270861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srgbClr val="C00000"/>
                </a:solidFill>
              </a:rPr>
              <a:t>20 марта 2020 г</a:t>
            </a:r>
            <a:r>
              <a:rPr lang="ru-RU" sz="2000" b="1" dirty="0" smtClean="0">
                <a:solidFill>
                  <a:srgbClr val="C00000"/>
                </a:solidFill>
              </a:rPr>
              <a:t>.                  Методические </a:t>
            </a:r>
            <a:r>
              <a:rPr lang="ru-RU" sz="2000" b="1" dirty="0">
                <a:solidFill>
                  <a:srgbClr val="C00000"/>
                </a:solidFill>
              </a:rPr>
              <a:t>рекомендации </a:t>
            </a:r>
            <a:r>
              <a:rPr lang="ru-RU" sz="2000" b="1" dirty="0" smtClean="0">
                <a:solidFill>
                  <a:srgbClr val="C00000"/>
                </a:solidFill>
              </a:rPr>
              <a:t>Министерства просвещения Российской Федерации</a:t>
            </a:r>
            <a:r>
              <a:rPr lang="ru-RU" sz="2000" b="1" dirty="0">
                <a:solidFill>
                  <a:srgbClr val="C00000"/>
                </a:solidFill>
              </a:rPr>
              <a:t/>
            </a:r>
            <a:br>
              <a:rPr lang="ru-RU" sz="2000" b="1" dirty="0">
                <a:solidFill>
                  <a:srgbClr val="C00000"/>
                </a:solidFill>
              </a:rPr>
            </a:br>
            <a:r>
              <a:rPr lang="ru-RU" sz="2000" b="1" dirty="0">
                <a:solidFill>
                  <a:srgbClr val="C00000"/>
                </a:solidFill>
              </a:rPr>
              <a:t>по реализации образовательных программ начального общего, </a:t>
            </a:r>
            <a:br>
              <a:rPr lang="ru-RU" sz="2000" b="1" dirty="0">
                <a:solidFill>
                  <a:srgbClr val="C00000"/>
                </a:solidFill>
              </a:rPr>
            </a:br>
            <a:r>
              <a:rPr lang="ru-RU" sz="2000" b="1" dirty="0">
                <a:solidFill>
                  <a:srgbClr val="C00000"/>
                </a:solidFill>
              </a:rPr>
              <a:t>основного общего, среднего общего образования, образовательных программ среднего профессионального образования и дополнительных общеобразовательных программ с применением электронного обучения </a:t>
            </a:r>
            <a:br>
              <a:rPr lang="ru-RU" sz="2000" b="1" dirty="0">
                <a:solidFill>
                  <a:srgbClr val="C00000"/>
                </a:solidFill>
              </a:rPr>
            </a:br>
            <a:r>
              <a:rPr lang="ru-RU" sz="2000" b="1" dirty="0">
                <a:solidFill>
                  <a:srgbClr val="C00000"/>
                </a:solidFill>
              </a:rPr>
              <a:t>и дистанционных образовательных </a:t>
            </a:r>
            <a:r>
              <a:rPr lang="ru-RU" sz="2000" b="1" dirty="0" smtClean="0">
                <a:solidFill>
                  <a:srgbClr val="C00000"/>
                </a:solidFill>
              </a:rPr>
              <a:t>технологий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27645" y="1480390"/>
            <a:ext cx="11697194" cy="47976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264377" y="1608858"/>
            <a:ext cx="11623729" cy="409342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Настоящие Методические рекомендации разработаны в соответствии 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Федеральным законом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 29 декабря 2012 г. № 273-ФЗ «Об образовании 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Российской Федерации» (Собрание законодательства Российской Федерации, 2012, № 53, ст. 7598; 2020, № 9, ст. 1137), а также Порядком применения организациями, осуществляющими образовательную деятельность, электронного обучения, дистанционных образовательных технологий при реализации образовательных программ, утвержденным приказом Министерства образования и науки Российской Федерации от 23 августа 2017 г. № 816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(зарегистрирован Министерством юстиции Российской Федерации 18 сентября 2017 г., регистрационный № 48226),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целях оказания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методической помощи при реализации образовательных программ начального общего, основного общего, среднего общего образования, образовательных программ среднего профессионального образования и дополнительных общеобразовательных программ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с применением электронного обучения и дистанционных образовательных технологий.</a:t>
            </a:r>
            <a:endParaRPr kumimoji="0" lang="ru-RU" sz="2000" b="1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985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813" y="0"/>
            <a:ext cx="11722308" cy="1304145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srgbClr val="C00000"/>
                </a:solidFill>
              </a:rPr>
              <a:t>20 марта 2020 г.                  </a:t>
            </a:r>
            <a:r>
              <a:rPr lang="ru-RU" sz="2000" b="1" dirty="0" smtClean="0">
                <a:solidFill>
                  <a:srgbClr val="C00000"/>
                </a:solidFill>
              </a:rPr>
              <a:t>Методические </a:t>
            </a:r>
            <a:r>
              <a:rPr lang="ru-RU" sz="2000" b="1" dirty="0">
                <a:solidFill>
                  <a:srgbClr val="C00000"/>
                </a:solidFill>
              </a:rPr>
              <a:t>рекомендации </a:t>
            </a:r>
            <a:r>
              <a:rPr lang="ru-RU" sz="2000" b="1" dirty="0" smtClean="0">
                <a:solidFill>
                  <a:srgbClr val="C00000"/>
                </a:solidFill>
              </a:rPr>
              <a:t>Министерства просвещения Российской Федерации</a:t>
            </a:r>
            <a:r>
              <a:rPr lang="ru-RU" sz="2000" b="1" dirty="0">
                <a:solidFill>
                  <a:srgbClr val="C00000"/>
                </a:solidFill>
              </a:rPr>
              <a:t/>
            </a:r>
            <a:br>
              <a:rPr lang="ru-RU" sz="2000" b="1" dirty="0">
                <a:solidFill>
                  <a:srgbClr val="C00000"/>
                </a:solidFill>
              </a:rPr>
            </a:br>
            <a:r>
              <a:rPr lang="ru-RU" sz="2000" b="1" dirty="0">
                <a:solidFill>
                  <a:srgbClr val="C00000"/>
                </a:solidFill>
              </a:rPr>
              <a:t>по реализации образовательных программ начального общего, </a:t>
            </a:r>
            <a:br>
              <a:rPr lang="ru-RU" sz="2000" b="1" dirty="0">
                <a:solidFill>
                  <a:srgbClr val="C00000"/>
                </a:solidFill>
              </a:rPr>
            </a:br>
            <a:r>
              <a:rPr lang="ru-RU" sz="2000" b="1" dirty="0">
                <a:solidFill>
                  <a:srgbClr val="C00000"/>
                </a:solidFill>
              </a:rPr>
              <a:t>основного общего, среднего общего образования, образовательных программ среднего профессионального образования и дополнительных общеобразовательных программ с применением электронного обучения </a:t>
            </a:r>
            <a:br>
              <a:rPr lang="ru-RU" sz="2000" b="1" dirty="0">
                <a:solidFill>
                  <a:srgbClr val="C00000"/>
                </a:solidFill>
              </a:rPr>
            </a:br>
            <a:r>
              <a:rPr lang="ru-RU" sz="2000" b="1" dirty="0">
                <a:solidFill>
                  <a:srgbClr val="C00000"/>
                </a:solidFill>
              </a:rPr>
              <a:t>и дистанционных образовательных </a:t>
            </a:r>
            <a:r>
              <a:rPr lang="ru-RU" sz="2000" b="1" dirty="0" smtClean="0">
                <a:solidFill>
                  <a:srgbClr val="C00000"/>
                </a:solidFill>
              </a:rPr>
              <a:t>технологий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569626" y="1214803"/>
            <a:ext cx="11032761" cy="16333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dirty="0"/>
              <a:t>I</a:t>
            </a:r>
            <a:r>
              <a:rPr lang="ru-RU" sz="2400" dirty="0"/>
              <a:t>. </a:t>
            </a:r>
            <a:r>
              <a:rPr lang="ru-RU" sz="2400" b="1" dirty="0"/>
              <a:t>Примерная модель реализации образовательных программ </a:t>
            </a:r>
            <a:br>
              <a:rPr lang="ru-RU" sz="2400" b="1" dirty="0"/>
            </a:br>
            <a:r>
              <a:rPr lang="ru-RU" sz="2400" b="1" dirty="0"/>
              <a:t>начального общего, основного общего, среднего общего образования, </a:t>
            </a:r>
            <a:br>
              <a:rPr lang="ru-RU" sz="2400" b="1" dirty="0"/>
            </a:br>
            <a:r>
              <a:rPr lang="ru-RU" sz="2400" b="1" dirty="0"/>
              <a:t>а также дополнительных общеобразовательных программ с применением электронного обучения и дистанционных образовательных технологий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34717" y="3026764"/>
            <a:ext cx="11347554" cy="278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 Образовательная организация, осуществляющая образовательную деятельность по образовательным программам начального общего, основного общего, среднего общего образования и (или) по дополнительным общеобразовательным программам с применением электронного обучения </a:t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дистанционных образовательных технологий: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ШАГ 1.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3.1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разрабатывает и утверждает локальный акт (приказ, положение) </a:t>
            </a:r>
            <a:b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организации дистанционного обучения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 котором определяет, в том числе порядок оказания учебно-методической помощи обучающимся (индивидуальных консультаций) и проведения текущего контроля и итогового контроля по учебным дисциплинам;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985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813" y="0"/>
            <a:ext cx="11722308" cy="1304145"/>
          </a:xfrm>
        </p:spPr>
        <p:txBody>
          <a:bodyPr>
            <a:normAutofit fontScale="90000"/>
          </a:bodyPr>
          <a:lstStyle/>
          <a:p>
            <a:r>
              <a:rPr lang="ru-RU" sz="1800" b="1" dirty="0">
                <a:solidFill>
                  <a:srgbClr val="FF0000"/>
                </a:solidFill>
              </a:rPr>
              <a:t>Методические рекомендации </a:t>
            </a:r>
            <a:r>
              <a:rPr lang="ru-RU" sz="1800" b="1" dirty="0" smtClean="0">
                <a:solidFill>
                  <a:srgbClr val="FF0000"/>
                </a:solidFill>
              </a:rPr>
              <a:t>Министерства просвещения</a:t>
            </a:r>
            <a:r>
              <a:rPr lang="ru-RU" sz="1800" b="1" dirty="0">
                <a:solidFill>
                  <a:srgbClr val="FF0000"/>
                </a:solidFill>
              </a:rPr>
              <a:t/>
            </a:r>
            <a:br>
              <a:rPr lang="ru-RU" sz="1800" b="1" dirty="0">
                <a:solidFill>
                  <a:srgbClr val="FF0000"/>
                </a:solidFill>
              </a:rPr>
            </a:br>
            <a:r>
              <a:rPr lang="ru-RU" sz="1800" b="1" dirty="0">
                <a:solidFill>
                  <a:srgbClr val="FF0000"/>
                </a:solidFill>
              </a:rPr>
              <a:t>по реализации образовательных программ начального общего, </a:t>
            </a:r>
            <a:br>
              <a:rPr lang="ru-RU" sz="1800" b="1" dirty="0">
                <a:solidFill>
                  <a:srgbClr val="FF0000"/>
                </a:solidFill>
              </a:rPr>
            </a:br>
            <a:r>
              <a:rPr lang="ru-RU" sz="1800" b="1" dirty="0">
                <a:solidFill>
                  <a:srgbClr val="FF0000"/>
                </a:solidFill>
              </a:rPr>
              <a:t>основного общего, среднего общего образования, образовательных программ среднего профессионального образования и дополнительных общеобразовательных программ с применением электронного обучения </a:t>
            </a:r>
            <a:br>
              <a:rPr lang="ru-RU" sz="1800" b="1" dirty="0">
                <a:solidFill>
                  <a:srgbClr val="FF0000"/>
                </a:solidFill>
              </a:rPr>
            </a:br>
            <a:r>
              <a:rPr lang="ru-RU" sz="1800" b="1" dirty="0">
                <a:solidFill>
                  <a:srgbClr val="FF0000"/>
                </a:solidFill>
              </a:rPr>
              <a:t>и дистанционных образовательных </a:t>
            </a:r>
            <a:r>
              <a:rPr lang="ru-RU" sz="1800" b="1" dirty="0" smtClean="0">
                <a:solidFill>
                  <a:srgbClr val="FF0000"/>
                </a:solidFill>
              </a:rPr>
              <a:t>технологий                           20 марта 2020 г. </a:t>
            </a:r>
            <a:endParaRPr lang="ru-RU" sz="18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1779" y="1353591"/>
            <a:ext cx="11847226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Образовательная организация 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Шаг 2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3.2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формирует расписание занятий на каждый учебный день в соответствии с учебным планом по каждой дисциплине, предусматривая дифференциацию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классам и сокращение времени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проведения урока до 30 минут; 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Шаг 3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3.3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 информирует обучающихся и их родителей о реализации образовательных программ или их частей с применением электронного обучения </a:t>
            </a:r>
            <a:b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дистанционных образовательных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технологий,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том числе знакомит с расписанием занятий, графиком проведения текущего контроля и итогового контроля по учебным дисциплинам, консультаций</a:t>
            </a:r>
            <a:r>
              <a:rPr lang="ru-RU" sz="2400" dirty="0" smtClean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;</a:t>
            </a:r>
          </a:p>
          <a:p>
            <a:pPr indent="450215" algn="just">
              <a:lnSpc>
                <a:spcPct val="115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3.4. обеспечивает ведение учета результатов образовательного процесса в электронной форме.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961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4120212"/>
              </p:ext>
            </p:extLst>
          </p:nvPr>
        </p:nvGraphicFramePr>
        <p:xfrm>
          <a:off x="119922" y="1061578"/>
          <a:ext cx="11932172" cy="5300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4596"/>
                <a:gridCol w="1704596"/>
                <a:gridCol w="1704596"/>
                <a:gridCol w="1704596"/>
                <a:gridCol w="1704596"/>
                <a:gridCol w="1704596"/>
                <a:gridCol w="1704596"/>
              </a:tblGrid>
              <a:tr h="2408666">
                <a:tc>
                  <a:txBody>
                    <a:bodyPr/>
                    <a:lstStyle/>
                    <a:p>
                      <a:r>
                        <a:rPr lang="ru-RU" dirty="0" smtClean="0"/>
                        <a:t>Классы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Просмотр статических изображений на учебных досках и </a:t>
                      </a:r>
                    </a:p>
                    <a:p>
                      <a:r>
                        <a:rPr lang="ru-RU" dirty="0" smtClean="0"/>
                        <a:t>отраженного свечения, мин. Не более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Просмотр телепередач, мин. не более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Просмотр динамических изображений на экранах отраженного свечения, мин. не более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Работа</a:t>
                      </a:r>
                      <a:r>
                        <a:rPr lang="ru-RU" baseline="0" dirty="0" smtClean="0"/>
                        <a:t> с </a:t>
                      </a:r>
                      <a:r>
                        <a:rPr lang="ru-RU" dirty="0" smtClean="0"/>
                        <a:t>изображен </a:t>
                      </a:r>
                      <a:r>
                        <a:rPr lang="ru-RU" dirty="0" err="1" smtClean="0"/>
                        <a:t>ием</a:t>
                      </a:r>
                      <a:r>
                        <a:rPr lang="ru-RU" dirty="0" smtClean="0"/>
                        <a:t> на </a:t>
                      </a:r>
                      <a:r>
                        <a:rPr lang="ru-RU" dirty="0" err="1" smtClean="0"/>
                        <a:t>индивидуа</a:t>
                      </a:r>
                      <a:r>
                        <a:rPr lang="ru-RU" dirty="0" smtClean="0"/>
                        <a:t> льном мониторе компьютера и клавиатурой, мин. не более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Прослушивание аудиозаписи, мин. не более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err="1" smtClean="0"/>
                        <a:t>Прослушив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ание</a:t>
                      </a:r>
                      <a:r>
                        <a:rPr lang="ru-RU" dirty="0" smtClean="0"/>
                        <a:t> аудиозаписи в наушниках, мин. не более </a:t>
                      </a:r>
                    </a:p>
                    <a:p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61646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1-2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10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20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10</a:t>
                      </a:r>
                      <a:endParaRPr lang="ru-RU" sz="2000" b="1" dirty="0"/>
                    </a:p>
                  </a:txBody>
                  <a:tcPr/>
                </a:tc>
              </a:tr>
              <a:tr h="61646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3-4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20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20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20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15</a:t>
                      </a:r>
                      <a:endParaRPr lang="ru-RU" sz="2000" b="1" dirty="0"/>
                    </a:p>
                  </a:txBody>
                  <a:tcPr/>
                </a:tc>
              </a:tr>
              <a:tr h="61646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5-7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20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20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20</a:t>
                      </a:r>
                      <a:endParaRPr lang="ru-RU" sz="2000" b="1" dirty="0"/>
                    </a:p>
                  </a:txBody>
                  <a:tcPr/>
                </a:tc>
              </a:tr>
              <a:tr h="61646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8-11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30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30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25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-1" y="0"/>
            <a:ext cx="12022111" cy="13255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/>
              <a:t>Продолжительность непрерывного использования </a:t>
            </a:r>
            <a:r>
              <a:rPr lang="ru-RU" sz="2400" b="1" dirty="0" smtClean="0"/>
              <a:t>в образовательной </a:t>
            </a:r>
            <a:r>
              <a:rPr lang="ru-RU" sz="2400" b="1" dirty="0"/>
              <a:t>деятельности технических средств обучения устанавливается </a:t>
            </a:r>
            <a:r>
              <a:rPr lang="ru-RU" sz="2400" b="1" dirty="0" smtClean="0"/>
              <a:t>согласно требованиям СанПиН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042993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1080178"/>
              </p:ext>
            </p:extLst>
          </p:nvPr>
        </p:nvGraphicFramePr>
        <p:xfrm>
          <a:off x="201878" y="1331869"/>
          <a:ext cx="11150932" cy="45226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5466"/>
                <a:gridCol w="5575466"/>
              </a:tblGrid>
              <a:tr h="916923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Классы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Рекомендуемая непрерывная длительность работы</a:t>
                      </a:r>
                      <a:endParaRPr lang="ru-RU" sz="2400" dirty="0"/>
                    </a:p>
                  </a:txBody>
                  <a:tcPr/>
                </a:tc>
              </a:tr>
              <a:tr h="901436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1-4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15</a:t>
                      </a:r>
                      <a:endParaRPr lang="ru-RU" sz="2800" b="1" dirty="0"/>
                    </a:p>
                  </a:txBody>
                  <a:tcPr/>
                </a:tc>
              </a:tr>
              <a:tr h="901436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5-7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20</a:t>
                      </a:r>
                      <a:endParaRPr lang="ru-RU" sz="2800" b="1" dirty="0"/>
                    </a:p>
                  </a:txBody>
                  <a:tcPr/>
                </a:tc>
              </a:tr>
              <a:tr h="901436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8-9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25</a:t>
                      </a:r>
                      <a:endParaRPr lang="ru-RU" sz="2800" b="1" dirty="0"/>
                    </a:p>
                  </a:txBody>
                  <a:tcPr/>
                </a:tc>
              </a:tr>
              <a:tr h="901436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10-11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30</a:t>
                      </a:r>
                      <a:endParaRPr lang="ru-RU" sz="2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-1" y="0"/>
            <a:ext cx="12022111" cy="13255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>Рекомендуемая непрерывная длительность работы, связанной с фиксацией взора непосредственно на экране устройства отображения информации на уроке, не должна превышать: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042993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-641268" y="0"/>
            <a:ext cx="12192000" cy="6858000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449370" y="3502403"/>
            <a:ext cx="536870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-190005" y="653143"/>
            <a:ext cx="11471563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 Примерная модель реализации образовательных программ </a:t>
            </a:r>
            <a:b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начального общего, основного общего, среднего общего образования,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дополнительных общеобразовательных программ с применением электронного обучения 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дистанционных образовательных технологий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527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813" y="0"/>
            <a:ext cx="11722308" cy="1627322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МЕТОДИЧЕСКИЕ РЕКОМЕНДАЦИИ МИНИСТЕРСТВА ПРОСВЕЩЕНИЯ РОССИЙСКОЙ ФЕДЕРАЦИИ</a:t>
            </a:r>
            <a:r>
              <a:rPr lang="ru-RU" sz="2000" b="1" dirty="0">
                <a:solidFill>
                  <a:srgbClr val="C00000"/>
                </a:solidFill>
              </a:rPr>
              <a:t/>
            </a:r>
            <a:br>
              <a:rPr lang="ru-RU" sz="2000" b="1" dirty="0">
                <a:solidFill>
                  <a:srgbClr val="C00000"/>
                </a:solidFill>
              </a:rPr>
            </a:br>
            <a:r>
              <a:rPr lang="ru-RU" sz="2000" b="1" dirty="0">
                <a:solidFill>
                  <a:srgbClr val="C00000"/>
                </a:solidFill>
              </a:rPr>
              <a:t>по реализации образовательных программ начального общего, </a:t>
            </a:r>
            <a:br>
              <a:rPr lang="ru-RU" sz="2000" b="1" dirty="0">
                <a:solidFill>
                  <a:srgbClr val="C00000"/>
                </a:solidFill>
              </a:rPr>
            </a:br>
            <a:r>
              <a:rPr lang="ru-RU" sz="2000" b="1" dirty="0">
                <a:solidFill>
                  <a:srgbClr val="C00000"/>
                </a:solidFill>
              </a:rPr>
              <a:t>основного общего, среднего общего образования, образовательных программ среднего профессионального образования и дополнительных общеобразовательных программ с применением электронного обучения </a:t>
            </a:r>
            <a:br>
              <a:rPr lang="ru-RU" sz="2000" b="1" dirty="0">
                <a:solidFill>
                  <a:srgbClr val="C00000"/>
                </a:solidFill>
              </a:rPr>
            </a:br>
            <a:r>
              <a:rPr lang="ru-RU" sz="2000" b="1" dirty="0">
                <a:solidFill>
                  <a:srgbClr val="C00000"/>
                </a:solidFill>
              </a:rPr>
              <a:t>и дистанционных образовательных </a:t>
            </a:r>
            <a:r>
              <a:rPr lang="ru-RU" sz="2000" b="1" dirty="0" smtClean="0">
                <a:solidFill>
                  <a:srgbClr val="C00000"/>
                </a:solidFill>
              </a:rPr>
              <a:t>технологий                           </a:t>
            </a:r>
            <a:r>
              <a:rPr lang="ru-RU" sz="2000" b="1" dirty="0" smtClean="0">
                <a:solidFill>
                  <a:srgbClr val="C00000"/>
                </a:solidFill>
              </a:rPr>
              <a:t>  20 </a:t>
            </a:r>
            <a:r>
              <a:rPr lang="ru-RU" sz="2000" b="1" dirty="0" smtClean="0">
                <a:solidFill>
                  <a:srgbClr val="C00000"/>
                </a:solidFill>
              </a:rPr>
              <a:t>марта 2020 г. 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9672" y="1773512"/>
            <a:ext cx="1143502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3. Образовательная организация, осуществляющая образовательную деятельность по образовательным программам начального общего, основного общего, среднего общего образования и (или) по дополнительным общеобразовательным программам с применением электронного обучения </a:t>
            </a:r>
            <a:br>
              <a:rPr lang="ru-RU" sz="2400" dirty="0" smtClean="0"/>
            </a:br>
            <a:r>
              <a:rPr lang="ru-RU" sz="2400" dirty="0" smtClean="0"/>
              <a:t>и дистанционных образовательных технологий:</a:t>
            </a:r>
          </a:p>
          <a:p>
            <a:r>
              <a:rPr lang="ru-RU" sz="2400" dirty="0" smtClean="0"/>
              <a:t>3.1. </a:t>
            </a:r>
            <a:r>
              <a:rPr lang="ru-RU" sz="2400" b="1" dirty="0" smtClean="0"/>
              <a:t>разрабатывает и утверждает локальный акт (приказ, положение)</a:t>
            </a:r>
            <a:r>
              <a:rPr lang="ru-RU" sz="2400" dirty="0" smtClean="0"/>
              <a:t> об организации дистанционного обучения, в котором определяет, в том числе порядок оказания учебно-методической помощи обучающимся (индивидуальных консультаций) и проведения текущего контроля и итогового контроля по учебным дисциплинам;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5431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3816" y="0"/>
            <a:ext cx="11726374" cy="464949"/>
          </a:xfrm>
        </p:spPr>
        <p:txBody>
          <a:bodyPr>
            <a:normAutofit/>
          </a:bodyPr>
          <a:lstStyle/>
          <a:p>
            <a:r>
              <a:rPr lang="ru-RU" sz="2300" b="1" dirty="0" smtClean="0">
                <a:hlinkClick r:id="rId3"/>
              </a:rPr>
              <a:t>Приказ об изменении календарных учебных </a:t>
            </a:r>
            <a:r>
              <a:rPr lang="ru-RU" sz="2300" b="1" dirty="0" smtClean="0">
                <a:solidFill>
                  <a:srgbClr val="0070C0"/>
                </a:solidFill>
                <a:hlinkClick r:id="rId3"/>
              </a:rPr>
              <a:t>графиков </a:t>
            </a:r>
            <a:r>
              <a:rPr lang="ru-RU" sz="2300" b="1" dirty="0" smtClean="0">
                <a:solidFill>
                  <a:srgbClr val="0070C0"/>
                </a:solidFill>
              </a:rPr>
              <a:t>основных образовательных программ</a:t>
            </a:r>
            <a:endParaRPr lang="ru-RU" sz="2300" b="1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841" y="609731"/>
            <a:ext cx="11692328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i="1" dirty="0" smtClean="0"/>
              <a:t>Муниципальное </a:t>
            </a:r>
            <a:r>
              <a:rPr lang="ru-RU" sz="1200" i="1" dirty="0" smtClean="0"/>
              <a:t>бюджетное общеобразовательное учреждение</a:t>
            </a:r>
            <a:endParaRPr lang="ru-RU" sz="1200" dirty="0" smtClean="0"/>
          </a:p>
          <a:p>
            <a:pPr algn="ctr"/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«Школа </a:t>
            </a: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№ »</a:t>
            </a: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(МБОУ Школа № </a:t>
            </a: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ПРИКАЗ</a:t>
            </a: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19.03.2020                                                                                                                                                                                           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г. Белгород</a:t>
            </a: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 изменении календарных учебных графиков ООП начального общего, основного общего и среднего общего образования</a:t>
            </a:r>
          </a:p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На основании 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части 5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 статьи 12, 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пункта 6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 части 3 статьи 28 Федерального закона от 29.12.2012 «Об образовании в Российской Федерации» 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соответствии 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с методические рекомендации 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Министерства 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просвещения 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Российской Федерации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от 20 марта 2020 г.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ПРИКАЗЫВАЮ:</a:t>
            </a:r>
          </a:p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1. Внести изменения в основные образовательные программы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начального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общего, основного общего и среднего общего образования в части изменения календарных учебных графиков:</a:t>
            </a:r>
          </a:p>
          <a:p>
            <a:pPr lvl="0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установить сроки 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весенних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 каникул с 23.03.2020 по 12.04.2020;</a:t>
            </a:r>
          </a:p>
          <a:p>
            <a:pPr lvl="0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установить начало 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четвертой четверти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 с 13.04.2020.</a:t>
            </a:r>
          </a:p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2. 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Заместителю директора </a:t>
            </a:r>
            <a:r>
              <a:rPr lang="ru-RU" sz="1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Затевакиной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М.Ю.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проинформировать педагогических работников об изменениях, указанных в пункте 1 настоящего приказа;</a:t>
            </a:r>
          </a:p>
          <a:p>
            <a:pPr lvl="0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проконтролировать реализацию ООП начального общего, основного общего и среднего общего образования в полном объеме с учетом изменений, указанных в пункте 1 настоящего приказа.</a:t>
            </a:r>
          </a:p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3. 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Учителю информатики Петрову А.М.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 разместить учебные календарные графики в новой редакции с учетом изменений, указанных в пункте 1 настоящего приказа, на официальном сайте 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МБОУ Школа № 1 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в разделе «Сведения об образовательной организации», подразделе «Образование», в срок до 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20.03.2020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4. Контроль исполнения приказа оставляю за собой.</a:t>
            </a:r>
          </a:p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Директор                                                    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Иванова                                               Е.А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Иванова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С приказом ознакомлены: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31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9315" y="0"/>
            <a:ext cx="11722308" cy="748145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hlinkClick r:id="rId3"/>
              </a:rPr>
              <a:t>Приказ о переходе на дистанционное обучение в школе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0476" y="414895"/>
            <a:ext cx="1169232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общеобразовательное учреждение</a:t>
            </a:r>
            <a:endParaRPr lang="ru-RU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«Школа № </a:t>
            </a:r>
            <a:r>
              <a:rPr lang="ru-RU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__»</a:t>
            </a:r>
            <a:endParaRPr lang="ru-RU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(МБОУ Школа № </a:t>
            </a:r>
            <a:r>
              <a:rPr lang="ru-RU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_)</a:t>
            </a:r>
            <a:endParaRPr lang="ru-RU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ПРИКАЗ</a:t>
            </a:r>
          </a:p>
          <a:p>
            <a:pPr algn="ctr"/>
            <a:r>
              <a:rPr lang="ru-RU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13.03.2020                                                                                                     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endParaRPr lang="ru-RU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г. Белгород</a:t>
            </a:r>
            <a:endParaRPr lang="ru-RU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 переходе на обучение с помощью дистанционных технологий</a:t>
            </a: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 соответствии с 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методические рекомендации Министерства просвещения Российской Федерации</a:t>
            </a:r>
            <a:b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от 20 марта 2020 г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 с целью недопущения распространения инфекционного заболевания</a:t>
            </a: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ПРИКАЗЫВАЮ:</a:t>
            </a: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1. 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Заместителю директора </a:t>
            </a:r>
            <a:r>
              <a:rPr lang="ru-RU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Затевакиной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М.Ю.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организовать обучение по основным образовательным программам начального общего, основного общего и среднего общего образования с помощью дистанционных технологий с 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16.03.2020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0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проинформировать обучающихся и их родителей (законных представителей) об организации обучения с помощью дистанционных технологий и условий такого обучения всеми имеющимися средствами связи, включая родительские чаты;</a:t>
            </a:r>
          </a:p>
          <a:p>
            <a:pPr lvl="0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проконтролировать внесение изменений в рабочие программы основных образовательных программ начального общего, основного общего и среднего общего образования в части закрепления обучения с помощью дистанционных технологий.</a:t>
            </a: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2. Назначить ответственными за организацию обучения с помощью дистанционных технологий согласно приложению.</a:t>
            </a: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3. 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Секретарю Уфимцевой Ю.Л.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 разместить настоящий приказ на главном информационном стенде и официальном сайте 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МБОУ Школа № 1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 в срок до 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16.03.2020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4. Контроль исполнения приказа оставляю за собой.</a:t>
            </a: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Директор                      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Иванова                        Е.А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Иванова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31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746171"/>
              </p:ext>
            </p:extLst>
          </p:nvPr>
        </p:nvGraphicFramePr>
        <p:xfrm>
          <a:off x="294469" y="1343721"/>
          <a:ext cx="11701220" cy="4499139"/>
        </p:xfrm>
        <a:graphic>
          <a:graphicData uri="http://schemas.openxmlformats.org/drawingml/2006/table">
            <a:tbl>
              <a:tblPr/>
              <a:tblGrid>
                <a:gridCol w="5849997"/>
                <a:gridCol w="5851223"/>
              </a:tblGrid>
              <a:tr h="1250967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Ф. И. О. работника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Класс, в котором ответственный организует обучение с помощью дистанционных технологий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2043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400" i="1">
                          <a:latin typeface="Arial"/>
                          <a:ea typeface="Times New Roman"/>
                          <a:cs typeface="Times New Roman"/>
                        </a:rPr>
                        <a:t>Степанцева В.М.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400" i="1" dirty="0">
                          <a:latin typeface="Arial"/>
                          <a:ea typeface="Times New Roman"/>
                          <a:cs typeface="Times New Roman"/>
                        </a:rPr>
                        <a:t>1 «А»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2043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400" i="1" dirty="0" err="1">
                          <a:latin typeface="Arial"/>
                          <a:ea typeface="Times New Roman"/>
                          <a:cs typeface="Times New Roman"/>
                        </a:rPr>
                        <a:t>Колева</a:t>
                      </a:r>
                      <a:r>
                        <a:rPr lang="ru-RU" sz="1400" i="1" dirty="0">
                          <a:latin typeface="Arial"/>
                          <a:ea typeface="Times New Roman"/>
                          <a:cs typeface="Times New Roman"/>
                        </a:rPr>
                        <a:t> В.С.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400" i="1" dirty="0">
                          <a:latin typeface="Arial"/>
                          <a:ea typeface="Times New Roman"/>
                          <a:cs typeface="Times New Roman"/>
                        </a:rPr>
                        <a:t>1 «Б»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2043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400" i="1">
                          <a:latin typeface="Arial"/>
                          <a:ea typeface="Times New Roman"/>
                          <a:cs typeface="Times New Roman"/>
                        </a:rPr>
                        <a:t>Ларинов С.С.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400" i="1" dirty="0">
                          <a:latin typeface="Arial"/>
                          <a:ea typeface="Times New Roman"/>
                          <a:cs typeface="Times New Roman"/>
                        </a:rPr>
                        <a:t>2 «А»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2043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400" i="1">
                          <a:latin typeface="Arial"/>
                          <a:ea typeface="Times New Roman"/>
                          <a:cs typeface="Times New Roman"/>
                        </a:rPr>
                        <a:t>&lt;…&gt;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400" i="1" dirty="0">
                          <a:latin typeface="Arial"/>
                          <a:ea typeface="Times New Roman"/>
                          <a:cs typeface="Times New Roman"/>
                        </a:rPr>
                        <a:t>&lt;…&gt;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1921" name="Rectangle 1"/>
          <p:cNvSpPr>
            <a:spLocks noChangeArrowheads="1"/>
          </p:cNvSpPr>
          <p:nvPr/>
        </p:nvSpPr>
        <p:spPr bwMode="auto">
          <a:xfrm>
            <a:off x="866899" y="391886"/>
            <a:ext cx="984464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Ответственные за организацию обучения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помощью дистанционных технологий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31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23362" y="191774"/>
            <a:ext cx="107910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НОРМАТИВНО-ПРАВОВЫЕ АКТЫ</a:t>
            </a:r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38351" y="1062110"/>
            <a:ext cx="1086970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Федеральный закон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от 29 декабря 2012 г. № 273-ФЗ «Об образовании </a:t>
            </a:r>
            <a:b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 Российской Федерации»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(Собрание законодательства Российской Федерации, 2012, № 53, ст. 7598; 2020, № 9, ст. 1137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). Статья 16.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Google Shape;471;p40"/>
          <p:cNvSpPr/>
          <p:nvPr/>
        </p:nvSpPr>
        <p:spPr>
          <a:xfrm>
            <a:off x="460945" y="1379745"/>
            <a:ext cx="251176" cy="332812"/>
          </a:xfrm>
          <a:custGeom>
            <a:avLst/>
            <a:gdLst/>
            <a:ahLst/>
            <a:cxnLst/>
            <a:rect l="l" t="t" r="r" b="b"/>
            <a:pathLst>
              <a:path w="12018" h="15924" extrusionOk="0">
                <a:moveTo>
                  <a:pt x="6278" y="3444"/>
                </a:moveTo>
                <a:lnTo>
                  <a:pt x="6522" y="3493"/>
                </a:lnTo>
                <a:lnTo>
                  <a:pt x="6766" y="3542"/>
                </a:lnTo>
                <a:lnTo>
                  <a:pt x="7010" y="3639"/>
                </a:lnTo>
                <a:lnTo>
                  <a:pt x="7230" y="3737"/>
                </a:lnTo>
                <a:lnTo>
                  <a:pt x="7450" y="3883"/>
                </a:lnTo>
                <a:lnTo>
                  <a:pt x="7645" y="4030"/>
                </a:lnTo>
                <a:lnTo>
                  <a:pt x="7816" y="4201"/>
                </a:lnTo>
                <a:lnTo>
                  <a:pt x="7987" y="4372"/>
                </a:lnTo>
                <a:lnTo>
                  <a:pt x="8134" y="4567"/>
                </a:lnTo>
                <a:lnTo>
                  <a:pt x="8280" y="4787"/>
                </a:lnTo>
                <a:lnTo>
                  <a:pt x="8378" y="5007"/>
                </a:lnTo>
                <a:lnTo>
                  <a:pt x="8476" y="5251"/>
                </a:lnTo>
                <a:lnTo>
                  <a:pt x="8525" y="5495"/>
                </a:lnTo>
                <a:lnTo>
                  <a:pt x="8573" y="5740"/>
                </a:lnTo>
                <a:lnTo>
                  <a:pt x="8573" y="6008"/>
                </a:lnTo>
                <a:lnTo>
                  <a:pt x="8573" y="6277"/>
                </a:lnTo>
                <a:lnTo>
                  <a:pt x="8525" y="6521"/>
                </a:lnTo>
                <a:lnTo>
                  <a:pt x="8476" y="6765"/>
                </a:lnTo>
                <a:lnTo>
                  <a:pt x="8378" y="7010"/>
                </a:lnTo>
                <a:lnTo>
                  <a:pt x="8280" y="7229"/>
                </a:lnTo>
                <a:lnTo>
                  <a:pt x="8134" y="7449"/>
                </a:lnTo>
                <a:lnTo>
                  <a:pt x="7987" y="7645"/>
                </a:lnTo>
                <a:lnTo>
                  <a:pt x="7816" y="7816"/>
                </a:lnTo>
                <a:lnTo>
                  <a:pt x="7645" y="7987"/>
                </a:lnTo>
                <a:lnTo>
                  <a:pt x="7450" y="8133"/>
                </a:lnTo>
                <a:lnTo>
                  <a:pt x="7230" y="8280"/>
                </a:lnTo>
                <a:lnTo>
                  <a:pt x="7010" y="8377"/>
                </a:lnTo>
                <a:lnTo>
                  <a:pt x="6766" y="8475"/>
                </a:lnTo>
                <a:lnTo>
                  <a:pt x="6522" y="8524"/>
                </a:lnTo>
                <a:lnTo>
                  <a:pt x="6278" y="8573"/>
                </a:lnTo>
                <a:lnTo>
                  <a:pt x="5740" y="8573"/>
                </a:lnTo>
                <a:lnTo>
                  <a:pt x="5496" y="8524"/>
                </a:lnTo>
                <a:lnTo>
                  <a:pt x="5252" y="8475"/>
                </a:lnTo>
                <a:lnTo>
                  <a:pt x="5008" y="8377"/>
                </a:lnTo>
                <a:lnTo>
                  <a:pt x="4788" y="8280"/>
                </a:lnTo>
                <a:lnTo>
                  <a:pt x="4568" y="8133"/>
                </a:lnTo>
                <a:lnTo>
                  <a:pt x="4373" y="7987"/>
                </a:lnTo>
                <a:lnTo>
                  <a:pt x="4202" y="7816"/>
                </a:lnTo>
                <a:lnTo>
                  <a:pt x="4031" y="7645"/>
                </a:lnTo>
                <a:lnTo>
                  <a:pt x="3884" y="7449"/>
                </a:lnTo>
                <a:lnTo>
                  <a:pt x="3738" y="7229"/>
                </a:lnTo>
                <a:lnTo>
                  <a:pt x="3640" y="7010"/>
                </a:lnTo>
                <a:lnTo>
                  <a:pt x="3542" y="6765"/>
                </a:lnTo>
                <a:lnTo>
                  <a:pt x="3493" y="6521"/>
                </a:lnTo>
                <a:lnTo>
                  <a:pt x="3445" y="6277"/>
                </a:lnTo>
                <a:lnTo>
                  <a:pt x="3445" y="6008"/>
                </a:lnTo>
                <a:lnTo>
                  <a:pt x="3445" y="5740"/>
                </a:lnTo>
                <a:lnTo>
                  <a:pt x="3493" y="5495"/>
                </a:lnTo>
                <a:lnTo>
                  <a:pt x="3542" y="5251"/>
                </a:lnTo>
                <a:lnTo>
                  <a:pt x="3640" y="5007"/>
                </a:lnTo>
                <a:lnTo>
                  <a:pt x="3738" y="4787"/>
                </a:lnTo>
                <a:lnTo>
                  <a:pt x="3884" y="4567"/>
                </a:lnTo>
                <a:lnTo>
                  <a:pt x="4031" y="4372"/>
                </a:lnTo>
                <a:lnTo>
                  <a:pt x="4202" y="4201"/>
                </a:lnTo>
                <a:lnTo>
                  <a:pt x="4373" y="4030"/>
                </a:lnTo>
                <a:lnTo>
                  <a:pt x="4568" y="3883"/>
                </a:lnTo>
                <a:lnTo>
                  <a:pt x="4788" y="3737"/>
                </a:lnTo>
                <a:lnTo>
                  <a:pt x="5008" y="3639"/>
                </a:lnTo>
                <a:lnTo>
                  <a:pt x="5252" y="3542"/>
                </a:lnTo>
                <a:lnTo>
                  <a:pt x="5496" y="3493"/>
                </a:lnTo>
                <a:lnTo>
                  <a:pt x="5740" y="3444"/>
                </a:lnTo>
                <a:close/>
                <a:moveTo>
                  <a:pt x="5691" y="0"/>
                </a:moveTo>
                <a:lnTo>
                  <a:pt x="5398" y="25"/>
                </a:lnTo>
                <a:lnTo>
                  <a:pt x="5105" y="73"/>
                </a:lnTo>
                <a:lnTo>
                  <a:pt x="4788" y="122"/>
                </a:lnTo>
                <a:lnTo>
                  <a:pt x="4519" y="196"/>
                </a:lnTo>
                <a:lnTo>
                  <a:pt x="4226" y="269"/>
                </a:lnTo>
                <a:lnTo>
                  <a:pt x="3664" y="464"/>
                </a:lnTo>
                <a:lnTo>
                  <a:pt x="3152" y="733"/>
                </a:lnTo>
                <a:lnTo>
                  <a:pt x="2639" y="1026"/>
                </a:lnTo>
                <a:lnTo>
                  <a:pt x="2199" y="1368"/>
                </a:lnTo>
                <a:lnTo>
                  <a:pt x="1759" y="1759"/>
                </a:lnTo>
                <a:lnTo>
                  <a:pt x="1369" y="2198"/>
                </a:lnTo>
                <a:lnTo>
                  <a:pt x="1027" y="2638"/>
                </a:lnTo>
                <a:lnTo>
                  <a:pt x="734" y="3151"/>
                </a:lnTo>
                <a:lnTo>
                  <a:pt x="465" y="3664"/>
                </a:lnTo>
                <a:lnTo>
                  <a:pt x="270" y="4225"/>
                </a:lnTo>
                <a:lnTo>
                  <a:pt x="196" y="4518"/>
                </a:lnTo>
                <a:lnTo>
                  <a:pt x="123" y="4787"/>
                </a:lnTo>
                <a:lnTo>
                  <a:pt x="74" y="5105"/>
                </a:lnTo>
                <a:lnTo>
                  <a:pt x="25" y="5398"/>
                </a:lnTo>
                <a:lnTo>
                  <a:pt x="1" y="5691"/>
                </a:lnTo>
                <a:lnTo>
                  <a:pt x="1" y="6008"/>
                </a:lnTo>
                <a:lnTo>
                  <a:pt x="25" y="6448"/>
                </a:lnTo>
                <a:lnTo>
                  <a:pt x="74" y="6887"/>
                </a:lnTo>
                <a:lnTo>
                  <a:pt x="147" y="7352"/>
                </a:lnTo>
                <a:lnTo>
                  <a:pt x="270" y="7791"/>
                </a:lnTo>
                <a:lnTo>
                  <a:pt x="392" y="8231"/>
                </a:lnTo>
                <a:lnTo>
                  <a:pt x="563" y="8670"/>
                </a:lnTo>
                <a:lnTo>
                  <a:pt x="734" y="9110"/>
                </a:lnTo>
                <a:lnTo>
                  <a:pt x="929" y="9550"/>
                </a:lnTo>
                <a:lnTo>
                  <a:pt x="1149" y="9965"/>
                </a:lnTo>
                <a:lnTo>
                  <a:pt x="1393" y="10404"/>
                </a:lnTo>
                <a:lnTo>
                  <a:pt x="1906" y="11210"/>
                </a:lnTo>
                <a:lnTo>
                  <a:pt x="2443" y="11992"/>
                </a:lnTo>
                <a:lnTo>
                  <a:pt x="3005" y="12725"/>
                </a:lnTo>
                <a:lnTo>
                  <a:pt x="3567" y="13408"/>
                </a:lnTo>
                <a:lnTo>
                  <a:pt x="4104" y="14019"/>
                </a:lnTo>
                <a:lnTo>
                  <a:pt x="4617" y="14581"/>
                </a:lnTo>
                <a:lnTo>
                  <a:pt x="5081" y="15045"/>
                </a:lnTo>
                <a:lnTo>
                  <a:pt x="5740" y="15680"/>
                </a:lnTo>
                <a:lnTo>
                  <a:pt x="6009" y="15924"/>
                </a:lnTo>
                <a:lnTo>
                  <a:pt x="6278" y="15680"/>
                </a:lnTo>
                <a:lnTo>
                  <a:pt x="6937" y="15045"/>
                </a:lnTo>
                <a:lnTo>
                  <a:pt x="7401" y="14581"/>
                </a:lnTo>
                <a:lnTo>
                  <a:pt x="7914" y="14019"/>
                </a:lnTo>
                <a:lnTo>
                  <a:pt x="8451" y="13408"/>
                </a:lnTo>
                <a:lnTo>
                  <a:pt x="9013" y="12725"/>
                </a:lnTo>
                <a:lnTo>
                  <a:pt x="9575" y="11992"/>
                </a:lnTo>
                <a:lnTo>
                  <a:pt x="10112" y="11210"/>
                </a:lnTo>
                <a:lnTo>
                  <a:pt x="10625" y="10404"/>
                </a:lnTo>
                <a:lnTo>
                  <a:pt x="10869" y="9965"/>
                </a:lnTo>
                <a:lnTo>
                  <a:pt x="11089" y="9550"/>
                </a:lnTo>
                <a:lnTo>
                  <a:pt x="11284" y="9110"/>
                </a:lnTo>
                <a:lnTo>
                  <a:pt x="11455" y="8670"/>
                </a:lnTo>
                <a:lnTo>
                  <a:pt x="11626" y="8231"/>
                </a:lnTo>
                <a:lnTo>
                  <a:pt x="11748" y="7791"/>
                </a:lnTo>
                <a:lnTo>
                  <a:pt x="11871" y="7352"/>
                </a:lnTo>
                <a:lnTo>
                  <a:pt x="11944" y="6887"/>
                </a:lnTo>
                <a:lnTo>
                  <a:pt x="11993" y="6448"/>
                </a:lnTo>
                <a:lnTo>
                  <a:pt x="12017" y="6008"/>
                </a:lnTo>
                <a:lnTo>
                  <a:pt x="12017" y="5691"/>
                </a:lnTo>
                <a:lnTo>
                  <a:pt x="11993" y="5398"/>
                </a:lnTo>
                <a:lnTo>
                  <a:pt x="11944" y="5105"/>
                </a:lnTo>
                <a:lnTo>
                  <a:pt x="11895" y="4787"/>
                </a:lnTo>
                <a:lnTo>
                  <a:pt x="11822" y="4518"/>
                </a:lnTo>
                <a:lnTo>
                  <a:pt x="11748" y="4225"/>
                </a:lnTo>
                <a:lnTo>
                  <a:pt x="11553" y="3664"/>
                </a:lnTo>
                <a:lnTo>
                  <a:pt x="11284" y="3151"/>
                </a:lnTo>
                <a:lnTo>
                  <a:pt x="10991" y="2638"/>
                </a:lnTo>
                <a:lnTo>
                  <a:pt x="10649" y="2198"/>
                </a:lnTo>
                <a:lnTo>
                  <a:pt x="10259" y="1759"/>
                </a:lnTo>
                <a:lnTo>
                  <a:pt x="9819" y="1368"/>
                </a:lnTo>
                <a:lnTo>
                  <a:pt x="9379" y="1026"/>
                </a:lnTo>
                <a:lnTo>
                  <a:pt x="8866" y="733"/>
                </a:lnTo>
                <a:lnTo>
                  <a:pt x="8354" y="464"/>
                </a:lnTo>
                <a:lnTo>
                  <a:pt x="7792" y="269"/>
                </a:lnTo>
                <a:lnTo>
                  <a:pt x="7499" y="196"/>
                </a:lnTo>
                <a:lnTo>
                  <a:pt x="7230" y="122"/>
                </a:lnTo>
                <a:lnTo>
                  <a:pt x="6913" y="73"/>
                </a:lnTo>
                <a:lnTo>
                  <a:pt x="6620" y="25"/>
                </a:lnTo>
                <a:lnTo>
                  <a:pt x="6326" y="0"/>
                </a:lnTo>
                <a:close/>
              </a:path>
            </a:pathLst>
          </a:custGeom>
          <a:solidFill>
            <a:srgbClr val="EA252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Прямоугольник 1"/>
          <p:cNvSpPr/>
          <p:nvPr/>
        </p:nvSpPr>
        <p:spPr>
          <a:xfrm>
            <a:off x="899411" y="2398347"/>
            <a:ext cx="1082289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Порядок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применения организациями, осуществляющими образовательную деятельность, электронного обучения, дистанционных образовательных технологий при реализации образовательных программ,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утвержденный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приказом Министерства образования и науки Российской Федерации от 23 августа 2017 г. №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816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(зарегистрирован Министерством юстиции Российской Федерации 18 сентября 2017 г., регистрационный № 48226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Google Shape;471;p40"/>
          <p:cNvSpPr/>
          <p:nvPr/>
        </p:nvSpPr>
        <p:spPr>
          <a:xfrm>
            <a:off x="508414" y="2446544"/>
            <a:ext cx="251176" cy="332812"/>
          </a:xfrm>
          <a:custGeom>
            <a:avLst/>
            <a:gdLst/>
            <a:ahLst/>
            <a:cxnLst/>
            <a:rect l="l" t="t" r="r" b="b"/>
            <a:pathLst>
              <a:path w="12018" h="15924" extrusionOk="0">
                <a:moveTo>
                  <a:pt x="6278" y="3444"/>
                </a:moveTo>
                <a:lnTo>
                  <a:pt x="6522" y="3493"/>
                </a:lnTo>
                <a:lnTo>
                  <a:pt x="6766" y="3542"/>
                </a:lnTo>
                <a:lnTo>
                  <a:pt x="7010" y="3639"/>
                </a:lnTo>
                <a:lnTo>
                  <a:pt x="7230" y="3737"/>
                </a:lnTo>
                <a:lnTo>
                  <a:pt x="7450" y="3883"/>
                </a:lnTo>
                <a:lnTo>
                  <a:pt x="7645" y="4030"/>
                </a:lnTo>
                <a:lnTo>
                  <a:pt x="7816" y="4201"/>
                </a:lnTo>
                <a:lnTo>
                  <a:pt x="7987" y="4372"/>
                </a:lnTo>
                <a:lnTo>
                  <a:pt x="8134" y="4567"/>
                </a:lnTo>
                <a:lnTo>
                  <a:pt x="8280" y="4787"/>
                </a:lnTo>
                <a:lnTo>
                  <a:pt x="8378" y="5007"/>
                </a:lnTo>
                <a:lnTo>
                  <a:pt x="8476" y="5251"/>
                </a:lnTo>
                <a:lnTo>
                  <a:pt x="8525" y="5495"/>
                </a:lnTo>
                <a:lnTo>
                  <a:pt x="8573" y="5740"/>
                </a:lnTo>
                <a:lnTo>
                  <a:pt x="8573" y="6008"/>
                </a:lnTo>
                <a:lnTo>
                  <a:pt x="8573" y="6277"/>
                </a:lnTo>
                <a:lnTo>
                  <a:pt x="8525" y="6521"/>
                </a:lnTo>
                <a:lnTo>
                  <a:pt x="8476" y="6765"/>
                </a:lnTo>
                <a:lnTo>
                  <a:pt x="8378" y="7010"/>
                </a:lnTo>
                <a:lnTo>
                  <a:pt x="8280" y="7229"/>
                </a:lnTo>
                <a:lnTo>
                  <a:pt x="8134" y="7449"/>
                </a:lnTo>
                <a:lnTo>
                  <a:pt x="7987" y="7645"/>
                </a:lnTo>
                <a:lnTo>
                  <a:pt x="7816" y="7816"/>
                </a:lnTo>
                <a:lnTo>
                  <a:pt x="7645" y="7987"/>
                </a:lnTo>
                <a:lnTo>
                  <a:pt x="7450" y="8133"/>
                </a:lnTo>
                <a:lnTo>
                  <a:pt x="7230" y="8280"/>
                </a:lnTo>
                <a:lnTo>
                  <a:pt x="7010" y="8377"/>
                </a:lnTo>
                <a:lnTo>
                  <a:pt x="6766" y="8475"/>
                </a:lnTo>
                <a:lnTo>
                  <a:pt x="6522" y="8524"/>
                </a:lnTo>
                <a:lnTo>
                  <a:pt x="6278" y="8573"/>
                </a:lnTo>
                <a:lnTo>
                  <a:pt x="5740" y="8573"/>
                </a:lnTo>
                <a:lnTo>
                  <a:pt x="5496" y="8524"/>
                </a:lnTo>
                <a:lnTo>
                  <a:pt x="5252" y="8475"/>
                </a:lnTo>
                <a:lnTo>
                  <a:pt x="5008" y="8377"/>
                </a:lnTo>
                <a:lnTo>
                  <a:pt x="4788" y="8280"/>
                </a:lnTo>
                <a:lnTo>
                  <a:pt x="4568" y="8133"/>
                </a:lnTo>
                <a:lnTo>
                  <a:pt x="4373" y="7987"/>
                </a:lnTo>
                <a:lnTo>
                  <a:pt x="4202" y="7816"/>
                </a:lnTo>
                <a:lnTo>
                  <a:pt x="4031" y="7645"/>
                </a:lnTo>
                <a:lnTo>
                  <a:pt x="3884" y="7449"/>
                </a:lnTo>
                <a:lnTo>
                  <a:pt x="3738" y="7229"/>
                </a:lnTo>
                <a:lnTo>
                  <a:pt x="3640" y="7010"/>
                </a:lnTo>
                <a:lnTo>
                  <a:pt x="3542" y="6765"/>
                </a:lnTo>
                <a:lnTo>
                  <a:pt x="3493" y="6521"/>
                </a:lnTo>
                <a:lnTo>
                  <a:pt x="3445" y="6277"/>
                </a:lnTo>
                <a:lnTo>
                  <a:pt x="3445" y="6008"/>
                </a:lnTo>
                <a:lnTo>
                  <a:pt x="3445" y="5740"/>
                </a:lnTo>
                <a:lnTo>
                  <a:pt x="3493" y="5495"/>
                </a:lnTo>
                <a:lnTo>
                  <a:pt x="3542" y="5251"/>
                </a:lnTo>
                <a:lnTo>
                  <a:pt x="3640" y="5007"/>
                </a:lnTo>
                <a:lnTo>
                  <a:pt x="3738" y="4787"/>
                </a:lnTo>
                <a:lnTo>
                  <a:pt x="3884" y="4567"/>
                </a:lnTo>
                <a:lnTo>
                  <a:pt x="4031" y="4372"/>
                </a:lnTo>
                <a:lnTo>
                  <a:pt x="4202" y="4201"/>
                </a:lnTo>
                <a:lnTo>
                  <a:pt x="4373" y="4030"/>
                </a:lnTo>
                <a:lnTo>
                  <a:pt x="4568" y="3883"/>
                </a:lnTo>
                <a:lnTo>
                  <a:pt x="4788" y="3737"/>
                </a:lnTo>
                <a:lnTo>
                  <a:pt x="5008" y="3639"/>
                </a:lnTo>
                <a:lnTo>
                  <a:pt x="5252" y="3542"/>
                </a:lnTo>
                <a:lnTo>
                  <a:pt x="5496" y="3493"/>
                </a:lnTo>
                <a:lnTo>
                  <a:pt x="5740" y="3444"/>
                </a:lnTo>
                <a:close/>
                <a:moveTo>
                  <a:pt x="5691" y="0"/>
                </a:moveTo>
                <a:lnTo>
                  <a:pt x="5398" y="25"/>
                </a:lnTo>
                <a:lnTo>
                  <a:pt x="5105" y="73"/>
                </a:lnTo>
                <a:lnTo>
                  <a:pt x="4788" y="122"/>
                </a:lnTo>
                <a:lnTo>
                  <a:pt x="4519" y="196"/>
                </a:lnTo>
                <a:lnTo>
                  <a:pt x="4226" y="269"/>
                </a:lnTo>
                <a:lnTo>
                  <a:pt x="3664" y="464"/>
                </a:lnTo>
                <a:lnTo>
                  <a:pt x="3152" y="733"/>
                </a:lnTo>
                <a:lnTo>
                  <a:pt x="2639" y="1026"/>
                </a:lnTo>
                <a:lnTo>
                  <a:pt x="2199" y="1368"/>
                </a:lnTo>
                <a:lnTo>
                  <a:pt x="1759" y="1759"/>
                </a:lnTo>
                <a:lnTo>
                  <a:pt x="1369" y="2198"/>
                </a:lnTo>
                <a:lnTo>
                  <a:pt x="1027" y="2638"/>
                </a:lnTo>
                <a:lnTo>
                  <a:pt x="734" y="3151"/>
                </a:lnTo>
                <a:lnTo>
                  <a:pt x="465" y="3664"/>
                </a:lnTo>
                <a:lnTo>
                  <a:pt x="270" y="4225"/>
                </a:lnTo>
                <a:lnTo>
                  <a:pt x="196" y="4518"/>
                </a:lnTo>
                <a:lnTo>
                  <a:pt x="123" y="4787"/>
                </a:lnTo>
                <a:lnTo>
                  <a:pt x="74" y="5105"/>
                </a:lnTo>
                <a:lnTo>
                  <a:pt x="25" y="5398"/>
                </a:lnTo>
                <a:lnTo>
                  <a:pt x="1" y="5691"/>
                </a:lnTo>
                <a:lnTo>
                  <a:pt x="1" y="6008"/>
                </a:lnTo>
                <a:lnTo>
                  <a:pt x="25" y="6448"/>
                </a:lnTo>
                <a:lnTo>
                  <a:pt x="74" y="6887"/>
                </a:lnTo>
                <a:lnTo>
                  <a:pt x="147" y="7352"/>
                </a:lnTo>
                <a:lnTo>
                  <a:pt x="270" y="7791"/>
                </a:lnTo>
                <a:lnTo>
                  <a:pt x="392" y="8231"/>
                </a:lnTo>
                <a:lnTo>
                  <a:pt x="563" y="8670"/>
                </a:lnTo>
                <a:lnTo>
                  <a:pt x="734" y="9110"/>
                </a:lnTo>
                <a:lnTo>
                  <a:pt x="929" y="9550"/>
                </a:lnTo>
                <a:lnTo>
                  <a:pt x="1149" y="9965"/>
                </a:lnTo>
                <a:lnTo>
                  <a:pt x="1393" y="10404"/>
                </a:lnTo>
                <a:lnTo>
                  <a:pt x="1906" y="11210"/>
                </a:lnTo>
                <a:lnTo>
                  <a:pt x="2443" y="11992"/>
                </a:lnTo>
                <a:lnTo>
                  <a:pt x="3005" y="12725"/>
                </a:lnTo>
                <a:lnTo>
                  <a:pt x="3567" y="13408"/>
                </a:lnTo>
                <a:lnTo>
                  <a:pt x="4104" y="14019"/>
                </a:lnTo>
                <a:lnTo>
                  <a:pt x="4617" y="14581"/>
                </a:lnTo>
                <a:lnTo>
                  <a:pt x="5081" y="15045"/>
                </a:lnTo>
                <a:lnTo>
                  <a:pt x="5740" y="15680"/>
                </a:lnTo>
                <a:lnTo>
                  <a:pt x="6009" y="15924"/>
                </a:lnTo>
                <a:lnTo>
                  <a:pt x="6278" y="15680"/>
                </a:lnTo>
                <a:lnTo>
                  <a:pt x="6937" y="15045"/>
                </a:lnTo>
                <a:lnTo>
                  <a:pt x="7401" y="14581"/>
                </a:lnTo>
                <a:lnTo>
                  <a:pt x="7914" y="14019"/>
                </a:lnTo>
                <a:lnTo>
                  <a:pt x="8451" y="13408"/>
                </a:lnTo>
                <a:lnTo>
                  <a:pt x="9013" y="12725"/>
                </a:lnTo>
                <a:lnTo>
                  <a:pt x="9575" y="11992"/>
                </a:lnTo>
                <a:lnTo>
                  <a:pt x="10112" y="11210"/>
                </a:lnTo>
                <a:lnTo>
                  <a:pt x="10625" y="10404"/>
                </a:lnTo>
                <a:lnTo>
                  <a:pt x="10869" y="9965"/>
                </a:lnTo>
                <a:lnTo>
                  <a:pt x="11089" y="9550"/>
                </a:lnTo>
                <a:lnTo>
                  <a:pt x="11284" y="9110"/>
                </a:lnTo>
                <a:lnTo>
                  <a:pt x="11455" y="8670"/>
                </a:lnTo>
                <a:lnTo>
                  <a:pt x="11626" y="8231"/>
                </a:lnTo>
                <a:lnTo>
                  <a:pt x="11748" y="7791"/>
                </a:lnTo>
                <a:lnTo>
                  <a:pt x="11871" y="7352"/>
                </a:lnTo>
                <a:lnTo>
                  <a:pt x="11944" y="6887"/>
                </a:lnTo>
                <a:lnTo>
                  <a:pt x="11993" y="6448"/>
                </a:lnTo>
                <a:lnTo>
                  <a:pt x="12017" y="6008"/>
                </a:lnTo>
                <a:lnTo>
                  <a:pt x="12017" y="5691"/>
                </a:lnTo>
                <a:lnTo>
                  <a:pt x="11993" y="5398"/>
                </a:lnTo>
                <a:lnTo>
                  <a:pt x="11944" y="5105"/>
                </a:lnTo>
                <a:lnTo>
                  <a:pt x="11895" y="4787"/>
                </a:lnTo>
                <a:lnTo>
                  <a:pt x="11822" y="4518"/>
                </a:lnTo>
                <a:lnTo>
                  <a:pt x="11748" y="4225"/>
                </a:lnTo>
                <a:lnTo>
                  <a:pt x="11553" y="3664"/>
                </a:lnTo>
                <a:lnTo>
                  <a:pt x="11284" y="3151"/>
                </a:lnTo>
                <a:lnTo>
                  <a:pt x="10991" y="2638"/>
                </a:lnTo>
                <a:lnTo>
                  <a:pt x="10649" y="2198"/>
                </a:lnTo>
                <a:lnTo>
                  <a:pt x="10259" y="1759"/>
                </a:lnTo>
                <a:lnTo>
                  <a:pt x="9819" y="1368"/>
                </a:lnTo>
                <a:lnTo>
                  <a:pt x="9379" y="1026"/>
                </a:lnTo>
                <a:lnTo>
                  <a:pt x="8866" y="733"/>
                </a:lnTo>
                <a:lnTo>
                  <a:pt x="8354" y="464"/>
                </a:lnTo>
                <a:lnTo>
                  <a:pt x="7792" y="269"/>
                </a:lnTo>
                <a:lnTo>
                  <a:pt x="7499" y="196"/>
                </a:lnTo>
                <a:lnTo>
                  <a:pt x="7230" y="122"/>
                </a:lnTo>
                <a:lnTo>
                  <a:pt x="6913" y="73"/>
                </a:lnTo>
                <a:lnTo>
                  <a:pt x="6620" y="25"/>
                </a:lnTo>
                <a:lnTo>
                  <a:pt x="6326" y="0"/>
                </a:lnTo>
                <a:close/>
              </a:path>
            </a:pathLst>
          </a:custGeom>
          <a:solidFill>
            <a:srgbClr val="EA252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471;p40"/>
          <p:cNvSpPr/>
          <p:nvPr/>
        </p:nvSpPr>
        <p:spPr>
          <a:xfrm>
            <a:off x="538363" y="3986801"/>
            <a:ext cx="251176" cy="332812"/>
          </a:xfrm>
          <a:custGeom>
            <a:avLst/>
            <a:gdLst/>
            <a:ahLst/>
            <a:cxnLst/>
            <a:rect l="l" t="t" r="r" b="b"/>
            <a:pathLst>
              <a:path w="12018" h="15924" extrusionOk="0">
                <a:moveTo>
                  <a:pt x="6278" y="3444"/>
                </a:moveTo>
                <a:lnTo>
                  <a:pt x="6522" y="3493"/>
                </a:lnTo>
                <a:lnTo>
                  <a:pt x="6766" y="3542"/>
                </a:lnTo>
                <a:lnTo>
                  <a:pt x="7010" y="3639"/>
                </a:lnTo>
                <a:lnTo>
                  <a:pt x="7230" y="3737"/>
                </a:lnTo>
                <a:lnTo>
                  <a:pt x="7450" y="3883"/>
                </a:lnTo>
                <a:lnTo>
                  <a:pt x="7645" y="4030"/>
                </a:lnTo>
                <a:lnTo>
                  <a:pt x="7816" y="4201"/>
                </a:lnTo>
                <a:lnTo>
                  <a:pt x="7987" y="4372"/>
                </a:lnTo>
                <a:lnTo>
                  <a:pt x="8134" y="4567"/>
                </a:lnTo>
                <a:lnTo>
                  <a:pt x="8280" y="4787"/>
                </a:lnTo>
                <a:lnTo>
                  <a:pt x="8378" y="5007"/>
                </a:lnTo>
                <a:lnTo>
                  <a:pt x="8476" y="5251"/>
                </a:lnTo>
                <a:lnTo>
                  <a:pt x="8525" y="5495"/>
                </a:lnTo>
                <a:lnTo>
                  <a:pt x="8573" y="5740"/>
                </a:lnTo>
                <a:lnTo>
                  <a:pt x="8573" y="6008"/>
                </a:lnTo>
                <a:lnTo>
                  <a:pt x="8573" y="6277"/>
                </a:lnTo>
                <a:lnTo>
                  <a:pt x="8525" y="6521"/>
                </a:lnTo>
                <a:lnTo>
                  <a:pt x="8476" y="6765"/>
                </a:lnTo>
                <a:lnTo>
                  <a:pt x="8378" y="7010"/>
                </a:lnTo>
                <a:lnTo>
                  <a:pt x="8280" y="7229"/>
                </a:lnTo>
                <a:lnTo>
                  <a:pt x="8134" y="7449"/>
                </a:lnTo>
                <a:lnTo>
                  <a:pt x="7987" y="7645"/>
                </a:lnTo>
                <a:lnTo>
                  <a:pt x="7816" y="7816"/>
                </a:lnTo>
                <a:lnTo>
                  <a:pt x="7645" y="7987"/>
                </a:lnTo>
                <a:lnTo>
                  <a:pt x="7450" y="8133"/>
                </a:lnTo>
                <a:lnTo>
                  <a:pt x="7230" y="8280"/>
                </a:lnTo>
                <a:lnTo>
                  <a:pt x="7010" y="8377"/>
                </a:lnTo>
                <a:lnTo>
                  <a:pt x="6766" y="8475"/>
                </a:lnTo>
                <a:lnTo>
                  <a:pt x="6522" y="8524"/>
                </a:lnTo>
                <a:lnTo>
                  <a:pt x="6278" y="8573"/>
                </a:lnTo>
                <a:lnTo>
                  <a:pt x="5740" y="8573"/>
                </a:lnTo>
                <a:lnTo>
                  <a:pt x="5496" y="8524"/>
                </a:lnTo>
                <a:lnTo>
                  <a:pt x="5252" y="8475"/>
                </a:lnTo>
                <a:lnTo>
                  <a:pt x="5008" y="8377"/>
                </a:lnTo>
                <a:lnTo>
                  <a:pt x="4788" y="8280"/>
                </a:lnTo>
                <a:lnTo>
                  <a:pt x="4568" y="8133"/>
                </a:lnTo>
                <a:lnTo>
                  <a:pt x="4373" y="7987"/>
                </a:lnTo>
                <a:lnTo>
                  <a:pt x="4202" y="7816"/>
                </a:lnTo>
                <a:lnTo>
                  <a:pt x="4031" y="7645"/>
                </a:lnTo>
                <a:lnTo>
                  <a:pt x="3884" y="7449"/>
                </a:lnTo>
                <a:lnTo>
                  <a:pt x="3738" y="7229"/>
                </a:lnTo>
                <a:lnTo>
                  <a:pt x="3640" y="7010"/>
                </a:lnTo>
                <a:lnTo>
                  <a:pt x="3542" y="6765"/>
                </a:lnTo>
                <a:lnTo>
                  <a:pt x="3493" y="6521"/>
                </a:lnTo>
                <a:lnTo>
                  <a:pt x="3445" y="6277"/>
                </a:lnTo>
                <a:lnTo>
                  <a:pt x="3445" y="6008"/>
                </a:lnTo>
                <a:lnTo>
                  <a:pt x="3445" y="5740"/>
                </a:lnTo>
                <a:lnTo>
                  <a:pt x="3493" y="5495"/>
                </a:lnTo>
                <a:lnTo>
                  <a:pt x="3542" y="5251"/>
                </a:lnTo>
                <a:lnTo>
                  <a:pt x="3640" y="5007"/>
                </a:lnTo>
                <a:lnTo>
                  <a:pt x="3738" y="4787"/>
                </a:lnTo>
                <a:lnTo>
                  <a:pt x="3884" y="4567"/>
                </a:lnTo>
                <a:lnTo>
                  <a:pt x="4031" y="4372"/>
                </a:lnTo>
                <a:lnTo>
                  <a:pt x="4202" y="4201"/>
                </a:lnTo>
                <a:lnTo>
                  <a:pt x="4373" y="4030"/>
                </a:lnTo>
                <a:lnTo>
                  <a:pt x="4568" y="3883"/>
                </a:lnTo>
                <a:lnTo>
                  <a:pt x="4788" y="3737"/>
                </a:lnTo>
                <a:lnTo>
                  <a:pt x="5008" y="3639"/>
                </a:lnTo>
                <a:lnTo>
                  <a:pt x="5252" y="3542"/>
                </a:lnTo>
                <a:lnTo>
                  <a:pt x="5496" y="3493"/>
                </a:lnTo>
                <a:lnTo>
                  <a:pt x="5740" y="3444"/>
                </a:lnTo>
                <a:close/>
                <a:moveTo>
                  <a:pt x="5691" y="0"/>
                </a:moveTo>
                <a:lnTo>
                  <a:pt x="5398" y="25"/>
                </a:lnTo>
                <a:lnTo>
                  <a:pt x="5105" y="73"/>
                </a:lnTo>
                <a:lnTo>
                  <a:pt x="4788" y="122"/>
                </a:lnTo>
                <a:lnTo>
                  <a:pt x="4519" y="196"/>
                </a:lnTo>
                <a:lnTo>
                  <a:pt x="4226" y="269"/>
                </a:lnTo>
                <a:lnTo>
                  <a:pt x="3664" y="464"/>
                </a:lnTo>
                <a:lnTo>
                  <a:pt x="3152" y="733"/>
                </a:lnTo>
                <a:lnTo>
                  <a:pt x="2639" y="1026"/>
                </a:lnTo>
                <a:lnTo>
                  <a:pt x="2199" y="1368"/>
                </a:lnTo>
                <a:lnTo>
                  <a:pt x="1759" y="1759"/>
                </a:lnTo>
                <a:lnTo>
                  <a:pt x="1369" y="2198"/>
                </a:lnTo>
                <a:lnTo>
                  <a:pt x="1027" y="2638"/>
                </a:lnTo>
                <a:lnTo>
                  <a:pt x="734" y="3151"/>
                </a:lnTo>
                <a:lnTo>
                  <a:pt x="465" y="3664"/>
                </a:lnTo>
                <a:lnTo>
                  <a:pt x="270" y="4225"/>
                </a:lnTo>
                <a:lnTo>
                  <a:pt x="196" y="4518"/>
                </a:lnTo>
                <a:lnTo>
                  <a:pt x="123" y="4787"/>
                </a:lnTo>
                <a:lnTo>
                  <a:pt x="74" y="5105"/>
                </a:lnTo>
                <a:lnTo>
                  <a:pt x="25" y="5398"/>
                </a:lnTo>
                <a:lnTo>
                  <a:pt x="1" y="5691"/>
                </a:lnTo>
                <a:lnTo>
                  <a:pt x="1" y="6008"/>
                </a:lnTo>
                <a:lnTo>
                  <a:pt x="25" y="6448"/>
                </a:lnTo>
                <a:lnTo>
                  <a:pt x="74" y="6887"/>
                </a:lnTo>
                <a:lnTo>
                  <a:pt x="147" y="7352"/>
                </a:lnTo>
                <a:lnTo>
                  <a:pt x="270" y="7791"/>
                </a:lnTo>
                <a:lnTo>
                  <a:pt x="392" y="8231"/>
                </a:lnTo>
                <a:lnTo>
                  <a:pt x="563" y="8670"/>
                </a:lnTo>
                <a:lnTo>
                  <a:pt x="734" y="9110"/>
                </a:lnTo>
                <a:lnTo>
                  <a:pt x="929" y="9550"/>
                </a:lnTo>
                <a:lnTo>
                  <a:pt x="1149" y="9965"/>
                </a:lnTo>
                <a:lnTo>
                  <a:pt x="1393" y="10404"/>
                </a:lnTo>
                <a:lnTo>
                  <a:pt x="1906" y="11210"/>
                </a:lnTo>
                <a:lnTo>
                  <a:pt x="2443" y="11992"/>
                </a:lnTo>
                <a:lnTo>
                  <a:pt x="3005" y="12725"/>
                </a:lnTo>
                <a:lnTo>
                  <a:pt x="3567" y="13408"/>
                </a:lnTo>
                <a:lnTo>
                  <a:pt x="4104" y="14019"/>
                </a:lnTo>
                <a:lnTo>
                  <a:pt x="4617" y="14581"/>
                </a:lnTo>
                <a:lnTo>
                  <a:pt x="5081" y="15045"/>
                </a:lnTo>
                <a:lnTo>
                  <a:pt x="5740" y="15680"/>
                </a:lnTo>
                <a:lnTo>
                  <a:pt x="6009" y="15924"/>
                </a:lnTo>
                <a:lnTo>
                  <a:pt x="6278" y="15680"/>
                </a:lnTo>
                <a:lnTo>
                  <a:pt x="6937" y="15045"/>
                </a:lnTo>
                <a:lnTo>
                  <a:pt x="7401" y="14581"/>
                </a:lnTo>
                <a:lnTo>
                  <a:pt x="7914" y="14019"/>
                </a:lnTo>
                <a:lnTo>
                  <a:pt x="8451" y="13408"/>
                </a:lnTo>
                <a:lnTo>
                  <a:pt x="9013" y="12725"/>
                </a:lnTo>
                <a:lnTo>
                  <a:pt x="9575" y="11992"/>
                </a:lnTo>
                <a:lnTo>
                  <a:pt x="10112" y="11210"/>
                </a:lnTo>
                <a:lnTo>
                  <a:pt x="10625" y="10404"/>
                </a:lnTo>
                <a:lnTo>
                  <a:pt x="10869" y="9965"/>
                </a:lnTo>
                <a:lnTo>
                  <a:pt x="11089" y="9550"/>
                </a:lnTo>
                <a:lnTo>
                  <a:pt x="11284" y="9110"/>
                </a:lnTo>
                <a:lnTo>
                  <a:pt x="11455" y="8670"/>
                </a:lnTo>
                <a:lnTo>
                  <a:pt x="11626" y="8231"/>
                </a:lnTo>
                <a:lnTo>
                  <a:pt x="11748" y="7791"/>
                </a:lnTo>
                <a:lnTo>
                  <a:pt x="11871" y="7352"/>
                </a:lnTo>
                <a:lnTo>
                  <a:pt x="11944" y="6887"/>
                </a:lnTo>
                <a:lnTo>
                  <a:pt x="11993" y="6448"/>
                </a:lnTo>
                <a:lnTo>
                  <a:pt x="12017" y="6008"/>
                </a:lnTo>
                <a:lnTo>
                  <a:pt x="12017" y="5691"/>
                </a:lnTo>
                <a:lnTo>
                  <a:pt x="11993" y="5398"/>
                </a:lnTo>
                <a:lnTo>
                  <a:pt x="11944" y="5105"/>
                </a:lnTo>
                <a:lnTo>
                  <a:pt x="11895" y="4787"/>
                </a:lnTo>
                <a:lnTo>
                  <a:pt x="11822" y="4518"/>
                </a:lnTo>
                <a:lnTo>
                  <a:pt x="11748" y="4225"/>
                </a:lnTo>
                <a:lnTo>
                  <a:pt x="11553" y="3664"/>
                </a:lnTo>
                <a:lnTo>
                  <a:pt x="11284" y="3151"/>
                </a:lnTo>
                <a:lnTo>
                  <a:pt x="10991" y="2638"/>
                </a:lnTo>
                <a:lnTo>
                  <a:pt x="10649" y="2198"/>
                </a:lnTo>
                <a:lnTo>
                  <a:pt x="10259" y="1759"/>
                </a:lnTo>
                <a:lnTo>
                  <a:pt x="9819" y="1368"/>
                </a:lnTo>
                <a:lnTo>
                  <a:pt x="9379" y="1026"/>
                </a:lnTo>
                <a:lnTo>
                  <a:pt x="8866" y="733"/>
                </a:lnTo>
                <a:lnTo>
                  <a:pt x="8354" y="464"/>
                </a:lnTo>
                <a:lnTo>
                  <a:pt x="7792" y="269"/>
                </a:lnTo>
                <a:lnTo>
                  <a:pt x="7499" y="196"/>
                </a:lnTo>
                <a:lnTo>
                  <a:pt x="7230" y="122"/>
                </a:lnTo>
                <a:lnTo>
                  <a:pt x="6913" y="73"/>
                </a:lnTo>
                <a:lnTo>
                  <a:pt x="6620" y="25"/>
                </a:lnTo>
                <a:lnTo>
                  <a:pt x="6326" y="0"/>
                </a:lnTo>
                <a:close/>
              </a:path>
            </a:pathLst>
          </a:custGeom>
          <a:solidFill>
            <a:srgbClr val="EA252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966770" y="3920014"/>
            <a:ext cx="10882858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Рекомендации </a:t>
            </a:r>
            <a:r>
              <a:rPr lang="ru-RU" b="1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Роспотребнадзора</a:t>
            </a:r>
            <a:r>
              <a:rPr lang="ru-RU" b="1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усилению мер санитарно-эпидемиологического контроля в детских садах, школах, организациях среднего профессионального образования и дополнительного образования детей.</a:t>
            </a:r>
            <a:endParaRPr lang="ru-RU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6716" y="4970722"/>
            <a:ext cx="10608040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Протокол заседания оперативного штаба по предупреждению завоза и распространения </a:t>
            </a:r>
            <a:r>
              <a:rPr lang="ru-RU" b="1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b="1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инфекции.</a:t>
            </a:r>
            <a:endParaRPr lang="ru-RU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Google Shape;471;p40"/>
          <p:cNvSpPr/>
          <p:nvPr/>
        </p:nvSpPr>
        <p:spPr>
          <a:xfrm>
            <a:off x="610167" y="5086696"/>
            <a:ext cx="251176" cy="332812"/>
          </a:xfrm>
          <a:custGeom>
            <a:avLst/>
            <a:gdLst/>
            <a:ahLst/>
            <a:cxnLst/>
            <a:rect l="l" t="t" r="r" b="b"/>
            <a:pathLst>
              <a:path w="12018" h="15924" extrusionOk="0">
                <a:moveTo>
                  <a:pt x="6278" y="3444"/>
                </a:moveTo>
                <a:lnTo>
                  <a:pt x="6522" y="3493"/>
                </a:lnTo>
                <a:lnTo>
                  <a:pt x="6766" y="3542"/>
                </a:lnTo>
                <a:lnTo>
                  <a:pt x="7010" y="3639"/>
                </a:lnTo>
                <a:lnTo>
                  <a:pt x="7230" y="3737"/>
                </a:lnTo>
                <a:lnTo>
                  <a:pt x="7450" y="3883"/>
                </a:lnTo>
                <a:lnTo>
                  <a:pt x="7645" y="4030"/>
                </a:lnTo>
                <a:lnTo>
                  <a:pt x="7816" y="4201"/>
                </a:lnTo>
                <a:lnTo>
                  <a:pt x="7987" y="4372"/>
                </a:lnTo>
                <a:lnTo>
                  <a:pt x="8134" y="4567"/>
                </a:lnTo>
                <a:lnTo>
                  <a:pt x="8280" y="4787"/>
                </a:lnTo>
                <a:lnTo>
                  <a:pt x="8378" y="5007"/>
                </a:lnTo>
                <a:lnTo>
                  <a:pt x="8476" y="5251"/>
                </a:lnTo>
                <a:lnTo>
                  <a:pt x="8525" y="5495"/>
                </a:lnTo>
                <a:lnTo>
                  <a:pt x="8573" y="5740"/>
                </a:lnTo>
                <a:lnTo>
                  <a:pt x="8573" y="6008"/>
                </a:lnTo>
                <a:lnTo>
                  <a:pt x="8573" y="6277"/>
                </a:lnTo>
                <a:lnTo>
                  <a:pt x="8525" y="6521"/>
                </a:lnTo>
                <a:lnTo>
                  <a:pt x="8476" y="6765"/>
                </a:lnTo>
                <a:lnTo>
                  <a:pt x="8378" y="7010"/>
                </a:lnTo>
                <a:lnTo>
                  <a:pt x="8280" y="7229"/>
                </a:lnTo>
                <a:lnTo>
                  <a:pt x="8134" y="7449"/>
                </a:lnTo>
                <a:lnTo>
                  <a:pt x="7987" y="7645"/>
                </a:lnTo>
                <a:lnTo>
                  <a:pt x="7816" y="7816"/>
                </a:lnTo>
                <a:lnTo>
                  <a:pt x="7645" y="7987"/>
                </a:lnTo>
                <a:lnTo>
                  <a:pt x="7450" y="8133"/>
                </a:lnTo>
                <a:lnTo>
                  <a:pt x="7230" y="8280"/>
                </a:lnTo>
                <a:lnTo>
                  <a:pt x="7010" y="8377"/>
                </a:lnTo>
                <a:lnTo>
                  <a:pt x="6766" y="8475"/>
                </a:lnTo>
                <a:lnTo>
                  <a:pt x="6522" y="8524"/>
                </a:lnTo>
                <a:lnTo>
                  <a:pt x="6278" y="8573"/>
                </a:lnTo>
                <a:lnTo>
                  <a:pt x="5740" y="8573"/>
                </a:lnTo>
                <a:lnTo>
                  <a:pt x="5496" y="8524"/>
                </a:lnTo>
                <a:lnTo>
                  <a:pt x="5252" y="8475"/>
                </a:lnTo>
                <a:lnTo>
                  <a:pt x="5008" y="8377"/>
                </a:lnTo>
                <a:lnTo>
                  <a:pt x="4788" y="8280"/>
                </a:lnTo>
                <a:lnTo>
                  <a:pt x="4568" y="8133"/>
                </a:lnTo>
                <a:lnTo>
                  <a:pt x="4373" y="7987"/>
                </a:lnTo>
                <a:lnTo>
                  <a:pt x="4202" y="7816"/>
                </a:lnTo>
                <a:lnTo>
                  <a:pt x="4031" y="7645"/>
                </a:lnTo>
                <a:lnTo>
                  <a:pt x="3884" y="7449"/>
                </a:lnTo>
                <a:lnTo>
                  <a:pt x="3738" y="7229"/>
                </a:lnTo>
                <a:lnTo>
                  <a:pt x="3640" y="7010"/>
                </a:lnTo>
                <a:lnTo>
                  <a:pt x="3542" y="6765"/>
                </a:lnTo>
                <a:lnTo>
                  <a:pt x="3493" y="6521"/>
                </a:lnTo>
                <a:lnTo>
                  <a:pt x="3445" y="6277"/>
                </a:lnTo>
                <a:lnTo>
                  <a:pt x="3445" y="6008"/>
                </a:lnTo>
                <a:lnTo>
                  <a:pt x="3445" y="5740"/>
                </a:lnTo>
                <a:lnTo>
                  <a:pt x="3493" y="5495"/>
                </a:lnTo>
                <a:lnTo>
                  <a:pt x="3542" y="5251"/>
                </a:lnTo>
                <a:lnTo>
                  <a:pt x="3640" y="5007"/>
                </a:lnTo>
                <a:lnTo>
                  <a:pt x="3738" y="4787"/>
                </a:lnTo>
                <a:lnTo>
                  <a:pt x="3884" y="4567"/>
                </a:lnTo>
                <a:lnTo>
                  <a:pt x="4031" y="4372"/>
                </a:lnTo>
                <a:lnTo>
                  <a:pt x="4202" y="4201"/>
                </a:lnTo>
                <a:lnTo>
                  <a:pt x="4373" y="4030"/>
                </a:lnTo>
                <a:lnTo>
                  <a:pt x="4568" y="3883"/>
                </a:lnTo>
                <a:lnTo>
                  <a:pt x="4788" y="3737"/>
                </a:lnTo>
                <a:lnTo>
                  <a:pt x="5008" y="3639"/>
                </a:lnTo>
                <a:lnTo>
                  <a:pt x="5252" y="3542"/>
                </a:lnTo>
                <a:lnTo>
                  <a:pt x="5496" y="3493"/>
                </a:lnTo>
                <a:lnTo>
                  <a:pt x="5740" y="3444"/>
                </a:lnTo>
                <a:close/>
                <a:moveTo>
                  <a:pt x="5691" y="0"/>
                </a:moveTo>
                <a:lnTo>
                  <a:pt x="5398" y="25"/>
                </a:lnTo>
                <a:lnTo>
                  <a:pt x="5105" y="73"/>
                </a:lnTo>
                <a:lnTo>
                  <a:pt x="4788" y="122"/>
                </a:lnTo>
                <a:lnTo>
                  <a:pt x="4519" y="196"/>
                </a:lnTo>
                <a:lnTo>
                  <a:pt x="4226" y="269"/>
                </a:lnTo>
                <a:lnTo>
                  <a:pt x="3664" y="464"/>
                </a:lnTo>
                <a:lnTo>
                  <a:pt x="3152" y="733"/>
                </a:lnTo>
                <a:lnTo>
                  <a:pt x="2639" y="1026"/>
                </a:lnTo>
                <a:lnTo>
                  <a:pt x="2199" y="1368"/>
                </a:lnTo>
                <a:lnTo>
                  <a:pt x="1759" y="1759"/>
                </a:lnTo>
                <a:lnTo>
                  <a:pt x="1369" y="2198"/>
                </a:lnTo>
                <a:lnTo>
                  <a:pt x="1027" y="2638"/>
                </a:lnTo>
                <a:lnTo>
                  <a:pt x="734" y="3151"/>
                </a:lnTo>
                <a:lnTo>
                  <a:pt x="465" y="3664"/>
                </a:lnTo>
                <a:lnTo>
                  <a:pt x="270" y="4225"/>
                </a:lnTo>
                <a:lnTo>
                  <a:pt x="196" y="4518"/>
                </a:lnTo>
                <a:lnTo>
                  <a:pt x="123" y="4787"/>
                </a:lnTo>
                <a:lnTo>
                  <a:pt x="74" y="5105"/>
                </a:lnTo>
                <a:lnTo>
                  <a:pt x="25" y="5398"/>
                </a:lnTo>
                <a:lnTo>
                  <a:pt x="1" y="5691"/>
                </a:lnTo>
                <a:lnTo>
                  <a:pt x="1" y="6008"/>
                </a:lnTo>
                <a:lnTo>
                  <a:pt x="25" y="6448"/>
                </a:lnTo>
                <a:lnTo>
                  <a:pt x="74" y="6887"/>
                </a:lnTo>
                <a:lnTo>
                  <a:pt x="147" y="7352"/>
                </a:lnTo>
                <a:lnTo>
                  <a:pt x="270" y="7791"/>
                </a:lnTo>
                <a:lnTo>
                  <a:pt x="392" y="8231"/>
                </a:lnTo>
                <a:lnTo>
                  <a:pt x="563" y="8670"/>
                </a:lnTo>
                <a:lnTo>
                  <a:pt x="734" y="9110"/>
                </a:lnTo>
                <a:lnTo>
                  <a:pt x="929" y="9550"/>
                </a:lnTo>
                <a:lnTo>
                  <a:pt x="1149" y="9965"/>
                </a:lnTo>
                <a:lnTo>
                  <a:pt x="1393" y="10404"/>
                </a:lnTo>
                <a:lnTo>
                  <a:pt x="1906" y="11210"/>
                </a:lnTo>
                <a:lnTo>
                  <a:pt x="2443" y="11992"/>
                </a:lnTo>
                <a:lnTo>
                  <a:pt x="3005" y="12725"/>
                </a:lnTo>
                <a:lnTo>
                  <a:pt x="3567" y="13408"/>
                </a:lnTo>
                <a:lnTo>
                  <a:pt x="4104" y="14019"/>
                </a:lnTo>
                <a:lnTo>
                  <a:pt x="4617" y="14581"/>
                </a:lnTo>
                <a:lnTo>
                  <a:pt x="5081" y="15045"/>
                </a:lnTo>
                <a:lnTo>
                  <a:pt x="5740" y="15680"/>
                </a:lnTo>
                <a:lnTo>
                  <a:pt x="6009" y="15924"/>
                </a:lnTo>
                <a:lnTo>
                  <a:pt x="6278" y="15680"/>
                </a:lnTo>
                <a:lnTo>
                  <a:pt x="6937" y="15045"/>
                </a:lnTo>
                <a:lnTo>
                  <a:pt x="7401" y="14581"/>
                </a:lnTo>
                <a:lnTo>
                  <a:pt x="7914" y="14019"/>
                </a:lnTo>
                <a:lnTo>
                  <a:pt x="8451" y="13408"/>
                </a:lnTo>
                <a:lnTo>
                  <a:pt x="9013" y="12725"/>
                </a:lnTo>
                <a:lnTo>
                  <a:pt x="9575" y="11992"/>
                </a:lnTo>
                <a:lnTo>
                  <a:pt x="10112" y="11210"/>
                </a:lnTo>
                <a:lnTo>
                  <a:pt x="10625" y="10404"/>
                </a:lnTo>
                <a:lnTo>
                  <a:pt x="10869" y="9965"/>
                </a:lnTo>
                <a:lnTo>
                  <a:pt x="11089" y="9550"/>
                </a:lnTo>
                <a:lnTo>
                  <a:pt x="11284" y="9110"/>
                </a:lnTo>
                <a:lnTo>
                  <a:pt x="11455" y="8670"/>
                </a:lnTo>
                <a:lnTo>
                  <a:pt x="11626" y="8231"/>
                </a:lnTo>
                <a:lnTo>
                  <a:pt x="11748" y="7791"/>
                </a:lnTo>
                <a:lnTo>
                  <a:pt x="11871" y="7352"/>
                </a:lnTo>
                <a:lnTo>
                  <a:pt x="11944" y="6887"/>
                </a:lnTo>
                <a:lnTo>
                  <a:pt x="11993" y="6448"/>
                </a:lnTo>
                <a:lnTo>
                  <a:pt x="12017" y="6008"/>
                </a:lnTo>
                <a:lnTo>
                  <a:pt x="12017" y="5691"/>
                </a:lnTo>
                <a:lnTo>
                  <a:pt x="11993" y="5398"/>
                </a:lnTo>
                <a:lnTo>
                  <a:pt x="11944" y="5105"/>
                </a:lnTo>
                <a:lnTo>
                  <a:pt x="11895" y="4787"/>
                </a:lnTo>
                <a:lnTo>
                  <a:pt x="11822" y="4518"/>
                </a:lnTo>
                <a:lnTo>
                  <a:pt x="11748" y="4225"/>
                </a:lnTo>
                <a:lnTo>
                  <a:pt x="11553" y="3664"/>
                </a:lnTo>
                <a:lnTo>
                  <a:pt x="11284" y="3151"/>
                </a:lnTo>
                <a:lnTo>
                  <a:pt x="10991" y="2638"/>
                </a:lnTo>
                <a:lnTo>
                  <a:pt x="10649" y="2198"/>
                </a:lnTo>
                <a:lnTo>
                  <a:pt x="10259" y="1759"/>
                </a:lnTo>
                <a:lnTo>
                  <a:pt x="9819" y="1368"/>
                </a:lnTo>
                <a:lnTo>
                  <a:pt x="9379" y="1026"/>
                </a:lnTo>
                <a:lnTo>
                  <a:pt x="8866" y="733"/>
                </a:lnTo>
                <a:lnTo>
                  <a:pt x="8354" y="464"/>
                </a:lnTo>
                <a:lnTo>
                  <a:pt x="7792" y="269"/>
                </a:lnTo>
                <a:lnTo>
                  <a:pt x="7499" y="196"/>
                </a:lnTo>
                <a:lnTo>
                  <a:pt x="7230" y="122"/>
                </a:lnTo>
                <a:lnTo>
                  <a:pt x="6913" y="73"/>
                </a:lnTo>
                <a:lnTo>
                  <a:pt x="6620" y="25"/>
                </a:lnTo>
                <a:lnTo>
                  <a:pt x="6326" y="0"/>
                </a:lnTo>
                <a:close/>
              </a:path>
            </a:pathLst>
          </a:custGeom>
          <a:solidFill>
            <a:srgbClr val="EA252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81056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1948984" cy="914400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Положение об электронном обучении и использовании </a:t>
            </a:r>
            <a:b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</a:b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дистанционных образовательных технологий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730710"/>
            <a:ext cx="11269362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Положение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об электронном обучении и использовании дистанционных образовательных технологий при реализации образовательных программ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 Общие положения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1.1. Настоящее Положение об электронном обучении и использовании дистанционных образовательных технологий при реализации образовательных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программ </a:t>
            </a:r>
            <a:r>
              <a:rPr kumimoji="0" lang="ru-RU" sz="1400" i="1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муниципального бюджетного общеобразовательного учреждения «Школа № </a:t>
            </a:r>
            <a:r>
              <a:rPr kumimoji="0" lang="ru-RU" sz="1400" i="1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_»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(далее – Положение) </a:t>
            </a:r>
            <a:endParaRPr kumimoji="0" lang="ru-RU" sz="14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разработано:</a:t>
            </a:r>
            <a:endParaRPr kumimoji="0" lang="ru-RU" sz="14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        − в соответствии с 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  <a:hlinkClick r:id="rId3"/>
              </a:rPr>
              <a:t>Федеральным законом от 29.12.2012 № 273-ФЗ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«Об образовании в Российской Федерации» (далее – Федеральный закон № 273-ФЗ);</a:t>
            </a:r>
            <a:endParaRPr kumimoji="0" lang="ru-RU" sz="14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        − 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  <a:hlinkClick r:id="rId3"/>
              </a:rPr>
              <a:t>Федеральным законом от 27.07.2006 № 152-ФЗ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«О персональных данных»;</a:t>
            </a:r>
            <a:endParaRPr kumimoji="0" lang="ru-RU" sz="14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        − 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  <a:hlinkClick r:id="rId3"/>
              </a:rPr>
              <a:t>приказом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  <a:hlinkClick r:id="rId3"/>
              </a:rPr>
              <a:t>Минобрнауки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  <a:hlinkClick r:id="rId3"/>
              </a:rPr>
              <a:t> от 23.08.2017 № 816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«Об утверждении Порядка применения организациями, осуществляющими образовательную деятельность,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электронного обучения, дистанционных образовательных технологий при реализации образовательных программ»;</a:t>
            </a:r>
            <a:endParaRPr kumimoji="0" lang="ru-RU" sz="14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        − 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  <a:hlinkClick r:id="rId3"/>
              </a:rPr>
              <a:t>Федеральным государственным образовательным стандартом начального общего </a:t>
            </a:r>
            <a:endParaRPr kumimoji="0" lang="ru-RU" sz="14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  <a:hlinkClick r:id="rId3"/>
              </a:rPr>
              <a:t>образования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, утвержденным приказом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Минобрнауки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от 06.10.2009 № 373;</a:t>
            </a:r>
            <a:endParaRPr kumimoji="0" lang="ru-RU" sz="14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        − 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  <a:hlinkClick r:id="rId3"/>
              </a:rPr>
              <a:t>Федеральным государственным образовательным стандартом основного общего </a:t>
            </a:r>
            <a:endParaRPr kumimoji="0" lang="ru-RU" sz="14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  <a:hlinkClick r:id="rId3"/>
              </a:rPr>
              <a:t>образования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, утвержденным приказом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Минобрнауки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от 17.12.2010 № 1897;</a:t>
            </a:r>
            <a:endParaRPr kumimoji="0" lang="ru-RU" sz="14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        − 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  <a:hlinkClick r:id="rId3"/>
              </a:rPr>
              <a:t>Федеральным государственным образовательным стандартом среднего общего </a:t>
            </a:r>
            <a:endParaRPr kumimoji="0" lang="ru-RU" sz="14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  <a:hlinkClick r:id="rId3"/>
              </a:rPr>
              <a:t>образования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, утвержденным приказом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Минобрнауки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от 17.05.2012 № 413;</a:t>
            </a:r>
            <a:endParaRPr kumimoji="0" lang="ru-RU" sz="14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        −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  <a:hlinkClick r:id="rId3"/>
              </a:rPr>
              <a:t>СанПиН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  <a:hlinkClick r:id="rId3"/>
              </a:rPr>
              <a:t> 2.2.2/2.4.1340-03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;</a:t>
            </a:r>
            <a:endParaRPr kumimoji="0" lang="ru-RU" sz="14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        −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  <a:hlinkClick r:id="rId3"/>
              </a:rPr>
              <a:t>СанПиН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  <a:hlinkClick r:id="rId3"/>
              </a:rPr>
              <a:t> 2.4.2.2821-10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;</a:t>
            </a:r>
            <a:endParaRPr kumimoji="0" lang="ru-RU" sz="14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        − уставом и локальными нормативными актами </a:t>
            </a:r>
            <a:r>
              <a:rPr kumimoji="0" lang="ru-RU" sz="1400" i="1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муниципального бюджетного </a:t>
            </a:r>
            <a:endParaRPr kumimoji="0" lang="ru-RU" sz="14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400" i="1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общеобразовательного учреждения «Школа № </a:t>
            </a:r>
            <a:r>
              <a:rPr kumimoji="0" lang="ru-RU" sz="1400" i="1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___»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(далее – Школа).</a:t>
            </a:r>
            <a:endParaRPr kumimoji="0" lang="ru-RU" sz="14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360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813" y="0"/>
            <a:ext cx="11722308" cy="883403"/>
          </a:xfrm>
        </p:spPr>
        <p:txBody>
          <a:bodyPr>
            <a:normAutofit/>
          </a:bodyPr>
          <a:lstStyle/>
          <a:p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Положение об электронном обучении и использовании </a:t>
            </a:r>
            <a:b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</a:b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дистанционных образовательных технологий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5463" y="725915"/>
            <a:ext cx="11747715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b="1" dirty="0" smtClean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Компетенция Школы при применении электронного обучения, дистанционных </a:t>
            </a:r>
            <a:endParaRPr lang="ru-RU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b="1" dirty="0" smtClean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образовательных технологий при реализации образовательных программ</a:t>
            </a:r>
            <a:endParaRPr lang="ru-RU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 smtClean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 2.1. Школа вправе применять электронное обучение и дистанционные образовательные технологии при реализации образовательных программ в предусмотренных 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Федеральным законом № 273-ФЗ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формах пол</a:t>
            </a:r>
            <a:r>
              <a:rPr lang="ru-RU" dirty="0" smtClean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учения образования и формах обучения или при их сочетании, при проведении учебных занятий, практик, текущего контроля успеваемости, промежуточной и итоговой аттестации обучающихся.</a:t>
            </a:r>
            <a:endParaRPr lang="ru-RU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 smtClean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 2.2. Школа доводит до участников образовательных отношений информацию о реализации образовательных программ или их частей с применением электронного обучения, дистанционных образовательных технологий, обеспечивающую возможность их правильного выбора</a:t>
            </a:r>
            <a:r>
              <a:rPr lang="ru-RU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 smtClean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2.3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 реализации образовательных программ или их частей с применением электронного обучения, дистанционных образовательных технологий Школа:</a:t>
            </a:r>
          </a:p>
          <a:p>
            <a:pPr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 − обеспечивает соответствующий применяемым технологиям уровень подготовки </a:t>
            </a:r>
          </a:p>
          <a:p>
            <a:pPr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педагогических, научных, учебно-вспомогательных, административно-хозяйственных работников;</a:t>
            </a:r>
          </a:p>
          <a:p>
            <a:pPr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 − оказывает учебно-методическую помощь обучающимся, в том числе в форме индивидуальных консультаций, оказываемых дистанционно с использованием информационных и телекоммуникационных технологий;</a:t>
            </a:r>
          </a:p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 − самостоятельно определяет соотношение объема занятий, проводимых путем непосредственного взаимодействия педагогического работника с обучающимся, и учебных занятий с применением электронного обучения, дистанционных образовательных технологий;</a:t>
            </a:r>
          </a:p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</a:t>
            </a:r>
            <a:endParaRPr lang="ru-RU" sz="1400" dirty="0">
              <a:solidFill>
                <a:srgbClr val="222222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ru-RU" sz="1400" dirty="0">
              <a:solidFill>
                <a:srgbClr val="222222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123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813" y="0"/>
            <a:ext cx="11722308" cy="883403"/>
          </a:xfrm>
        </p:spPr>
        <p:txBody>
          <a:bodyPr>
            <a:normAutofit/>
          </a:bodyPr>
          <a:lstStyle/>
          <a:p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Положение об электронном обучении и использовании </a:t>
            </a:r>
            <a:b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</a:b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дистанционных образовательных технологий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6461" y="775757"/>
            <a:ext cx="1167022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000" b="1" dirty="0"/>
              <a:t>3. Учебно-методическое обеспечение</a:t>
            </a:r>
            <a:endParaRPr lang="ru-RU" sz="2000" dirty="0"/>
          </a:p>
          <a:p>
            <a:pPr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 smtClean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3.3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состав учебно-методического обеспечения учебного процесса с применением электронного обучения, дистанционных образовательных технологий входят:</a:t>
            </a:r>
          </a:p>
          <a:p>
            <a:pPr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 рабочая программа;</a:t>
            </a:r>
          </a:p>
          <a:p>
            <a:pPr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 сценарий обучения с указанием видов работ, сроков выполнения и информационных ресурсов поддержки обучения;</a:t>
            </a:r>
          </a:p>
          <a:p>
            <a:pPr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 методические указания для обучающихся, включающие график выполнения работ и контрольных мероприятий, теоретические сведения, примеры решений;</a:t>
            </a:r>
          </a:p>
          <a:p>
            <a:pPr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 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электронные информационные образовательные ресурсы (ЭИОР), размещенные на электронных носителях и/или в электронной среде поддержки обучения, разработанные в соответствии с требованиями ФГОС, локальными документами Школы:</a:t>
            </a:r>
          </a:p>
          <a:p>
            <a:pPr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а) текстовые – электронный вариант учебного пособия или его фрагмента, литературных произведений, научно-популярные и публицистические </a:t>
            </a:r>
            <a:r>
              <a:rPr lang="ru-RU" dirty="0" err="1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тексты,представленные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 электронной форме, тексты электронных словарей и энциклопедий;</a:t>
            </a:r>
          </a:p>
          <a:p>
            <a:pPr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б) аудио – аудиозапись теоретической части, практического занятия или иного вида учебного материала;</a:t>
            </a:r>
          </a:p>
          <a:p>
            <a:pPr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в) видео – видеозапись теоретической части, демонстрационный анимационный ролик;</a:t>
            </a:r>
          </a:p>
          <a:p>
            <a:pPr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г) программный продукт, в том числе мобильные приложения.</a:t>
            </a:r>
          </a:p>
        </p:txBody>
      </p:sp>
    </p:spTree>
    <p:extLst>
      <p:ext uri="{BB962C8B-B14F-4D97-AF65-F5344CB8AC3E}">
        <p14:creationId xmlns:p14="http://schemas.microsoft.com/office/powerpoint/2010/main" val="3735077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813" y="0"/>
            <a:ext cx="11722308" cy="883403"/>
          </a:xfrm>
        </p:spPr>
        <p:txBody>
          <a:bodyPr>
            <a:normAutofit/>
          </a:bodyPr>
          <a:lstStyle/>
          <a:p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Положение об электронном обучении и использовании </a:t>
            </a:r>
            <a:b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</a:b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дистанционных образовательных технологий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7457" y="713764"/>
            <a:ext cx="116702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4. Техническое и программное обеспечение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4468" y="1136832"/>
            <a:ext cx="11778711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ru-RU" sz="1600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4.1. Техническое обеспечение применения электронного обучения, дистанционных 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600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образовательных технологий включает: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600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 – серверы для обеспечения хранения и функционирования программного и информационного обеспечения;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600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 – средства вычислительной техники и другое оборудование, необходимое для обеспечения эксплуатации, развития, хранения программного и информационного обеспечения, а также доступа к ЭИОР преподавателей и обучающихся Школы;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600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 – коммуникационное оборудование, обеспечивающее доступ к ЭИОР через локальные сети и сеть интернет</a:t>
            </a:r>
            <a:r>
              <a:rPr lang="ru-RU" sz="1600" dirty="0" smtClean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4.2. Программное обеспечение применения электронного обучения, дистанционных образовательных технологий включает: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       – систему дистанционного обучения с учетом актуальных обновлений и программных дополнений, обеспечивающую разработку и комплексное использование электронных ресурсов (платформы: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Moodle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openEdx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       – электронные системы персонификации обучающихся;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       – программное обеспечение, предоставляющее возможность организации видеосвязи;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       – серверное программное обеспечение, поддерживающее функционирование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       сервера и связь с электронной информационно-образовательной средой через сеть</a:t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интернет;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       – дополнительное программное обеспечение для разработки электронных образовательных ресурсов.</a:t>
            </a:r>
          </a:p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212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813" y="0"/>
            <a:ext cx="11722308" cy="883403"/>
          </a:xfrm>
        </p:spPr>
        <p:txBody>
          <a:bodyPr>
            <a:normAutofit/>
          </a:bodyPr>
          <a:lstStyle/>
          <a:p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Положение об электронном обучении и использовании </a:t>
            </a:r>
            <a:b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</a:b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дистанционных образовательных технологий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4468" y="1136832"/>
            <a:ext cx="11778711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/>
              <a:t>5. Порядок организации электронного обучения и применения дистанционных </a:t>
            </a:r>
            <a:endParaRPr lang="ru-RU" dirty="0" smtClean="0"/>
          </a:p>
          <a:p>
            <a:pPr algn="ctr"/>
            <a:r>
              <a:rPr lang="ru-RU" b="1" dirty="0" smtClean="0"/>
              <a:t>образовательных технологий</a:t>
            </a:r>
            <a:endParaRPr lang="ru-RU" dirty="0" smtClean="0"/>
          </a:p>
          <a:p>
            <a:r>
              <a:rPr lang="ru-RU" sz="2000" dirty="0" smtClean="0"/>
              <a:t>         5.1. Выбор предметов для изучения с применением электронного обучения и дистанционных образовательных технологий осуществляется учащимися или родителями (законными представителями) по согласованию со Школой.</a:t>
            </a:r>
          </a:p>
          <a:p>
            <a:r>
              <a:rPr lang="ru-RU" sz="2000" dirty="0" smtClean="0"/>
              <a:t>        </a:t>
            </a:r>
            <a:r>
              <a:rPr lang="ru-RU" sz="2000" dirty="0"/>
              <a:t> 5.2. С использованием электронного обучения и дистанционных образовательных </a:t>
            </a:r>
          </a:p>
          <a:p>
            <a:r>
              <a:rPr lang="ru-RU" sz="2000" dirty="0"/>
              <a:t>технологий могут организовываться такие виды учебных видов деятельности (занятий и работ), как:</a:t>
            </a:r>
          </a:p>
          <a:p>
            <a:r>
              <a:rPr lang="ru-RU" sz="2000" dirty="0"/>
              <a:t>         </a:t>
            </a:r>
            <a:r>
              <a:rPr lang="ru-RU" sz="2000" i="1" dirty="0"/>
              <a:t>– уроки;</a:t>
            </a:r>
            <a:endParaRPr lang="ru-RU" sz="2000" dirty="0"/>
          </a:p>
          <a:p>
            <a:r>
              <a:rPr lang="ru-RU" sz="2000" dirty="0"/>
              <a:t>         </a:t>
            </a:r>
            <a:r>
              <a:rPr lang="ru-RU" sz="2000" i="1" dirty="0"/>
              <a:t>– лекции;</a:t>
            </a:r>
            <a:endParaRPr lang="ru-RU" sz="2000" dirty="0"/>
          </a:p>
          <a:p>
            <a:r>
              <a:rPr lang="ru-RU" sz="2000" dirty="0"/>
              <a:t>         </a:t>
            </a:r>
            <a:r>
              <a:rPr lang="ru-RU" sz="2000" i="1" dirty="0"/>
              <a:t>– семинары;</a:t>
            </a:r>
            <a:endParaRPr lang="ru-RU" sz="2000" dirty="0"/>
          </a:p>
          <a:p>
            <a:r>
              <a:rPr lang="ru-RU" sz="2000" dirty="0"/>
              <a:t>         </a:t>
            </a:r>
            <a:r>
              <a:rPr lang="ru-RU" sz="2000" i="1" dirty="0"/>
              <a:t>– практические занятия;</a:t>
            </a:r>
            <a:endParaRPr lang="ru-RU" sz="2000" dirty="0"/>
          </a:p>
          <a:p>
            <a:r>
              <a:rPr lang="ru-RU" sz="2000" dirty="0"/>
              <a:t>         </a:t>
            </a:r>
            <a:r>
              <a:rPr lang="ru-RU" sz="2000" i="1" dirty="0"/>
              <a:t>– лабораторные работы;</a:t>
            </a:r>
            <a:endParaRPr lang="ru-RU" sz="2000" dirty="0"/>
          </a:p>
          <a:p>
            <a:r>
              <a:rPr lang="ru-RU" sz="2000" dirty="0"/>
              <a:t>         </a:t>
            </a:r>
            <a:r>
              <a:rPr lang="ru-RU" sz="2000" i="1" dirty="0"/>
              <a:t>– контрольные работы;</a:t>
            </a:r>
            <a:endParaRPr lang="ru-RU" sz="2000" dirty="0"/>
          </a:p>
          <a:p>
            <a:r>
              <a:rPr lang="ru-RU" sz="2000" dirty="0"/>
              <a:t>         </a:t>
            </a:r>
            <a:r>
              <a:rPr lang="ru-RU" sz="2000" i="1" dirty="0"/>
              <a:t>– самостоятельная работа;</a:t>
            </a:r>
            <a:endParaRPr lang="ru-RU" sz="2000" dirty="0"/>
          </a:p>
          <a:p>
            <a:r>
              <a:rPr lang="ru-RU" sz="2000" dirty="0"/>
              <a:t>         </a:t>
            </a:r>
            <a:r>
              <a:rPr lang="ru-RU" sz="2000" i="1" dirty="0"/>
              <a:t>– консультации с преподавателями.</a:t>
            </a:r>
            <a:endParaRPr lang="ru-RU" sz="2000" dirty="0"/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705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813" y="0"/>
            <a:ext cx="11722308" cy="883403"/>
          </a:xfrm>
        </p:spPr>
        <p:txBody>
          <a:bodyPr>
            <a:normAutofit/>
          </a:bodyPr>
          <a:lstStyle/>
          <a:p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Положение об электронном обучении и использовании </a:t>
            </a:r>
            <a:b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</a:b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дистанционных образовательных технологий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4468" y="1136832"/>
            <a:ext cx="11778711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/>
              <a:t>5. Порядок организации электронного обучения и применения дистанционных </a:t>
            </a:r>
            <a:endParaRPr lang="ru-RU" dirty="0" smtClean="0"/>
          </a:p>
          <a:p>
            <a:pPr algn="ctr"/>
            <a:r>
              <a:rPr lang="ru-RU" b="1" dirty="0" smtClean="0"/>
              <a:t>образовательных технологий</a:t>
            </a:r>
            <a:endParaRPr lang="ru-RU" dirty="0" smtClean="0"/>
          </a:p>
          <a:p>
            <a:r>
              <a:rPr lang="ru-RU" sz="2000" dirty="0" smtClean="0"/>
              <a:t>        </a:t>
            </a:r>
            <a:r>
              <a:rPr lang="ru-RU" sz="2000" dirty="0"/>
              <a:t>5.4. При реализации образовательных программ с применением электронного обучения, дистанционных образовательных технологий учителя и ответственные лица ведут документацию: </a:t>
            </a:r>
            <a:br>
              <a:rPr lang="ru-RU" sz="2000" dirty="0"/>
            </a:br>
            <a:r>
              <a:rPr lang="ru-RU" sz="2000" i="1" dirty="0"/>
              <a:t>заполняют</a:t>
            </a:r>
            <a:r>
              <a:rPr lang="ru-RU" sz="2000" b="1" i="1" dirty="0"/>
              <a:t> </a:t>
            </a:r>
            <a:r>
              <a:rPr lang="ru-RU" sz="2000" b="1" i="1" dirty="0">
                <a:hlinkClick r:id="rId4"/>
              </a:rPr>
              <a:t>журнал успеваемости</a:t>
            </a:r>
            <a:r>
              <a:rPr lang="ru-RU" sz="2000" i="1" dirty="0"/>
              <a:t>, выставляют в журнал отметки</a:t>
            </a:r>
            <a:r>
              <a:rPr lang="ru-RU" sz="2000" dirty="0"/>
              <a:t>.</a:t>
            </a:r>
          </a:p>
          <a:p>
            <a:r>
              <a:rPr lang="ru-RU" sz="2000" dirty="0"/>
              <a:t>         5.5. Рекомендуемая непрерывная длительность работы, связанной с фиксацией взора непосредственно на экране устройства отображения информации на уроке, не должна превышать:</a:t>
            </a:r>
          </a:p>
          <a:p>
            <a:r>
              <a:rPr lang="ru-RU" sz="2000" dirty="0"/>
              <a:t>         − для обучающихся в I–IV классах – 15 мин;</a:t>
            </a:r>
          </a:p>
          <a:p>
            <a:r>
              <a:rPr lang="ru-RU" sz="2000" dirty="0"/>
              <a:t>         − для обучающихся в V–VII классах – 20 мин;</a:t>
            </a:r>
          </a:p>
          <a:p>
            <a:r>
              <a:rPr lang="ru-RU" sz="2000" dirty="0"/>
              <a:t>         − для обучающихся в VIII–IX классах – 25 мин;</a:t>
            </a:r>
          </a:p>
          <a:p>
            <a:r>
              <a:rPr lang="ru-RU" sz="2000" dirty="0"/>
              <a:t>         − для обучающихся в X–XI классах на первом часу учебных занятий – 30 мин, на втором – 20 мин.</a:t>
            </a:r>
          </a:p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000" dirty="0"/>
              <a:t>  Оптимальное количество занятий с использованием персональных электронно-вычислительных машин (ПЭВМ) в течение учебного дня для обучающихся I–IV классов составляет один урок, </a:t>
            </a:r>
            <a:endParaRPr lang="ru-RU" sz="2000" dirty="0" smtClean="0"/>
          </a:p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000" dirty="0" smtClean="0"/>
              <a:t>для </a:t>
            </a:r>
            <a:r>
              <a:rPr lang="ru-RU" sz="2000" dirty="0"/>
              <a:t>обучающихся в V–VIII классах – два урока, </a:t>
            </a:r>
            <a:endParaRPr lang="ru-RU" sz="2000" dirty="0" smtClean="0"/>
          </a:p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000" dirty="0" smtClean="0"/>
              <a:t>для </a:t>
            </a:r>
            <a:r>
              <a:rPr lang="ru-RU" sz="2000" dirty="0"/>
              <a:t>обучающихся в IX–XI классах – три урока.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79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5809" y="526942"/>
            <a:ext cx="11722308" cy="883403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Положение об электронном обучении и использовании </a:t>
            </a:r>
            <a:b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</a:b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дистанционных образовательных технологий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4468" y="1973740"/>
            <a:ext cx="1177871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 Порядок организации электронного обучения и применения дистанционных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образовательных технологий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5.8.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Внеучебные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занятия с использованием ПЭВМ рекомендуется проводить не чаще двух раз в неделю общей продолжительностью: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      − для обучающихся II–V классов – не более 60 мин;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      − для обучающихся VI классов и старше – не более 90 мин.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Время проведения компьютерных игр с навязанным ритмом не должно превышать 10 мин для учащихся II–V классов и 15 мин для учащихся более старших классов. Рекомендуется проводить их в конце занятия.</a:t>
            </a:r>
          </a:p>
        </p:txBody>
      </p:sp>
    </p:spTree>
    <p:extLst>
      <p:ext uri="{BB962C8B-B14F-4D97-AF65-F5344CB8AC3E}">
        <p14:creationId xmlns:p14="http://schemas.microsoft.com/office/powerpoint/2010/main" val="2192420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-641268" y="0"/>
            <a:ext cx="12833268" cy="6858000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449370" y="3502403"/>
            <a:ext cx="536870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805912" y="1645108"/>
            <a:ext cx="1047564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Роль родителей в переходе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 дистанционное обучение детей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675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3817" y="1177871"/>
            <a:ext cx="11722308" cy="1304145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Методические рекомендации </a:t>
            </a:r>
            <a:r>
              <a:rPr lang="ru-RU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Министерства просвещения</a:t>
            </a:r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реализации образовательных программ начального общего, </a:t>
            </a:r>
            <a:b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основного общего, среднего общего образования, образовательных программ среднего профессионального образования и дополнительных общеобразовательных программ с применением электронного обучения </a:t>
            </a:r>
            <a:b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дистанционных образовательных </a:t>
            </a:r>
            <a:r>
              <a:rPr lang="ru-RU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технологий                    </a:t>
            </a:r>
            <a:r>
              <a:rPr lang="ru-RU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марта 2020 г. 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5342" y="2852960"/>
            <a:ext cx="11692328" cy="2189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 Выбор родителями (законными представителями) обучающегося формы дистанционного обучения по образовательной программе начального общего, основного общего либо среднего общего образования, а также по дополнительным общеобразовательным программам подтверждается документально (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наличие письменного заявления родителя(ей) (законного представителя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31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2304" y="0"/>
            <a:ext cx="11524896" cy="150333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Дежурные 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классы для учеников начальной школы, </a:t>
            </a:r>
            <a:r>
              <a:rPr lang="ru-RU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которых 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родители не могут оставить </a:t>
            </a:r>
            <a:r>
              <a:rPr lang="ru-RU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дома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0482" y="1012845"/>
            <a:ext cx="1177871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/>
              <a:t>По распоряжению учредителя организуйте дежурные классы для учеников начальной школы, которых родители не могут оставить дома.</a:t>
            </a:r>
          </a:p>
          <a:p>
            <a:r>
              <a:rPr lang="ru-RU" sz="2400" dirty="0"/>
              <a:t>Действующее законодательство в сфере образования не содержит понятия «дежурный класс». Поэтому самостоятельно определите, как его открыть и обеспечить функционирование. Например, используйте принцип работы продленки. При этом учитывайте три исключения. </a:t>
            </a:r>
            <a:endParaRPr lang="ru-RU" sz="2400" dirty="0" smtClean="0"/>
          </a:p>
          <a:p>
            <a:r>
              <a:rPr lang="ru-RU" sz="2400" dirty="0" smtClean="0"/>
              <a:t>Первое </a:t>
            </a:r>
            <a:r>
              <a:rPr lang="ru-RU" sz="2400" dirty="0"/>
              <a:t>– класс должен функционировать с утра, второе – его численность не должна превышать 12 человек, третье – брать с родителей плату нельзя.</a:t>
            </a:r>
          </a:p>
          <a:p>
            <a:r>
              <a:rPr lang="ru-RU" sz="2400" dirty="0"/>
              <a:t>Обяжите классных руководителей сообщить родителям учеников о работе дежурного класса и взять заявление у тех, кто согласен отдать в него ребенка. </a:t>
            </a:r>
            <a:endParaRPr lang="ru-RU" sz="2400" dirty="0" smtClean="0"/>
          </a:p>
          <a:p>
            <a:r>
              <a:rPr lang="ru-RU" sz="2400" dirty="0" smtClean="0"/>
              <a:t>Другие </a:t>
            </a:r>
            <a:r>
              <a:rPr lang="ru-RU" sz="2400" dirty="0"/>
              <a:t>документы, подтверждающие необходимость посещать школу, не требуйте. Вручите подчиненным форму заявления. </a:t>
            </a:r>
            <a:endParaRPr lang="ru-RU" sz="2400" dirty="0" smtClean="0"/>
          </a:p>
          <a:p>
            <a:r>
              <a:rPr lang="ru-RU" sz="2400" dirty="0" smtClean="0"/>
              <a:t>Используйте </a:t>
            </a:r>
            <a:r>
              <a:rPr lang="ru-RU" sz="2400" dirty="0"/>
              <a:t>готовый шаблон.</a:t>
            </a:r>
          </a:p>
        </p:txBody>
      </p:sp>
    </p:spTree>
    <p:extLst>
      <p:ext uri="{BB962C8B-B14F-4D97-AF65-F5344CB8AC3E}">
        <p14:creationId xmlns:p14="http://schemas.microsoft.com/office/powerpoint/2010/main" val="2327727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6883" y="0"/>
            <a:ext cx="116378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16.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Федеральный закон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29 декабря 2012 г. № 273-ФЗ 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«Об образовании в Российской Федерации» </a:t>
            </a:r>
          </a:p>
          <a:p>
            <a:pPr algn="ctr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программ с применением электронного обучения и дистанционных образовательных технологий 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678839" y="1701463"/>
            <a:ext cx="1136273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ru-RU" sz="2400" dirty="0" smtClean="0"/>
              <a:t>          </a:t>
            </a:r>
            <a:r>
              <a:rPr lang="ru-RU" sz="2400" b="1" dirty="0" smtClean="0"/>
              <a:t>Под </a:t>
            </a:r>
            <a:r>
              <a:rPr lang="ru-RU" sz="2400" b="1" dirty="0"/>
              <a:t>электронным обучением </a:t>
            </a:r>
            <a:r>
              <a:rPr lang="ru-RU" sz="2400" dirty="0"/>
              <a:t>понимается организация образовательной деятельности с применением содержащейся в базах </a:t>
            </a:r>
            <a:r>
              <a:rPr lang="ru-RU" sz="2400" dirty="0" smtClean="0"/>
              <a:t>данных и </a:t>
            </a:r>
            <a:r>
              <a:rPr lang="ru-RU" sz="2400" dirty="0"/>
              <a:t>используемой при реализации образовательных программ информации и обеспечивающих ее обработку информационных технологий, технических средств, а также информационно-телекоммуникационных сетей, обеспечивающих передачу по линиям связи указанной информации, взаимодействие обучающихся и педагогических работников. </a:t>
            </a:r>
            <a:endParaRPr lang="ru-RU" sz="2400" dirty="0" smtClean="0"/>
          </a:p>
          <a:p>
            <a:pPr algn="just"/>
            <a:r>
              <a:rPr lang="ru-RU" sz="2400" b="1" dirty="0" smtClean="0"/>
              <a:t>               Под </a:t>
            </a:r>
            <a:r>
              <a:rPr lang="ru-RU" sz="2400" b="1" dirty="0"/>
              <a:t>дистанционными образовательными технологиями </a:t>
            </a:r>
            <a:r>
              <a:rPr lang="ru-RU" sz="2400" dirty="0"/>
              <a:t>понимаются образовательные технологии, реализуемые в основном с применением информационно-телекоммуникационных сетей при опосредованном (на расстоянии) взаимодействии обучающихся и педагогических работников. </a:t>
            </a:r>
          </a:p>
        </p:txBody>
      </p:sp>
      <p:sp>
        <p:nvSpPr>
          <p:cNvPr id="9" name="Google Shape;471;p40"/>
          <p:cNvSpPr/>
          <p:nvPr/>
        </p:nvSpPr>
        <p:spPr>
          <a:xfrm>
            <a:off x="315325" y="1889994"/>
            <a:ext cx="251176" cy="332812"/>
          </a:xfrm>
          <a:custGeom>
            <a:avLst/>
            <a:gdLst/>
            <a:ahLst/>
            <a:cxnLst/>
            <a:rect l="l" t="t" r="r" b="b"/>
            <a:pathLst>
              <a:path w="12018" h="15924" extrusionOk="0">
                <a:moveTo>
                  <a:pt x="6278" y="3444"/>
                </a:moveTo>
                <a:lnTo>
                  <a:pt x="6522" y="3493"/>
                </a:lnTo>
                <a:lnTo>
                  <a:pt x="6766" y="3542"/>
                </a:lnTo>
                <a:lnTo>
                  <a:pt x="7010" y="3639"/>
                </a:lnTo>
                <a:lnTo>
                  <a:pt x="7230" y="3737"/>
                </a:lnTo>
                <a:lnTo>
                  <a:pt x="7450" y="3883"/>
                </a:lnTo>
                <a:lnTo>
                  <a:pt x="7645" y="4030"/>
                </a:lnTo>
                <a:lnTo>
                  <a:pt x="7816" y="4201"/>
                </a:lnTo>
                <a:lnTo>
                  <a:pt x="7987" y="4372"/>
                </a:lnTo>
                <a:lnTo>
                  <a:pt x="8134" y="4567"/>
                </a:lnTo>
                <a:lnTo>
                  <a:pt x="8280" y="4787"/>
                </a:lnTo>
                <a:lnTo>
                  <a:pt x="8378" y="5007"/>
                </a:lnTo>
                <a:lnTo>
                  <a:pt x="8476" y="5251"/>
                </a:lnTo>
                <a:lnTo>
                  <a:pt x="8525" y="5495"/>
                </a:lnTo>
                <a:lnTo>
                  <a:pt x="8573" y="5740"/>
                </a:lnTo>
                <a:lnTo>
                  <a:pt x="8573" y="6008"/>
                </a:lnTo>
                <a:lnTo>
                  <a:pt x="8573" y="6277"/>
                </a:lnTo>
                <a:lnTo>
                  <a:pt x="8525" y="6521"/>
                </a:lnTo>
                <a:lnTo>
                  <a:pt x="8476" y="6765"/>
                </a:lnTo>
                <a:lnTo>
                  <a:pt x="8378" y="7010"/>
                </a:lnTo>
                <a:lnTo>
                  <a:pt x="8280" y="7229"/>
                </a:lnTo>
                <a:lnTo>
                  <a:pt x="8134" y="7449"/>
                </a:lnTo>
                <a:lnTo>
                  <a:pt x="7987" y="7645"/>
                </a:lnTo>
                <a:lnTo>
                  <a:pt x="7816" y="7816"/>
                </a:lnTo>
                <a:lnTo>
                  <a:pt x="7645" y="7987"/>
                </a:lnTo>
                <a:lnTo>
                  <a:pt x="7450" y="8133"/>
                </a:lnTo>
                <a:lnTo>
                  <a:pt x="7230" y="8280"/>
                </a:lnTo>
                <a:lnTo>
                  <a:pt x="7010" y="8377"/>
                </a:lnTo>
                <a:lnTo>
                  <a:pt x="6766" y="8475"/>
                </a:lnTo>
                <a:lnTo>
                  <a:pt x="6522" y="8524"/>
                </a:lnTo>
                <a:lnTo>
                  <a:pt x="6278" y="8573"/>
                </a:lnTo>
                <a:lnTo>
                  <a:pt x="5740" y="8573"/>
                </a:lnTo>
                <a:lnTo>
                  <a:pt x="5496" y="8524"/>
                </a:lnTo>
                <a:lnTo>
                  <a:pt x="5252" y="8475"/>
                </a:lnTo>
                <a:lnTo>
                  <a:pt x="5008" y="8377"/>
                </a:lnTo>
                <a:lnTo>
                  <a:pt x="4788" y="8280"/>
                </a:lnTo>
                <a:lnTo>
                  <a:pt x="4568" y="8133"/>
                </a:lnTo>
                <a:lnTo>
                  <a:pt x="4373" y="7987"/>
                </a:lnTo>
                <a:lnTo>
                  <a:pt x="4202" y="7816"/>
                </a:lnTo>
                <a:lnTo>
                  <a:pt x="4031" y="7645"/>
                </a:lnTo>
                <a:lnTo>
                  <a:pt x="3884" y="7449"/>
                </a:lnTo>
                <a:lnTo>
                  <a:pt x="3738" y="7229"/>
                </a:lnTo>
                <a:lnTo>
                  <a:pt x="3640" y="7010"/>
                </a:lnTo>
                <a:lnTo>
                  <a:pt x="3542" y="6765"/>
                </a:lnTo>
                <a:lnTo>
                  <a:pt x="3493" y="6521"/>
                </a:lnTo>
                <a:lnTo>
                  <a:pt x="3445" y="6277"/>
                </a:lnTo>
                <a:lnTo>
                  <a:pt x="3445" y="6008"/>
                </a:lnTo>
                <a:lnTo>
                  <a:pt x="3445" y="5740"/>
                </a:lnTo>
                <a:lnTo>
                  <a:pt x="3493" y="5495"/>
                </a:lnTo>
                <a:lnTo>
                  <a:pt x="3542" y="5251"/>
                </a:lnTo>
                <a:lnTo>
                  <a:pt x="3640" y="5007"/>
                </a:lnTo>
                <a:lnTo>
                  <a:pt x="3738" y="4787"/>
                </a:lnTo>
                <a:lnTo>
                  <a:pt x="3884" y="4567"/>
                </a:lnTo>
                <a:lnTo>
                  <a:pt x="4031" y="4372"/>
                </a:lnTo>
                <a:lnTo>
                  <a:pt x="4202" y="4201"/>
                </a:lnTo>
                <a:lnTo>
                  <a:pt x="4373" y="4030"/>
                </a:lnTo>
                <a:lnTo>
                  <a:pt x="4568" y="3883"/>
                </a:lnTo>
                <a:lnTo>
                  <a:pt x="4788" y="3737"/>
                </a:lnTo>
                <a:lnTo>
                  <a:pt x="5008" y="3639"/>
                </a:lnTo>
                <a:lnTo>
                  <a:pt x="5252" y="3542"/>
                </a:lnTo>
                <a:lnTo>
                  <a:pt x="5496" y="3493"/>
                </a:lnTo>
                <a:lnTo>
                  <a:pt x="5740" y="3444"/>
                </a:lnTo>
                <a:close/>
                <a:moveTo>
                  <a:pt x="5691" y="0"/>
                </a:moveTo>
                <a:lnTo>
                  <a:pt x="5398" y="25"/>
                </a:lnTo>
                <a:lnTo>
                  <a:pt x="5105" y="73"/>
                </a:lnTo>
                <a:lnTo>
                  <a:pt x="4788" y="122"/>
                </a:lnTo>
                <a:lnTo>
                  <a:pt x="4519" y="196"/>
                </a:lnTo>
                <a:lnTo>
                  <a:pt x="4226" y="269"/>
                </a:lnTo>
                <a:lnTo>
                  <a:pt x="3664" y="464"/>
                </a:lnTo>
                <a:lnTo>
                  <a:pt x="3152" y="733"/>
                </a:lnTo>
                <a:lnTo>
                  <a:pt x="2639" y="1026"/>
                </a:lnTo>
                <a:lnTo>
                  <a:pt x="2199" y="1368"/>
                </a:lnTo>
                <a:lnTo>
                  <a:pt x="1759" y="1759"/>
                </a:lnTo>
                <a:lnTo>
                  <a:pt x="1369" y="2198"/>
                </a:lnTo>
                <a:lnTo>
                  <a:pt x="1027" y="2638"/>
                </a:lnTo>
                <a:lnTo>
                  <a:pt x="734" y="3151"/>
                </a:lnTo>
                <a:lnTo>
                  <a:pt x="465" y="3664"/>
                </a:lnTo>
                <a:lnTo>
                  <a:pt x="270" y="4225"/>
                </a:lnTo>
                <a:lnTo>
                  <a:pt x="196" y="4518"/>
                </a:lnTo>
                <a:lnTo>
                  <a:pt x="123" y="4787"/>
                </a:lnTo>
                <a:lnTo>
                  <a:pt x="74" y="5105"/>
                </a:lnTo>
                <a:lnTo>
                  <a:pt x="25" y="5398"/>
                </a:lnTo>
                <a:lnTo>
                  <a:pt x="1" y="5691"/>
                </a:lnTo>
                <a:lnTo>
                  <a:pt x="1" y="6008"/>
                </a:lnTo>
                <a:lnTo>
                  <a:pt x="25" y="6448"/>
                </a:lnTo>
                <a:lnTo>
                  <a:pt x="74" y="6887"/>
                </a:lnTo>
                <a:lnTo>
                  <a:pt x="147" y="7352"/>
                </a:lnTo>
                <a:lnTo>
                  <a:pt x="270" y="7791"/>
                </a:lnTo>
                <a:lnTo>
                  <a:pt x="392" y="8231"/>
                </a:lnTo>
                <a:lnTo>
                  <a:pt x="563" y="8670"/>
                </a:lnTo>
                <a:lnTo>
                  <a:pt x="734" y="9110"/>
                </a:lnTo>
                <a:lnTo>
                  <a:pt x="929" y="9550"/>
                </a:lnTo>
                <a:lnTo>
                  <a:pt x="1149" y="9965"/>
                </a:lnTo>
                <a:lnTo>
                  <a:pt x="1393" y="10404"/>
                </a:lnTo>
                <a:lnTo>
                  <a:pt x="1906" y="11210"/>
                </a:lnTo>
                <a:lnTo>
                  <a:pt x="2443" y="11992"/>
                </a:lnTo>
                <a:lnTo>
                  <a:pt x="3005" y="12725"/>
                </a:lnTo>
                <a:lnTo>
                  <a:pt x="3567" y="13408"/>
                </a:lnTo>
                <a:lnTo>
                  <a:pt x="4104" y="14019"/>
                </a:lnTo>
                <a:lnTo>
                  <a:pt x="4617" y="14581"/>
                </a:lnTo>
                <a:lnTo>
                  <a:pt x="5081" y="15045"/>
                </a:lnTo>
                <a:lnTo>
                  <a:pt x="5740" y="15680"/>
                </a:lnTo>
                <a:lnTo>
                  <a:pt x="6009" y="15924"/>
                </a:lnTo>
                <a:lnTo>
                  <a:pt x="6278" y="15680"/>
                </a:lnTo>
                <a:lnTo>
                  <a:pt x="6937" y="15045"/>
                </a:lnTo>
                <a:lnTo>
                  <a:pt x="7401" y="14581"/>
                </a:lnTo>
                <a:lnTo>
                  <a:pt x="7914" y="14019"/>
                </a:lnTo>
                <a:lnTo>
                  <a:pt x="8451" y="13408"/>
                </a:lnTo>
                <a:lnTo>
                  <a:pt x="9013" y="12725"/>
                </a:lnTo>
                <a:lnTo>
                  <a:pt x="9575" y="11992"/>
                </a:lnTo>
                <a:lnTo>
                  <a:pt x="10112" y="11210"/>
                </a:lnTo>
                <a:lnTo>
                  <a:pt x="10625" y="10404"/>
                </a:lnTo>
                <a:lnTo>
                  <a:pt x="10869" y="9965"/>
                </a:lnTo>
                <a:lnTo>
                  <a:pt x="11089" y="9550"/>
                </a:lnTo>
                <a:lnTo>
                  <a:pt x="11284" y="9110"/>
                </a:lnTo>
                <a:lnTo>
                  <a:pt x="11455" y="8670"/>
                </a:lnTo>
                <a:lnTo>
                  <a:pt x="11626" y="8231"/>
                </a:lnTo>
                <a:lnTo>
                  <a:pt x="11748" y="7791"/>
                </a:lnTo>
                <a:lnTo>
                  <a:pt x="11871" y="7352"/>
                </a:lnTo>
                <a:lnTo>
                  <a:pt x="11944" y="6887"/>
                </a:lnTo>
                <a:lnTo>
                  <a:pt x="11993" y="6448"/>
                </a:lnTo>
                <a:lnTo>
                  <a:pt x="12017" y="6008"/>
                </a:lnTo>
                <a:lnTo>
                  <a:pt x="12017" y="5691"/>
                </a:lnTo>
                <a:lnTo>
                  <a:pt x="11993" y="5398"/>
                </a:lnTo>
                <a:lnTo>
                  <a:pt x="11944" y="5105"/>
                </a:lnTo>
                <a:lnTo>
                  <a:pt x="11895" y="4787"/>
                </a:lnTo>
                <a:lnTo>
                  <a:pt x="11822" y="4518"/>
                </a:lnTo>
                <a:lnTo>
                  <a:pt x="11748" y="4225"/>
                </a:lnTo>
                <a:lnTo>
                  <a:pt x="11553" y="3664"/>
                </a:lnTo>
                <a:lnTo>
                  <a:pt x="11284" y="3151"/>
                </a:lnTo>
                <a:lnTo>
                  <a:pt x="10991" y="2638"/>
                </a:lnTo>
                <a:lnTo>
                  <a:pt x="10649" y="2198"/>
                </a:lnTo>
                <a:lnTo>
                  <a:pt x="10259" y="1759"/>
                </a:lnTo>
                <a:lnTo>
                  <a:pt x="9819" y="1368"/>
                </a:lnTo>
                <a:lnTo>
                  <a:pt x="9379" y="1026"/>
                </a:lnTo>
                <a:lnTo>
                  <a:pt x="8866" y="733"/>
                </a:lnTo>
                <a:lnTo>
                  <a:pt x="8354" y="464"/>
                </a:lnTo>
                <a:lnTo>
                  <a:pt x="7792" y="269"/>
                </a:lnTo>
                <a:lnTo>
                  <a:pt x="7499" y="196"/>
                </a:lnTo>
                <a:lnTo>
                  <a:pt x="7230" y="122"/>
                </a:lnTo>
                <a:lnTo>
                  <a:pt x="6913" y="73"/>
                </a:lnTo>
                <a:lnTo>
                  <a:pt x="6620" y="25"/>
                </a:lnTo>
                <a:lnTo>
                  <a:pt x="6326" y="0"/>
                </a:lnTo>
                <a:close/>
              </a:path>
            </a:pathLst>
          </a:custGeom>
          <a:solidFill>
            <a:srgbClr val="EA252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471;p40"/>
          <p:cNvSpPr/>
          <p:nvPr/>
        </p:nvSpPr>
        <p:spPr>
          <a:xfrm>
            <a:off x="244074" y="4422163"/>
            <a:ext cx="251176" cy="332812"/>
          </a:xfrm>
          <a:custGeom>
            <a:avLst/>
            <a:gdLst/>
            <a:ahLst/>
            <a:cxnLst/>
            <a:rect l="l" t="t" r="r" b="b"/>
            <a:pathLst>
              <a:path w="12018" h="15924" extrusionOk="0">
                <a:moveTo>
                  <a:pt x="6278" y="3444"/>
                </a:moveTo>
                <a:lnTo>
                  <a:pt x="6522" y="3493"/>
                </a:lnTo>
                <a:lnTo>
                  <a:pt x="6766" y="3542"/>
                </a:lnTo>
                <a:lnTo>
                  <a:pt x="7010" y="3639"/>
                </a:lnTo>
                <a:lnTo>
                  <a:pt x="7230" y="3737"/>
                </a:lnTo>
                <a:lnTo>
                  <a:pt x="7450" y="3883"/>
                </a:lnTo>
                <a:lnTo>
                  <a:pt x="7645" y="4030"/>
                </a:lnTo>
                <a:lnTo>
                  <a:pt x="7816" y="4201"/>
                </a:lnTo>
                <a:lnTo>
                  <a:pt x="7987" y="4372"/>
                </a:lnTo>
                <a:lnTo>
                  <a:pt x="8134" y="4567"/>
                </a:lnTo>
                <a:lnTo>
                  <a:pt x="8280" y="4787"/>
                </a:lnTo>
                <a:lnTo>
                  <a:pt x="8378" y="5007"/>
                </a:lnTo>
                <a:lnTo>
                  <a:pt x="8476" y="5251"/>
                </a:lnTo>
                <a:lnTo>
                  <a:pt x="8525" y="5495"/>
                </a:lnTo>
                <a:lnTo>
                  <a:pt x="8573" y="5740"/>
                </a:lnTo>
                <a:lnTo>
                  <a:pt x="8573" y="6008"/>
                </a:lnTo>
                <a:lnTo>
                  <a:pt x="8573" y="6277"/>
                </a:lnTo>
                <a:lnTo>
                  <a:pt x="8525" y="6521"/>
                </a:lnTo>
                <a:lnTo>
                  <a:pt x="8476" y="6765"/>
                </a:lnTo>
                <a:lnTo>
                  <a:pt x="8378" y="7010"/>
                </a:lnTo>
                <a:lnTo>
                  <a:pt x="8280" y="7229"/>
                </a:lnTo>
                <a:lnTo>
                  <a:pt x="8134" y="7449"/>
                </a:lnTo>
                <a:lnTo>
                  <a:pt x="7987" y="7645"/>
                </a:lnTo>
                <a:lnTo>
                  <a:pt x="7816" y="7816"/>
                </a:lnTo>
                <a:lnTo>
                  <a:pt x="7645" y="7987"/>
                </a:lnTo>
                <a:lnTo>
                  <a:pt x="7450" y="8133"/>
                </a:lnTo>
                <a:lnTo>
                  <a:pt x="7230" y="8280"/>
                </a:lnTo>
                <a:lnTo>
                  <a:pt x="7010" y="8377"/>
                </a:lnTo>
                <a:lnTo>
                  <a:pt x="6766" y="8475"/>
                </a:lnTo>
                <a:lnTo>
                  <a:pt x="6522" y="8524"/>
                </a:lnTo>
                <a:lnTo>
                  <a:pt x="6278" y="8573"/>
                </a:lnTo>
                <a:lnTo>
                  <a:pt x="5740" y="8573"/>
                </a:lnTo>
                <a:lnTo>
                  <a:pt x="5496" y="8524"/>
                </a:lnTo>
                <a:lnTo>
                  <a:pt x="5252" y="8475"/>
                </a:lnTo>
                <a:lnTo>
                  <a:pt x="5008" y="8377"/>
                </a:lnTo>
                <a:lnTo>
                  <a:pt x="4788" y="8280"/>
                </a:lnTo>
                <a:lnTo>
                  <a:pt x="4568" y="8133"/>
                </a:lnTo>
                <a:lnTo>
                  <a:pt x="4373" y="7987"/>
                </a:lnTo>
                <a:lnTo>
                  <a:pt x="4202" y="7816"/>
                </a:lnTo>
                <a:lnTo>
                  <a:pt x="4031" y="7645"/>
                </a:lnTo>
                <a:lnTo>
                  <a:pt x="3884" y="7449"/>
                </a:lnTo>
                <a:lnTo>
                  <a:pt x="3738" y="7229"/>
                </a:lnTo>
                <a:lnTo>
                  <a:pt x="3640" y="7010"/>
                </a:lnTo>
                <a:lnTo>
                  <a:pt x="3542" y="6765"/>
                </a:lnTo>
                <a:lnTo>
                  <a:pt x="3493" y="6521"/>
                </a:lnTo>
                <a:lnTo>
                  <a:pt x="3445" y="6277"/>
                </a:lnTo>
                <a:lnTo>
                  <a:pt x="3445" y="6008"/>
                </a:lnTo>
                <a:lnTo>
                  <a:pt x="3445" y="5740"/>
                </a:lnTo>
                <a:lnTo>
                  <a:pt x="3493" y="5495"/>
                </a:lnTo>
                <a:lnTo>
                  <a:pt x="3542" y="5251"/>
                </a:lnTo>
                <a:lnTo>
                  <a:pt x="3640" y="5007"/>
                </a:lnTo>
                <a:lnTo>
                  <a:pt x="3738" y="4787"/>
                </a:lnTo>
                <a:lnTo>
                  <a:pt x="3884" y="4567"/>
                </a:lnTo>
                <a:lnTo>
                  <a:pt x="4031" y="4372"/>
                </a:lnTo>
                <a:lnTo>
                  <a:pt x="4202" y="4201"/>
                </a:lnTo>
                <a:lnTo>
                  <a:pt x="4373" y="4030"/>
                </a:lnTo>
                <a:lnTo>
                  <a:pt x="4568" y="3883"/>
                </a:lnTo>
                <a:lnTo>
                  <a:pt x="4788" y="3737"/>
                </a:lnTo>
                <a:lnTo>
                  <a:pt x="5008" y="3639"/>
                </a:lnTo>
                <a:lnTo>
                  <a:pt x="5252" y="3542"/>
                </a:lnTo>
                <a:lnTo>
                  <a:pt x="5496" y="3493"/>
                </a:lnTo>
                <a:lnTo>
                  <a:pt x="5740" y="3444"/>
                </a:lnTo>
                <a:close/>
                <a:moveTo>
                  <a:pt x="5691" y="0"/>
                </a:moveTo>
                <a:lnTo>
                  <a:pt x="5398" y="25"/>
                </a:lnTo>
                <a:lnTo>
                  <a:pt x="5105" y="73"/>
                </a:lnTo>
                <a:lnTo>
                  <a:pt x="4788" y="122"/>
                </a:lnTo>
                <a:lnTo>
                  <a:pt x="4519" y="196"/>
                </a:lnTo>
                <a:lnTo>
                  <a:pt x="4226" y="269"/>
                </a:lnTo>
                <a:lnTo>
                  <a:pt x="3664" y="464"/>
                </a:lnTo>
                <a:lnTo>
                  <a:pt x="3152" y="733"/>
                </a:lnTo>
                <a:lnTo>
                  <a:pt x="2639" y="1026"/>
                </a:lnTo>
                <a:lnTo>
                  <a:pt x="2199" y="1368"/>
                </a:lnTo>
                <a:lnTo>
                  <a:pt x="1759" y="1759"/>
                </a:lnTo>
                <a:lnTo>
                  <a:pt x="1369" y="2198"/>
                </a:lnTo>
                <a:lnTo>
                  <a:pt x="1027" y="2638"/>
                </a:lnTo>
                <a:lnTo>
                  <a:pt x="734" y="3151"/>
                </a:lnTo>
                <a:lnTo>
                  <a:pt x="465" y="3664"/>
                </a:lnTo>
                <a:lnTo>
                  <a:pt x="270" y="4225"/>
                </a:lnTo>
                <a:lnTo>
                  <a:pt x="196" y="4518"/>
                </a:lnTo>
                <a:lnTo>
                  <a:pt x="123" y="4787"/>
                </a:lnTo>
                <a:lnTo>
                  <a:pt x="74" y="5105"/>
                </a:lnTo>
                <a:lnTo>
                  <a:pt x="25" y="5398"/>
                </a:lnTo>
                <a:lnTo>
                  <a:pt x="1" y="5691"/>
                </a:lnTo>
                <a:lnTo>
                  <a:pt x="1" y="6008"/>
                </a:lnTo>
                <a:lnTo>
                  <a:pt x="25" y="6448"/>
                </a:lnTo>
                <a:lnTo>
                  <a:pt x="74" y="6887"/>
                </a:lnTo>
                <a:lnTo>
                  <a:pt x="147" y="7352"/>
                </a:lnTo>
                <a:lnTo>
                  <a:pt x="270" y="7791"/>
                </a:lnTo>
                <a:lnTo>
                  <a:pt x="392" y="8231"/>
                </a:lnTo>
                <a:lnTo>
                  <a:pt x="563" y="8670"/>
                </a:lnTo>
                <a:lnTo>
                  <a:pt x="734" y="9110"/>
                </a:lnTo>
                <a:lnTo>
                  <a:pt x="929" y="9550"/>
                </a:lnTo>
                <a:lnTo>
                  <a:pt x="1149" y="9965"/>
                </a:lnTo>
                <a:lnTo>
                  <a:pt x="1393" y="10404"/>
                </a:lnTo>
                <a:lnTo>
                  <a:pt x="1906" y="11210"/>
                </a:lnTo>
                <a:lnTo>
                  <a:pt x="2443" y="11992"/>
                </a:lnTo>
                <a:lnTo>
                  <a:pt x="3005" y="12725"/>
                </a:lnTo>
                <a:lnTo>
                  <a:pt x="3567" y="13408"/>
                </a:lnTo>
                <a:lnTo>
                  <a:pt x="4104" y="14019"/>
                </a:lnTo>
                <a:lnTo>
                  <a:pt x="4617" y="14581"/>
                </a:lnTo>
                <a:lnTo>
                  <a:pt x="5081" y="15045"/>
                </a:lnTo>
                <a:lnTo>
                  <a:pt x="5740" y="15680"/>
                </a:lnTo>
                <a:lnTo>
                  <a:pt x="6009" y="15924"/>
                </a:lnTo>
                <a:lnTo>
                  <a:pt x="6278" y="15680"/>
                </a:lnTo>
                <a:lnTo>
                  <a:pt x="6937" y="15045"/>
                </a:lnTo>
                <a:lnTo>
                  <a:pt x="7401" y="14581"/>
                </a:lnTo>
                <a:lnTo>
                  <a:pt x="7914" y="14019"/>
                </a:lnTo>
                <a:lnTo>
                  <a:pt x="8451" y="13408"/>
                </a:lnTo>
                <a:lnTo>
                  <a:pt x="9013" y="12725"/>
                </a:lnTo>
                <a:lnTo>
                  <a:pt x="9575" y="11992"/>
                </a:lnTo>
                <a:lnTo>
                  <a:pt x="10112" y="11210"/>
                </a:lnTo>
                <a:lnTo>
                  <a:pt x="10625" y="10404"/>
                </a:lnTo>
                <a:lnTo>
                  <a:pt x="10869" y="9965"/>
                </a:lnTo>
                <a:lnTo>
                  <a:pt x="11089" y="9550"/>
                </a:lnTo>
                <a:lnTo>
                  <a:pt x="11284" y="9110"/>
                </a:lnTo>
                <a:lnTo>
                  <a:pt x="11455" y="8670"/>
                </a:lnTo>
                <a:lnTo>
                  <a:pt x="11626" y="8231"/>
                </a:lnTo>
                <a:lnTo>
                  <a:pt x="11748" y="7791"/>
                </a:lnTo>
                <a:lnTo>
                  <a:pt x="11871" y="7352"/>
                </a:lnTo>
                <a:lnTo>
                  <a:pt x="11944" y="6887"/>
                </a:lnTo>
                <a:lnTo>
                  <a:pt x="11993" y="6448"/>
                </a:lnTo>
                <a:lnTo>
                  <a:pt x="12017" y="6008"/>
                </a:lnTo>
                <a:lnTo>
                  <a:pt x="12017" y="5691"/>
                </a:lnTo>
                <a:lnTo>
                  <a:pt x="11993" y="5398"/>
                </a:lnTo>
                <a:lnTo>
                  <a:pt x="11944" y="5105"/>
                </a:lnTo>
                <a:lnTo>
                  <a:pt x="11895" y="4787"/>
                </a:lnTo>
                <a:lnTo>
                  <a:pt x="11822" y="4518"/>
                </a:lnTo>
                <a:lnTo>
                  <a:pt x="11748" y="4225"/>
                </a:lnTo>
                <a:lnTo>
                  <a:pt x="11553" y="3664"/>
                </a:lnTo>
                <a:lnTo>
                  <a:pt x="11284" y="3151"/>
                </a:lnTo>
                <a:lnTo>
                  <a:pt x="10991" y="2638"/>
                </a:lnTo>
                <a:lnTo>
                  <a:pt x="10649" y="2198"/>
                </a:lnTo>
                <a:lnTo>
                  <a:pt x="10259" y="1759"/>
                </a:lnTo>
                <a:lnTo>
                  <a:pt x="9819" y="1368"/>
                </a:lnTo>
                <a:lnTo>
                  <a:pt x="9379" y="1026"/>
                </a:lnTo>
                <a:lnTo>
                  <a:pt x="8866" y="733"/>
                </a:lnTo>
                <a:lnTo>
                  <a:pt x="8354" y="464"/>
                </a:lnTo>
                <a:lnTo>
                  <a:pt x="7792" y="269"/>
                </a:lnTo>
                <a:lnTo>
                  <a:pt x="7499" y="196"/>
                </a:lnTo>
                <a:lnTo>
                  <a:pt x="7230" y="122"/>
                </a:lnTo>
                <a:lnTo>
                  <a:pt x="6913" y="73"/>
                </a:lnTo>
                <a:lnTo>
                  <a:pt x="6620" y="25"/>
                </a:lnTo>
                <a:lnTo>
                  <a:pt x="6326" y="0"/>
                </a:lnTo>
                <a:close/>
              </a:path>
            </a:pathLst>
          </a:custGeom>
          <a:solidFill>
            <a:srgbClr val="EA252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200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813" y="0"/>
            <a:ext cx="11722308" cy="1304145"/>
          </a:xfrm>
        </p:spPr>
        <p:txBody>
          <a:bodyPr>
            <a:normAutofit/>
          </a:bodyPr>
          <a:lstStyle/>
          <a:p>
            <a:r>
              <a:rPr lang="ru-RU" sz="2800" b="1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Заявление родителей на обучение ребенка в дежурном классе</a:t>
            </a:r>
            <a:r>
              <a:rPr lang="ru-RU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511283"/>
              </p:ext>
            </p:extLst>
          </p:nvPr>
        </p:nvGraphicFramePr>
        <p:xfrm>
          <a:off x="6323308" y="1115878"/>
          <a:ext cx="4835471" cy="17411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35471"/>
              </a:tblGrid>
              <a:tr h="11778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75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Директору МБОУ «Школа № 3»</a:t>
                      </a:r>
                      <a:b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Л.П. Естифеевой</a:t>
                      </a:r>
                      <a:b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от Аксеновой Нины Дмитриевны,</a:t>
                      </a:r>
                      <a:b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проживающей по адресу: Энская область,</a:t>
                      </a:r>
                      <a:b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г.Энск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, ул. Советская, д. 1, кв. 3,</a:t>
                      </a:r>
                      <a:b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контактный телефон: 8 (123) 123-11-22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170481" y="3022169"/>
            <a:ext cx="12021519" cy="1959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750"/>
              </a:spcAft>
            </a:pPr>
            <a:r>
              <a:rPr lang="ru-RU" b="1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ЗАЯВЛЕНИЕ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Прошу зачислить моего ребенка, ученицу 4 «А» класса Аксенову Марию Алексеевну, в дежурный класс с 21.03.2020 года по 12.04.2020.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 проинформирована о том, что при наличии у ребенка признаков инфекционного заболевания, он будет отстранен от посещения дежурного класса; возобновить обучение сможет при наличии медицинской справки об отсутствии заболеваний.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659598"/>
              </p:ext>
            </p:extLst>
          </p:nvPr>
        </p:nvGraphicFramePr>
        <p:xfrm>
          <a:off x="288548" y="5098943"/>
          <a:ext cx="11133701" cy="6044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23661"/>
                <a:gridCol w="239057"/>
                <a:gridCol w="5791219"/>
                <a:gridCol w="275117"/>
                <a:gridCol w="2104647"/>
              </a:tblGrid>
              <a:tr h="604433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</a:rPr>
                        <a:t>16.03.2020 г.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</a:rPr>
                        <a:t>Аксенова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Н.Д. Аксенова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417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2267" y="170482"/>
            <a:ext cx="11722308" cy="68192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чем говорить с родителями 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9835" y="890381"/>
            <a:ext cx="11692328" cy="5613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Максимально подробно расскажите родителям о том, какие инструменты будут использованы в ходе обучения.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будет организован образовательный процесс в целом.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будут организованы учебная неделя и учебный день.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будет проходить оценивание.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Расскажите, чему родители должны обучить детей: как включить компьютер, скайп, писать в чате.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Попросите родителей организовать для ребенка рабочее пространство – место, где он сможет заниматься учебой.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давить на ребенка.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Снять тревожность.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501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813" y="0"/>
            <a:ext cx="11722308" cy="1177871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Приказ об обучении учеников в дежурных классах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94562" y="839513"/>
            <a:ext cx="11363367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Об открытии дежурных классов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В соответствии </a:t>
            </a:r>
            <a:r>
              <a:rPr lang="ru-RU" i="1" dirty="0">
                <a:cs typeface="Arial" panose="020B0604020202020204" pitchFamily="34" charset="0"/>
              </a:rPr>
              <a:t>с методические рекомендации Министерства просвещения Российской Федерации</a:t>
            </a:r>
            <a:br>
              <a:rPr lang="ru-RU" i="1" dirty="0">
                <a:cs typeface="Arial" panose="020B0604020202020204" pitchFamily="34" charset="0"/>
              </a:rPr>
            </a:br>
            <a:r>
              <a:rPr lang="ru-RU" i="1" dirty="0">
                <a:cs typeface="Arial" panose="020B0604020202020204" pitchFamily="34" charset="0"/>
              </a:rPr>
              <a:t>от 20 марта 2020 г.»</a:t>
            </a:r>
            <a:endParaRPr lang="ru-RU" dirty="0"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ПРИКАЗЫВАЮ: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457200" algn="l"/>
              </a:tabLs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Сформировать дежурные классы для обучающихся по программе начального общего образования,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численностью до 12 человек каждая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2. Утвердить режим работы дежурных классов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3. Классным руководителям 1-4 классов: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обучать учеников по программе ООП НОО 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МБОУ Школа № 3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рассадить учеников за партами по одному, на расстоянии не менее 1 метра друг от друга;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проводить ежедневные профилактические беседы о правилах личной гигиены и профилактике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вирусных инфекций.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4. 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Секретарю Солдатовой Н.В.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довести настоящий приказ до сведения ответственных работников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и родителей учеников, которые будут посещать дежурные классы.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5. Контроль исполнения настоящего приказа 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возложить на заместителя директора по УВР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Петрову М.Е.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С приказом ознакомлен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ы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919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813" y="0"/>
            <a:ext cx="11722308" cy="1304145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Списочный состав дежурных классов школы №___</a:t>
            </a:r>
            <a:endParaRPr lang="ru-RU" sz="32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236623"/>
              </p:ext>
            </p:extLst>
          </p:nvPr>
        </p:nvGraphicFramePr>
        <p:xfrm>
          <a:off x="1" y="1549831"/>
          <a:ext cx="11949193" cy="43395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2894"/>
                <a:gridCol w="5000680"/>
                <a:gridCol w="3254917"/>
                <a:gridCol w="2350702"/>
              </a:tblGrid>
              <a:tr h="920218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 dirty="0">
                          <a:effectLst/>
                        </a:rPr>
                        <a:t>№ п/п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 dirty="0">
                          <a:effectLst/>
                        </a:rPr>
                        <a:t>Фамилия, имя, отчество (при наличии) обучающегося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>
                          <a:effectLst/>
                        </a:rPr>
                        <a:t>Класс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>
                          <a:effectLst/>
                        </a:rPr>
                        <a:t>Дата заявления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304599">
                <a:tc gridSpan="4"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>
                          <a:effectLst/>
                        </a:rPr>
                        <a:t>Дежурный класс № 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7759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>
                          <a:effectLst/>
                        </a:rPr>
                        <a:t>Архипов Назар Иванович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>
                          <a:effectLst/>
                        </a:rPr>
                        <a:t>1 «А»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 dirty="0">
                          <a:effectLst/>
                        </a:rPr>
                        <a:t>от 19.03.2020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497759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>
                          <a:effectLst/>
                        </a:rPr>
                        <a:t>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>
                          <a:effectLst/>
                        </a:rPr>
                        <a:t>Баранкин Артур Альбертович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>
                          <a:effectLst/>
                        </a:rPr>
                        <a:t>1 «А»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>
                          <a:effectLst/>
                        </a:rPr>
                        <a:t>от 19.03.2020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497759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>
                          <a:effectLst/>
                        </a:rPr>
                        <a:t>3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>
                          <a:effectLst/>
                        </a:rPr>
                        <a:t>Гуськов Максим Иванович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>
                          <a:effectLst/>
                        </a:rPr>
                        <a:t>1 «Б»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>
                          <a:effectLst/>
                        </a:rPr>
                        <a:t>от 19.03.2020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497759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>
                          <a:effectLst/>
                        </a:rPr>
                        <a:t>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>
                          <a:effectLst/>
                        </a:rPr>
                        <a:t>Давыдова Антонина Дмитриевна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>
                          <a:effectLst/>
                        </a:rPr>
                        <a:t>1 «Б»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>
                          <a:effectLst/>
                        </a:rPr>
                        <a:t>от 19.03.2020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497759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>
                          <a:effectLst/>
                        </a:rPr>
                        <a:t>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>
                          <a:effectLst/>
                        </a:rPr>
                        <a:t>Клюкина Екатерина Вячеславовна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>
                          <a:effectLst/>
                        </a:rPr>
                        <a:t>1 «В»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400" dirty="0">
                          <a:effectLst/>
                        </a:rPr>
                        <a:t>от 19.03.2020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321315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000">
                          <a:effectLst/>
                        </a:rPr>
                        <a:t>&lt;...&gt;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304599">
                <a:tc gridSpan="4"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000" dirty="0">
                          <a:effectLst/>
                        </a:rPr>
                        <a:t>Дежурный класс № 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664014" y="629257"/>
            <a:ext cx="812373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Списочный состав дежурных классов</a:t>
            </a:r>
            <a:r>
              <a:rPr kumimoji="0" lang="ru-RU" altLang="ru-RU" sz="1000" b="1" i="0" u="none" strike="noStrike" cap="none" normalizeH="0" baseline="0" smtClean="0">
                <a:ln>
                  <a:noFill/>
                </a:ln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ru-RU" altLang="ru-RU" sz="1000" b="1" i="1" u="none" strike="noStrike" cap="none" normalizeH="0" baseline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МБОУ Школа № 3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959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813" y="0"/>
            <a:ext cx="11722308" cy="1304145"/>
          </a:xfrm>
        </p:spPr>
        <p:txBody>
          <a:bodyPr>
            <a:normAutofit/>
          </a:bodyPr>
          <a:lstStyle/>
          <a:p>
            <a:r>
              <a:rPr lang="ru-RU" altLang="ru-RU" sz="24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Режим дня дежурных классов</a:t>
            </a:r>
            <a:r>
              <a:rPr lang="ru-RU" altLang="ru-RU" sz="2400" b="1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ru-RU" altLang="ru-RU" sz="24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МБОУ Школа № 3</a:t>
            </a:r>
            <a:r>
              <a:rPr lang="ru-RU" altLang="ru-RU" sz="2400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altLang="ru-RU" sz="2400" dirty="0">
                <a:solidFill>
                  <a:srgbClr val="0070C0"/>
                </a:solidFill>
                <a:latin typeface="Arial" panose="020B0604020202020204" pitchFamily="34" charset="0"/>
              </a:rPr>
            </a:br>
            <a:endParaRPr lang="ru-RU" sz="2400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440089"/>
              </p:ext>
            </p:extLst>
          </p:nvPr>
        </p:nvGraphicFramePr>
        <p:xfrm>
          <a:off x="449452" y="1208871"/>
          <a:ext cx="11360255" cy="46029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61698"/>
                <a:gridCol w="2373265"/>
                <a:gridCol w="2712646"/>
                <a:gridCol w="2712646"/>
              </a:tblGrid>
              <a:tr h="416342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 dirty="0">
                          <a:effectLst/>
                        </a:rPr>
                        <a:t>Наименование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 dirty="0">
                          <a:effectLst/>
                        </a:rPr>
                        <a:t>1 класс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2-3 класс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4 класс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416342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1 урок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08.30-09.15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08.30-09.15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08.30-09.15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416342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2 урок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 dirty="0">
                          <a:effectLst/>
                        </a:rPr>
                        <a:t>09.30-10.15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09.30-10.15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09.30-10.15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416342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3 урок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10.30-11.15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 dirty="0">
                          <a:effectLst/>
                        </a:rPr>
                        <a:t>10.30-11.15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10.30-11.15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416342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4 урок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11.35-12.20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11.35-12.20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 dirty="0">
                          <a:effectLst/>
                        </a:rPr>
                        <a:t>11.35-12.20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416342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5 урок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–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–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 dirty="0">
                          <a:effectLst/>
                        </a:rPr>
                        <a:t>12.35-13.20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416342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обед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12.25 – 12.45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12.20 – 13.10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 dirty="0">
                          <a:effectLst/>
                        </a:rPr>
                        <a:t>13.20-14.00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416342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Динамическая пауза/прогулка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12.45 – 13.30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13.10-13:30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 dirty="0">
                          <a:effectLst/>
                        </a:rPr>
                        <a:t>14.00-14.30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855919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Внеурочная деятельность:</a:t>
                      </a:r>
                    </a:p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1 занятие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13.30-14.15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13.30-14.15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 dirty="0">
                          <a:effectLst/>
                        </a:rPr>
                        <a:t>14.30-15.15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416342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2 занятие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14.30-15.15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>
                          <a:effectLst/>
                        </a:rPr>
                        <a:t>14.30-15.15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2000" dirty="0">
                          <a:effectLst/>
                        </a:rPr>
                        <a:t>–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2360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-641268" y="73403"/>
            <a:ext cx="12833268" cy="6858000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449370" y="3502403"/>
            <a:ext cx="536870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805912" y="1337332"/>
            <a:ext cx="1047564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ОРГАНИЗАЦИЯ ОБРАЗОВАТЕЛЬНОГО ПРОЦЕССА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ЦИФРОВОЙ ОБРАЗОВАТЕЛЬНОЙ СРЕДЕ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07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2267" y="452469"/>
            <a:ext cx="11722308" cy="1304145"/>
          </a:xfrm>
        </p:spPr>
        <p:txBody>
          <a:bodyPr>
            <a:noAutofit/>
          </a:bodyPr>
          <a:lstStyle/>
          <a:p>
            <a:r>
              <a:rPr lang="ru-RU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Методические рекомендации </a:t>
            </a:r>
            <a:r>
              <a:rPr lang="ru-RU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Министерства просвещения</a:t>
            </a:r>
            <a:r>
              <a:rPr lang="ru-RU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реализации образовательных программ начального общего, </a:t>
            </a:r>
            <a:br>
              <a:rPr lang="ru-RU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основного общего, среднего общего образования, образовательных программ среднего профессионального образования и дополнительных общеобразовательных программ с применением электронного обучения </a:t>
            </a:r>
            <a:br>
              <a:rPr lang="ru-RU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дистанционных образовательных </a:t>
            </a:r>
            <a:r>
              <a:rPr lang="ru-RU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технологий                           20 марта 2020 г. </a:t>
            </a:r>
            <a:endParaRPr lang="ru-RU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9835" y="2341553"/>
            <a:ext cx="116923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 При реализации образовательных программ начального общего, основного общего, среднего общего образования, а также по дополнительным общеобразовательным программам с применением электронного обучения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дистанционных образовательных технологий образовательной организации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рекомендуется обеспечить внесение соответствующих корректировок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рабочие программы и (или) учебные планы в части форм обучения (лекция, онлайн консультация), технических средств обучения.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56545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3816" y="433953"/>
            <a:ext cx="11722308" cy="681925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по подготовке к переходу на дистанционное обучение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cap="small" dirty="0"/>
              <a:t> 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 smtClean="0">
                <a:solidFill>
                  <a:srgbClr val="FF0000"/>
                </a:solidFill>
              </a:rPr>
              <a:t>. </a:t>
            </a:r>
            <a:endParaRPr lang="ru-RU" sz="18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260265"/>
              </p:ext>
            </p:extLst>
          </p:nvPr>
        </p:nvGraphicFramePr>
        <p:xfrm>
          <a:off x="356462" y="914399"/>
          <a:ext cx="11453244" cy="47899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7076"/>
                <a:gridCol w="2125887"/>
                <a:gridCol w="1220459"/>
                <a:gridCol w="2160213"/>
                <a:gridCol w="2054185"/>
                <a:gridCol w="3455424"/>
              </a:tblGrid>
              <a:tr h="7547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cap="small" spc="25" dirty="0">
                          <a:effectLst/>
                        </a:rPr>
                        <a:t>№ п/п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Ф.И.О.,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преподавателя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cap="small" spc="25" dirty="0" smtClean="0">
                          <a:effectLst/>
                        </a:rPr>
                        <a:t>Класс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cap="small" spc="25" dirty="0">
                          <a:effectLst/>
                        </a:rPr>
                        <a:t>Дисциплина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Дата проведения занятия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Вид работы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73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 dirty="0" smtClean="0">
                          <a:effectLst/>
                        </a:rPr>
                        <a:t>Иванов </a:t>
                      </a:r>
                      <a:r>
                        <a:rPr lang="ru-RU" sz="1200" cap="small" spc="25" dirty="0">
                          <a:effectLst/>
                        </a:rPr>
                        <a:t>В.И.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 dirty="0" smtClean="0">
                          <a:effectLst/>
                        </a:rPr>
                        <a:t>история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19.03.2020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 dirty="0">
                          <a:effectLst/>
                        </a:rPr>
                        <a:t>Лекционный материал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66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 smtClean="0">
                          <a:effectLst/>
                        </a:rPr>
                        <a:t>Иванов В.И.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8б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 smtClean="0">
                          <a:effectLst/>
                        </a:rPr>
                        <a:t>история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19.03.2020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 dirty="0" smtClean="0">
                          <a:effectLst/>
                        </a:rPr>
                        <a:t>Онлайн консультация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66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 smtClean="0">
                          <a:effectLst/>
                        </a:rPr>
                        <a:t>Иванов В.И.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 smtClean="0">
                          <a:effectLst/>
                        </a:rPr>
                        <a:t>история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19.03.2020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Написание реферата по теме занятия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66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 smtClean="0">
                          <a:effectLst/>
                        </a:rPr>
                        <a:t>Иванов В.И.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 smtClean="0">
                          <a:effectLst/>
                        </a:rPr>
                        <a:t>история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20.03.2020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Ответы на вопросы и тесты по теме занятия, решение задач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96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 smtClean="0">
                          <a:effectLst/>
                        </a:rPr>
                        <a:t>Иванов В.И.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9б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 smtClean="0">
                          <a:effectLst/>
                        </a:rPr>
                        <a:t>история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20.03.2020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 dirty="0" smtClean="0">
                          <a:effectLst/>
                        </a:rPr>
                        <a:t>видеоконференция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66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 smtClean="0">
                          <a:effectLst/>
                        </a:rPr>
                        <a:t>Иванов В.И.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 smtClean="0">
                          <a:effectLst/>
                        </a:rPr>
                        <a:t>история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20.03.2020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Ответы на вопросы по теме занятия, решение задач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05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 dirty="0" smtClean="0">
                          <a:effectLst/>
                        </a:rPr>
                        <a:t>Иванов В.И.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9г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 dirty="0" smtClean="0">
                          <a:effectLst/>
                        </a:rPr>
                        <a:t>история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26.03.2020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Лекционный материал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73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73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spc="25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5711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4831" y="421472"/>
            <a:ext cx="11722308" cy="1304145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FF0000"/>
                </a:solidFill>
              </a:rPr>
              <a:t>Методические рекомендации </a:t>
            </a:r>
            <a:r>
              <a:rPr lang="ru-RU" sz="2000" b="1" dirty="0" smtClean="0">
                <a:solidFill>
                  <a:srgbClr val="FF0000"/>
                </a:solidFill>
              </a:rPr>
              <a:t>Министерства просвещения</a:t>
            </a:r>
            <a:r>
              <a:rPr lang="ru-RU" sz="2000" b="1" dirty="0">
                <a:solidFill>
                  <a:srgbClr val="FF0000"/>
                </a:solidFill>
              </a:rPr>
              <a:t/>
            </a:r>
            <a:br>
              <a:rPr lang="ru-RU" sz="2000" b="1" dirty="0">
                <a:solidFill>
                  <a:srgbClr val="FF0000"/>
                </a:solidFill>
              </a:rPr>
            </a:br>
            <a:r>
              <a:rPr lang="ru-RU" sz="2000" b="1" dirty="0">
                <a:solidFill>
                  <a:srgbClr val="FF0000"/>
                </a:solidFill>
              </a:rPr>
              <a:t>по реализации образовательных программ начального общего, </a:t>
            </a:r>
            <a:br>
              <a:rPr lang="ru-RU" sz="2000" b="1" dirty="0">
                <a:solidFill>
                  <a:srgbClr val="FF0000"/>
                </a:solidFill>
              </a:rPr>
            </a:br>
            <a:r>
              <a:rPr lang="ru-RU" sz="2000" b="1" dirty="0">
                <a:solidFill>
                  <a:srgbClr val="FF0000"/>
                </a:solidFill>
              </a:rPr>
              <a:t>основного общего, среднего общего образования, образовательных программ среднего профессионального образования и дополнительных общеобразовательных программ с применением электронного обучения </a:t>
            </a:r>
            <a:br>
              <a:rPr lang="ru-RU" sz="2000" b="1" dirty="0">
                <a:solidFill>
                  <a:srgbClr val="FF0000"/>
                </a:solidFill>
              </a:rPr>
            </a:br>
            <a:r>
              <a:rPr lang="ru-RU" sz="2000" b="1" dirty="0">
                <a:solidFill>
                  <a:srgbClr val="FF0000"/>
                </a:solidFill>
              </a:rPr>
              <a:t>и дистанционных образовательных </a:t>
            </a:r>
            <a:r>
              <a:rPr lang="ru-RU" sz="2000" b="1" dirty="0" smtClean="0">
                <a:solidFill>
                  <a:srgbClr val="FF0000"/>
                </a:solidFill>
              </a:rPr>
              <a:t>технологий                           20 марта 2020 г. 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4597" y="2108639"/>
            <a:ext cx="11197652" cy="356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 В соответствии с техническими возможностями образовательная организация организовывает проведение учебных занятий, консультаций,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вебинаров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школьном портале или иной платформе с использованием различных электронных образовательных ресурсов (в приложении к настоящим Методическим рекомендациям приводится пример организации урока в режиме видеоконференцсвязи с использованием платформы Скайп).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81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02956" y="472224"/>
            <a:ext cx="11406752" cy="4886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spc="-1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Разметите на сайте информацию о ресурсах, которые дети могут использовать в обучении и самообразовании. Например, дайте ссылки: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spc="-1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портал </a:t>
            </a:r>
            <a:r>
              <a:rPr lang="ru-RU" sz="2000" b="1" spc="-10" dirty="0">
                <a:solidFill>
                  <a:srgbClr val="0047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«Российская электронная школа»</a:t>
            </a:r>
            <a:r>
              <a:rPr lang="ru-RU" sz="2000" b="1" spc="-1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spc="-1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портал </a:t>
            </a:r>
            <a:r>
              <a:rPr lang="ru-RU" sz="2000" b="1" spc="-10" dirty="0">
                <a:solidFill>
                  <a:srgbClr val="0047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«Московская электронная школа»</a:t>
            </a:r>
            <a:r>
              <a:rPr lang="ru-RU" sz="2000" b="1" spc="-1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spc="-1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образовательную платформу </a:t>
            </a:r>
            <a:r>
              <a:rPr lang="ru-RU" sz="2000" b="1" spc="-10" dirty="0">
                <a:solidFill>
                  <a:srgbClr val="0047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«</a:t>
            </a:r>
            <a:r>
              <a:rPr lang="ru-RU" sz="2000" b="1" spc="-10" dirty="0" err="1">
                <a:solidFill>
                  <a:srgbClr val="0047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Учи.ру</a:t>
            </a:r>
            <a:r>
              <a:rPr lang="ru-RU" sz="2000" b="1" spc="-10" dirty="0">
                <a:solidFill>
                  <a:srgbClr val="0047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»</a:t>
            </a:r>
            <a:r>
              <a:rPr lang="ru-RU" sz="2000" b="1" spc="-1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spc="-1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телеканал </a:t>
            </a:r>
            <a:r>
              <a:rPr lang="ru-RU" sz="2000" b="1" spc="-10" dirty="0" err="1">
                <a:solidFill>
                  <a:srgbClr val="0047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Мособртв</a:t>
            </a:r>
            <a:r>
              <a:rPr lang="ru-RU" sz="2000" b="1" spc="-1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spc="-1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профориентационный</a:t>
            </a:r>
            <a:r>
              <a:rPr lang="ru-RU" sz="2000" b="1" spc="-1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портал </a:t>
            </a:r>
            <a:r>
              <a:rPr lang="ru-RU" sz="2000" b="1" spc="-10" dirty="0">
                <a:solidFill>
                  <a:srgbClr val="0047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«Билет в будущее»</a:t>
            </a:r>
            <a:r>
              <a:rPr lang="ru-RU" sz="2000" b="1" spc="-1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spc="-1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ресурс </a:t>
            </a:r>
            <a:r>
              <a:rPr lang="ru-RU" sz="2000" b="1" spc="-10" dirty="0">
                <a:solidFill>
                  <a:srgbClr val="0047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союза «Молодые профессионалы (</a:t>
            </a:r>
            <a:r>
              <a:rPr lang="ru-RU" sz="2000" b="1" spc="-10" dirty="0" err="1">
                <a:solidFill>
                  <a:srgbClr val="0047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Ворлдскиллс</a:t>
            </a:r>
            <a:r>
              <a:rPr lang="ru-RU" sz="2000" b="1" spc="-10" dirty="0">
                <a:solidFill>
                  <a:srgbClr val="0047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 Россия)»</a:t>
            </a:r>
            <a:r>
              <a:rPr lang="ru-RU" sz="2000" b="1" spc="-1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spc="-1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сервис </a:t>
            </a:r>
            <a:r>
              <a:rPr lang="ru-RU" sz="2000" b="1" spc="-10" dirty="0">
                <a:solidFill>
                  <a:srgbClr val="0047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«</a:t>
            </a:r>
            <a:r>
              <a:rPr lang="ru-RU" sz="2000" b="1" spc="-10" dirty="0" err="1">
                <a:solidFill>
                  <a:srgbClr val="0047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Яндекс.Учебник</a:t>
            </a:r>
            <a:r>
              <a:rPr lang="ru-RU" sz="2000" b="1" spc="-10" dirty="0">
                <a:solidFill>
                  <a:srgbClr val="0047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»</a:t>
            </a:r>
            <a:r>
              <a:rPr lang="ru-RU" sz="2000" b="1" spc="-1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spc="-1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издательство </a:t>
            </a:r>
            <a:r>
              <a:rPr lang="ru-RU" sz="2000" b="1" spc="-10" dirty="0">
                <a:solidFill>
                  <a:srgbClr val="0047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«Просвещение»</a:t>
            </a:r>
            <a:r>
              <a:rPr lang="ru-RU" sz="2000" b="1" spc="-1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spc="-1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Проинформируйте родителей выпускников, что досрочный этап ЕГЭ и ГВЭ перенесли на основной, поэтому надо переписать заявления. Уведомите, что будете принимать их после каникул.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ts val="1950"/>
              </a:lnSpc>
              <a:spcAft>
                <a:spcPts val="0"/>
              </a:spcAft>
            </a:pPr>
            <a:r>
              <a:rPr lang="ru-RU" sz="2000" b="1" spc="-1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Сообщите, что заключительный этап Всероссийской олимпиады школьников перенесли на май. Испытания по предметам начнут проводить после 12 мая 2020 года.</a:t>
            </a:r>
            <a:endParaRPr lang="ru-RU" sz="2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887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8319" y="299803"/>
            <a:ext cx="10515600" cy="80090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Часть 1 ст. 16 Федерального закона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от 29 декабря 2012 г. №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273-ФЗ</a:t>
            </a:r>
            <a:b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«Об образовании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Российской Федерации»</a:t>
            </a:r>
            <a:endParaRPr lang="ru-RU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4153901"/>
              </p:ext>
            </p:extLst>
          </p:nvPr>
        </p:nvGraphicFramePr>
        <p:xfrm>
          <a:off x="119920" y="1196037"/>
          <a:ext cx="11962151" cy="47250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499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04735" y="1597775"/>
            <a:ext cx="11332564" cy="39629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Bef>
                <a:spcPts val="750"/>
              </a:spcBef>
              <a:spcAft>
                <a:spcPts val="800"/>
              </a:spcAft>
            </a:pPr>
            <a:r>
              <a:rPr lang="ru-RU" sz="2800" b="1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Интерактивные уроки «Российской электронной школы» полностью соответствуют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федеральным государственным образовательным стандартам (ФГОС) и примерной основной образовательной программе общего образования. </a:t>
            </a:r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Bef>
                <a:spcPts val="750"/>
              </a:spcBef>
              <a:spcAft>
                <a:spcPts val="800"/>
              </a:spcAft>
            </a:pPr>
            <a:r>
              <a:rPr lang="ru-RU" sz="2800" b="1" dirty="0" smtClean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Упражнения </a:t>
            </a:r>
            <a:r>
              <a:rPr lang="ru-RU" sz="2800" b="1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проверочные задания в уроках даны по типу экзаменационных тестов и могут быть использованы для подготовки к государственной итоговой аттестации в форме ОГЭ и ЕГЭ.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09469" y="336242"/>
            <a:ext cx="111077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Российская электронная школа 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81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813" y="0"/>
            <a:ext cx="11722308" cy="1304145"/>
          </a:xfrm>
        </p:spPr>
        <p:txBody>
          <a:bodyPr>
            <a:normAutofit fontScale="90000"/>
          </a:bodyPr>
          <a:lstStyle/>
          <a:p>
            <a:r>
              <a:rPr lang="ru-RU" sz="1800" b="1" dirty="0">
                <a:solidFill>
                  <a:srgbClr val="FF0000"/>
                </a:solidFill>
              </a:rPr>
              <a:t>Методические рекомендации </a:t>
            </a:r>
            <a:r>
              <a:rPr lang="ru-RU" sz="1800" b="1" dirty="0" smtClean="0">
                <a:solidFill>
                  <a:srgbClr val="FF0000"/>
                </a:solidFill>
              </a:rPr>
              <a:t>Министерства просвещения</a:t>
            </a:r>
            <a:r>
              <a:rPr lang="ru-RU" sz="1800" b="1" dirty="0">
                <a:solidFill>
                  <a:srgbClr val="FF0000"/>
                </a:solidFill>
              </a:rPr>
              <a:t/>
            </a:r>
            <a:br>
              <a:rPr lang="ru-RU" sz="1800" b="1" dirty="0">
                <a:solidFill>
                  <a:srgbClr val="FF0000"/>
                </a:solidFill>
              </a:rPr>
            </a:br>
            <a:r>
              <a:rPr lang="ru-RU" sz="1800" b="1" dirty="0">
                <a:solidFill>
                  <a:srgbClr val="FF0000"/>
                </a:solidFill>
              </a:rPr>
              <a:t>по реализации образовательных программ начального общего, </a:t>
            </a:r>
            <a:br>
              <a:rPr lang="ru-RU" sz="1800" b="1" dirty="0">
                <a:solidFill>
                  <a:srgbClr val="FF0000"/>
                </a:solidFill>
              </a:rPr>
            </a:br>
            <a:r>
              <a:rPr lang="ru-RU" sz="1800" b="1" dirty="0">
                <a:solidFill>
                  <a:srgbClr val="FF0000"/>
                </a:solidFill>
              </a:rPr>
              <a:t>основного общего, среднего общего образования, образовательных программ среднего профессионального образования и дополнительных общеобразовательных программ с применением электронного обучения </a:t>
            </a:r>
            <a:br>
              <a:rPr lang="ru-RU" sz="1800" b="1" dirty="0">
                <a:solidFill>
                  <a:srgbClr val="FF0000"/>
                </a:solidFill>
              </a:rPr>
            </a:br>
            <a:r>
              <a:rPr lang="ru-RU" sz="1800" b="1" dirty="0">
                <a:solidFill>
                  <a:srgbClr val="FF0000"/>
                </a:solidFill>
              </a:rPr>
              <a:t>и дистанционных образовательных </a:t>
            </a:r>
            <a:r>
              <a:rPr lang="ru-RU" sz="1800" b="1" dirty="0" smtClean="0">
                <a:solidFill>
                  <a:srgbClr val="FF0000"/>
                </a:solidFill>
              </a:rPr>
              <a:t>технологий                           20 марта 2020 г. </a:t>
            </a:r>
            <a:endParaRPr lang="ru-RU" sz="18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9804" y="1692639"/>
            <a:ext cx="11737298" cy="3888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Педагогическим работникам образовательной организации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реализации образовательных программ начального общего, основного общего, среднего общего образования, а также при реализации дополнительных общеобразовательных программ с применением электронного обучения и дистанционных образовательных технологий: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рекомендуется планировать свою педагогическую деятельность </a:t>
            </a:r>
            <a:b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учетом системы дистанционного обучения, создавать простейшие, нужные для обучающихся, ресурсы и задания;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выражать свое отношение к работам обучающихся в виде текстовых или аудио рецензий, устных онлайн консультаций.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704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813" y="0"/>
            <a:ext cx="11722308" cy="759417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и оценивание</a:t>
            </a:r>
            <a:endParaRPr lang="ru-RU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4813" y="1057208"/>
            <a:ext cx="11737298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Снизьте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жесткость критериев оценивания, так как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дистант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то новый формат в том числе и для детей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Разделяйте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по периодам. В первую неделю больше поощряйте учеников.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Пришёл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молодец! Отправил ответ – молодец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через 1-2 недели можно перейти к оцениванию.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критерий – соблюдение сроков.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возможности выставляйте отметку только за успешно выполненные задания, оценивайте успех.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Снимите тревожность из-за неопределенности.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Давайте наиболее простые задания.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Откажитесь от изучения нового материала, сложных тем.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955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813" y="0"/>
            <a:ext cx="11722308" cy="1304145"/>
          </a:xfrm>
        </p:spPr>
        <p:txBody>
          <a:bodyPr>
            <a:normAutofit fontScale="90000"/>
          </a:bodyPr>
          <a:lstStyle/>
          <a:p>
            <a:r>
              <a:rPr lang="ru-RU" sz="1800" b="1" dirty="0">
                <a:solidFill>
                  <a:srgbClr val="FF0000"/>
                </a:solidFill>
              </a:rPr>
              <a:t>Методические рекомендации </a:t>
            </a:r>
            <a:r>
              <a:rPr lang="ru-RU" sz="1800" b="1" dirty="0" smtClean="0">
                <a:solidFill>
                  <a:srgbClr val="FF0000"/>
                </a:solidFill>
              </a:rPr>
              <a:t>Министерства просвещения</a:t>
            </a:r>
            <a:r>
              <a:rPr lang="ru-RU" sz="1800" b="1" dirty="0">
                <a:solidFill>
                  <a:srgbClr val="FF0000"/>
                </a:solidFill>
              </a:rPr>
              <a:t/>
            </a:r>
            <a:br>
              <a:rPr lang="ru-RU" sz="1800" b="1" dirty="0">
                <a:solidFill>
                  <a:srgbClr val="FF0000"/>
                </a:solidFill>
              </a:rPr>
            </a:br>
            <a:r>
              <a:rPr lang="ru-RU" sz="1800" b="1" dirty="0">
                <a:solidFill>
                  <a:srgbClr val="FF0000"/>
                </a:solidFill>
              </a:rPr>
              <a:t>по реализации образовательных программ начального общего, </a:t>
            </a:r>
            <a:br>
              <a:rPr lang="ru-RU" sz="1800" b="1" dirty="0">
                <a:solidFill>
                  <a:srgbClr val="FF0000"/>
                </a:solidFill>
              </a:rPr>
            </a:br>
            <a:r>
              <a:rPr lang="ru-RU" sz="1800" b="1" dirty="0">
                <a:solidFill>
                  <a:srgbClr val="FF0000"/>
                </a:solidFill>
              </a:rPr>
              <a:t>основного общего, среднего общего образования, образовательных программ среднего профессионального образования и дополнительных общеобразовательных программ с применением электронного обучения </a:t>
            </a:r>
            <a:br>
              <a:rPr lang="ru-RU" sz="1800" b="1" dirty="0">
                <a:solidFill>
                  <a:srgbClr val="FF0000"/>
                </a:solidFill>
              </a:rPr>
            </a:br>
            <a:r>
              <a:rPr lang="ru-RU" sz="1800" b="1" dirty="0">
                <a:solidFill>
                  <a:srgbClr val="FF0000"/>
                </a:solidFill>
              </a:rPr>
              <a:t>и дистанционных образовательных </a:t>
            </a:r>
            <a:r>
              <a:rPr lang="ru-RU" sz="1800" b="1" dirty="0" smtClean="0">
                <a:solidFill>
                  <a:srgbClr val="FF0000"/>
                </a:solidFill>
              </a:rPr>
              <a:t>технологий                           20 марта 2020 г. </a:t>
            </a:r>
            <a:endParaRPr lang="ru-RU" sz="18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9921" y="1670136"/>
            <a:ext cx="11842229" cy="396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 При реализации образовательных программ начального общего, основного общего, среднего общего образования, а также дополнительных общеобразовательных программ с применением электронного обучения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дистанционных образовательных технологий </a:t>
            </a: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руководителю либо иному уполномоченному должностному лицу образовательной организации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рекомендуется взять на себя организацию </a:t>
            </a: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ежедневного мониторинга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фактически присутствующих в организации обучающихся, обучающихся с применением электронного обучения, дистанционных образовательных технологий и тех, кто </a:t>
            </a:r>
            <a:b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болезни временно не участвует в образовательном процессе (заболевшие обучающиеся). 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необходимости допускается интеграция форм обучения, например очного и электронного обучения с использованием дистанционных образовательных технологий. 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99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9703" y="3541827"/>
            <a:ext cx="11527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212529"/>
                </a:solidFill>
                <a:latin typeface="Roboto"/>
              </a:rPr>
              <a:t>	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813" y="0"/>
            <a:ext cx="11722308" cy="1304145"/>
          </a:xfrm>
        </p:spPr>
        <p:txBody>
          <a:bodyPr>
            <a:normAutofit fontScale="90000"/>
          </a:bodyPr>
          <a:lstStyle/>
          <a:p>
            <a:r>
              <a:rPr lang="ru-RU" sz="1800" b="1" dirty="0"/>
              <a:t>Методические рекомендации </a:t>
            </a:r>
            <a:r>
              <a:rPr lang="ru-RU" sz="1800" b="1" dirty="0" smtClean="0"/>
              <a:t>Министерства просвещения</a:t>
            </a:r>
            <a:r>
              <a:rPr lang="ru-RU" sz="1800" b="1" dirty="0"/>
              <a:t/>
            </a:r>
            <a:br>
              <a:rPr lang="ru-RU" sz="1800" b="1" dirty="0"/>
            </a:br>
            <a:r>
              <a:rPr lang="ru-RU" sz="1800" b="1" dirty="0"/>
              <a:t>по реализации образовательных программ начального общего, </a:t>
            </a:r>
            <a:br>
              <a:rPr lang="ru-RU" sz="1800" b="1" dirty="0"/>
            </a:br>
            <a:r>
              <a:rPr lang="ru-RU" sz="1800" b="1" dirty="0"/>
              <a:t>основного общего, среднего общего образования, образовательных программ среднего профессионального образования и дополнительных общеобразовательных программ с применением электронного обучения </a:t>
            </a:r>
            <a:br>
              <a:rPr lang="ru-RU" sz="1800" b="1" dirty="0"/>
            </a:br>
            <a:r>
              <a:rPr lang="ru-RU" sz="1800" b="1" dirty="0"/>
              <a:t>и дистанционных образовательных </a:t>
            </a:r>
            <a:r>
              <a:rPr lang="ru-RU" sz="1800" b="1" dirty="0" smtClean="0"/>
              <a:t>технологий                           20 марта 2020 г. </a:t>
            </a:r>
            <a:endParaRPr lang="ru-RU" sz="1800" b="1" dirty="0"/>
          </a:p>
        </p:txBody>
      </p:sp>
      <p:pic>
        <p:nvPicPr>
          <p:cNvPr id="7" name="Рисунок 6"/>
          <p:cNvPicPr/>
          <p:nvPr/>
        </p:nvPicPr>
        <p:blipFill>
          <a:blip r:embed="rId3"/>
          <a:stretch>
            <a:fillRect/>
          </a:stretch>
        </p:blipFill>
        <p:spPr>
          <a:xfrm>
            <a:off x="2210379" y="1723869"/>
            <a:ext cx="7383326" cy="4167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093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0" y="2566314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</a:t>
            </a:r>
          </a:p>
          <a:p>
            <a:pPr algn="ctr"/>
            <a:r>
              <a:rPr lang="ru-RU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ВНИМАНИЕ!</a:t>
            </a:r>
            <a:endParaRPr lang="ru-RU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3449370" y="5491303"/>
            <a:ext cx="536870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0" y="5668842"/>
            <a:ext cx="121919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Электронная почта</a:t>
            </a:r>
            <a:r>
              <a:rPr lang="ru-R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mail@beliro.ru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(4722) 34-17-78, </a:t>
            </a:r>
            <a:r>
              <a:rPr lang="ru-R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(4722) </a:t>
            </a:r>
            <a:r>
              <a:rPr lang="ru-R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34-40-08</a:t>
            </a:r>
            <a:endParaRPr lang="en-US" sz="1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308007 г. Белгород, ул. Студенческая,</a:t>
            </a:r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Сайт в сети Интернет:</a:t>
            </a:r>
            <a:r>
              <a:rPr 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http://new.beliro.ru</a:t>
            </a:r>
            <a:endParaRPr lang="en-US" sz="1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654" y="725689"/>
            <a:ext cx="1591719" cy="1215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00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" name="Прямоугольник 988"/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83" name="Google Shape;457;p40"/>
          <p:cNvGrpSpPr/>
          <p:nvPr/>
        </p:nvGrpSpPr>
        <p:grpSpPr>
          <a:xfrm>
            <a:off x="397880" y="342338"/>
            <a:ext cx="347107" cy="438984"/>
            <a:chOff x="584925" y="238125"/>
            <a:chExt cx="415200" cy="525100"/>
          </a:xfrm>
          <a:solidFill>
            <a:schemeClr val="bg1"/>
          </a:solidFill>
        </p:grpSpPr>
        <p:sp>
          <p:nvSpPr>
            <p:cNvPr id="284" name="Google Shape;458;p40"/>
            <p:cNvSpPr/>
            <p:nvPr/>
          </p:nvSpPr>
          <p:spPr>
            <a:xfrm>
              <a:off x="621550" y="299175"/>
              <a:ext cx="378575" cy="464050"/>
            </a:xfrm>
            <a:custGeom>
              <a:avLst/>
              <a:gdLst/>
              <a:ahLst/>
              <a:cxnLst/>
              <a:rect l="l" t="t" r="r" b="b"/>
              <a:pathLst>
                <a:path w="15143" h="18562" extrusionOk="0">
                  <a:moveTo>
                    <a:pt x="14166" y="0"/>
                  </a:moveTo>
                  <a:lnTo>
                    <a:pt x="14166" y="16755"/>
                  </a:lnTo>
                  <a:lnTo>
                    <a:pt x="14141" y="16926"/>
                  </a:lnTo>
                  <a:lnTo>
                    <a:pt x="14093" y="17072"/>
                  </a:lnTo>
                  <a:lnTo>
                    <a:pt x="14044" y="17194"/>
                  </a:lnTo>
                  <a:lnTo>
                    <a:pt x="13946" y="17341"/>
                  </a:lnTo>
                  <a:lnTo>
                    <a:pt x="13824" y="17438"/>
                  </a:lnTo>
                  <a:lnTo>
                    <a:pt x="13677" y="17512"/>
                  </a:lnTo>
                  <a:lnTo>
                    <a:pt x="13531" y="17561"/>
                  </a:lnTo>
                  <a:lnTo>
                    <a:pt x="13384" y="17585"/>
                  </a:lnTo>
                  <a:lnTo>
                    <a:pt x="0" y="17585"/>
                  </a:lnTo>
                  <a:lnTo>
                    <a:pt x="0" y="17731"/>
                  </a:lnTo>
                  <a:lnTo>
                    <a:pt x="25" y="17902"/>
                  </a:lnTo>
                  <a:lnTo>
                    <a:pt x="74" y="18049"/>
                  </a:lnTo>
                  <a:lnTo>
                    <a:pt x="123" y="18171"/>
                  </a:lnTo>
                  <a:lnTo>
                    <a:pt x="220" y="18318"/>
                  </a:lnTo>
                  <a:lnTo>
                    <a:pt x="342" y="18415"/>
                  </a:lnTo>
                  <a:lnTo>
                    <a:pt x="489" y="18489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7"/>
                  </a:lnTo>
                  <a:lnTo>
                    <a:pt x="14654" y="18489"/>
                  </a:lnTo>
                  <a:lnTo>
                    <a:pt x="14801" y="18415"/>
                  </a:lnTo>
                  <a:lnTo>
                    <a:pt x="14923" y="18318"/>
                  </a:lnTo>
                  <a:lnTo>
                    <a:pt x="15021" y="18171"/>
                  </a:lnTo>
                  <a:lnTo>
                    <a:pt x="15069" y="18049"/>
                  </a:lnTo>
                  <a:lnTo>
                    <a:pt x="15118" y="17902"/>
                  </a:lnTo>
                  <a:lnTo>
                    <a:pt x="15143" y="17731"/>
                  </a:lnTo>
                  <a:lnTo>
                    <a:pt x="15143" y="733"/>
                  </a:lnTo>
                  <a:lnTo>
                    <a:pt x="15118" y="586"/>
                  </a:lnTo>
                  <a:lnTo>
                    <a:pt x="15069" y="440"/>
                  </a:lnTo>
                  <a:lnTo>
                    <a:pt x="15021" y="318"/>
                  </a:lnTo>
                  <a:lnTo>
                    <a:pt x="14923" y="196"/>
                  </a:lnTo>
                  <a:lnTo>
                    <a:pt x="14801" y="122"/>
                  </a:lnTo>
                  <a:lnTo>
                    <a:pt x="14654" y="49"/>
                  </a:lnTo>
                  <a:lnTo>
                    <a:pt x="14508" y="25"/>
                  </a:lnTo>
                  <a:lnTo>
                    <a:pt x="1436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459;p40"/>
            <p:cNvSpPr/>
            <p:nvPr/>
          </p:nvSpPr>
          <p:spPr>
            <a:xfrm>
              <a:off x="633750" y="238125"/>
              <a:ext cx="29350" cy="63500"/>
            </a:xfrm>
            <a:custGeom>
              <a:avLst/>
              <a:gdLst/>
              <a:ahLst/>
              <a:cxnLst/>
              <a:rect l="l" t="t" r="r" b="b"/>
              <a:pathLst>
                <a:path w="1174" h="2540" extrusionOk="0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460;p40"/>
            <p:cNvSpPr/>
            <p:nvPr/>
          </p:nvSpPr>
          <p:spPr>
            <a:xfrm>
              <a:off x="716800" y="238125"/>
              <a:ext cx="29325" cy="63500"/>
            </a:xfrm>
            <a:custGeom>
              <a:avLst/>
              <a:gdLst/>
              <a:ahLst/>
              <a:cxnLst/>
              <a:rect l="l" t="t" r="r" b="b"/>
              <a:pathLst>
                <a:path w="1173" h="2540" extrusionOk="0">
                  <a:moveTo>
                    <a:pt x="391" y="0"/>
                  </a:moveTo>
                  <a:lnTo>
                    <a:pt x="294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0" y="391"/>
                  </a:lnTo>
                  <a:lnTo>
                    <a:pt x="0" y="488"/>
                  </a:lnTo>
                  <a:lnTo>
                    <a:pt x="0" y="2052"/>
                  </a:lnTo>
                  <a:lnTo>
                    <a:pt x="0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4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099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099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461;p40"/>
            <p:cNvSpPr/>
            <p:nvPr/>
          </p:nvSpPr>
          <p:spPr>
            <a:xfrm>
              <a:off x="799825" y="238125"/>
              <a:ext cx="29350" cy="63500"/>
            </a:xfrm>
            <a:custGeom>
              <a:avLst/>
              <a:gdLst/>
              <a:ahLst/>
              <a:cxnLst/>
              <a:rect l="l" t="t" r="r" b="b"/>
              <a:pathLst>
                <a:path w="1174" h="2540" extrusionOk="0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8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8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3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462;p40"/>
            <p:cNvSpPr/>
            <p:nvPr/>
          </p:nvSpPr>
          <p:spPr>
            <a:xfrm>
              <a:off x="882875" y="238125"/>
              <a:ext cx="29325" cy="63500"/>
            </a:xfrm>
            <a:custGeom>
              <a:avLst/>
              <a:gdLst/>
              <a:ahLst/>
              <a:cxnLst/>
              <a:rect l="l" t="t" r="r" b="b"/>
              <a:pathLst>
                <a:path w="1173" h="2540" extrusionOk="0">
                  <a:moveTo>
                    <a:pt x="391" y="0"/>
                  </a:moveTo>
                  <a:lnTo>
                    <a:pt x="294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4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463;p40"/>
            <p:cNvSpPr/>
            <p:nvPr/>
          </p:nvSpPr>
          <p:spPr>
            <a:xfrm>
              <a:off x="584925" y="261325"/>
              <a:ext cx="378575" cy="464050"/>
            </a:xfrm>
            <a:custGeom>
              <a:avLst/>
              <a:gdLst/>
              <a:ahLst/>
              <a:cxnLst/>
              <a:rect l="l" t="t" r="r" b="b"/>
              <a:pathLst>
                <a:path w="15143" h="18562" extrusionOk="0">
                  <a:moveTo>
                    <a:pt x="2540" y="171"/>
                  </a:moveTo>
                  <a:lnTo>
                    <a:pt x="2711" y="195"/>
                  </a:lnTo>
                  <a:lnTo>
                    <a:pt x="2882" y="244"/>
                  </a:lnTo>
                  <a:lnTo>
                    <a:pt x="3053" y="318"/>
                  </a:lnTo>
                  <a:lnTo>
                    <a:pt x="3175" y="440"/>
                  </a:lnTo>
                  <a:lnTo>
                    <a:pt x="3297" y="562"/>
                  </a:lnTo>
                  <a:lnTo>
                    <a:pt x="3370" y="733"/>
                  </a:lnTo>
                  <a:lnTo>
                    <a:pt x="3419" y="904"/>
                  </a:lnTo>
                  <a:lnTo>
                    <a:pt x="3444" y="1075"/>
                  </a:lnTo>
                  <a:lnTo>
                    <a:pt x="3419" y="1246"/>
                  </a:lnTo>
                  <a:lnTo>
                    <a:pt x="3370" y="1417"/>
                  </a:lnTo>
                  <a:lnTo>
                    <a:pt x="3297" y="1588"/>
                  </a:lnTo>
                  <a:lnTo>
                    <a:pt x="3175" y="1710"/>
                  </a:lnTo>
                  <a:lnTo>
                    <a:pt x="3053" y="1832"/>
                  </a:lnTo>
                  <a:lnTo>
                    <a:pt x="2882" y="1905"/>
                  </a:lnTo>
                  <a:lnTo>
                    <a:pt x="2711" y="1954"/>
                  </a:lnTo>
                  <a:lnTo>
                    <a:pt x="2540" y="1978"/>
                  </a:lnTo>
                  <a:lnTo>
                    <a:pt x="2369" y="1954"/>
                  </a:lnTo>
                  <a:lnTo>
                    <a:pt x="2198" y="1905"/>
                  </a:lnTo>
                  <a:lnTo>
                    <a:pt x="2027" y="1832"/>
                  </a:lnTo>
                  <a:lnTo>
                    <a:pt x="1905" y="1710"/>
                  </a:lnTo>
                  <a:lnTo>
                    <a:pt x="1783" y="1588"/>
                  </a:lnTo>
                  <a:lnTo>
                    <a:pt x="1710" y="1417"/>
                  </a:lnTo>
                  <a:lnTo>
                    <a:pt x="1661" y="1246"/>
                  </a:lnTo>
                  <a:lnTo>
                    <a:pt x="1636" y="1075"/>
                  </a:lnTo>
                  <a:lnTo>
                    <a:pt x="1661" y="904"/>
                  </a:lnTo>
                  <a:lnTo>
                    <a:pt x="1710" y="733"/>
                  </a:lnTo>
                  <a:lnTo>
                    <a:pt x="1783" y="562"/>
                  </a:lnTo>
                  <a:lnTo>
                    <a:pt x="1905" y="440"/>
                  </a:lnTo>
                  <a:lnTo>
                    <a:pt x="2027" y="318"/>
                  </a:lnTo>
                  <a:lnTo>
                    <a:pt x="2198" y="244"/>
                  </a:lnTo>
                  <a:lnTo>
                    <a:pt x="2369" y="195"/>
                  </a:lnTo>
                  <a:lnTo>
                    <a:pt x="2540" y="171"/>
                  </a:lnTo>
                  <a:close/>
                  <a:moveTo>
                    <a:pt x="5862" y="171"/>
                  </a:moveTo>
                  <a:lnTo>
                    <a:pt x="6033" y="195"/>
                  </a:lnTo>
                  <a:lnTo>
                    <a:pt x="6204" y="244"/>
                  </a:lnTo>
                  <a:lnTo>
                    <a:pt x="6374" y="318"/>
                  </a:lnTo>
                  <a:lnTo>
                    <a:pt x="6497" y="440"/>
                  </a:lnTo>
                  <a:lnTo>
                    <a:pt x="6619" y="562"/>
                  </a:lnTo>
                  <a:lnTo>
                    <a:pt x="6692" y="733"/>
                  </a:lnTo>
                  <a:lnTo>
                    <a:pt x="6741" y="904"/>
                  </a:lnTo>
                  <a:lnTo>
                    <a:pt x="6765" y="1075"/>
                  </a:lnTo>
                  <a:lnTo>
                    <a:pt x="6741" y="1246"/>
                  </a:lnTo>
                  <a:lnTo>
                    <a:pt x="6692" y="1417"/>
                  </a:lnTo>
                  <a:lnTo>
                    <a:pt x="6619" y="1588"/>
                  </a:lnTo>
                  <a:lnTo>
                    <a:pt x="6497" y="1710"/>
                  </a:lnTo>
                  <a:lnTo>
                    <a:pt x="6374" y="1832"/>
                  </a:lnTo>
                  <a:lnTo>
                    <a:pt x="6204" y="1905"/>
                  </a:lnTo>
                  <a:lnTo>
                    <a:pt x="6033" y="1954"/>
                  </a:lnTo>
                  <a:lnTo>
                    <a:pt x="5862" y="1978"/>
                  </a:lnTo>
                  <a:lnTo>
                    <a:pt x="5691" y="1954"/>
                  </a:lnTo>
                  <a:lnTo>
                    <a:pt x="5520" y="1905"/>
                  </a:lnTo>
                  <a:lnTo>
                    <a:pt x="5349" y="1832"/>
                  </a:lnTo>
                  <a:lnTo>
                    <a:pt x="5227" y="1710"/>
                  </a:lnTo>
                  <a:lnTo>
                    <a:pt x="5104" y="1588"/>
                  </a:lnTo>
                  <a:lnTo>
                    <a:pt x="5031" y="1417"/>
                  </a:lnTo>
                  <a:lnTo>
                    <a:pt x="4982" y="1246"/>
                  </a:lnTo>
                  <a:lnTo>
                    <a:pt x="4958" y="1075"/>
                  </a:lnTo>
                  <a:lnTo>
                    <a:pt x="4982" y="904"/>
                  </a:lnTo>
                  <a:lnTo>
                    <a:pt x="5031" y="733"/>
                  </a:lnTo>
                  <a:lnTo>
                    <a:pt x="5104" y="562"/>
                  </a:lnTo>
                  <a:lnTo>
                    <a:pt x="5227" y="440"/>
                  </a:lnTo>
                  <a:lnTo>
                    <a:pt x="5349" y="318"/>
                  </a:lnTo>
                  <a:lnTo>
                    <a:pt x="5520" y="244"/>
                  </a:lnTo>
                  <a:lnTo>
                    <a:pt x="5691" y="195"/>
                  </a:lnTo>
                  <a:lnTo>
                    <a:pt x="5862" y="171"/>
                  </a:lnTo>
                  <a:close/>
                  <a:moveTo>
                    <a:pt x="9183" y="171"/>
                  </a:moveTo>
                  <a:lnTo>
                    <a:pt x="9354" y="195"/>
                  </a:lnTo>
                  <a:lnTo>
                    <a:pt x="9525" y="244"/>
                  </a:lnTo>
                  <a:lnTo>
                    <a:pt x="9696" y="318"/>
                  </a:lnTo>
                  <a:lnTo>
                    <a:pt x="9818" y="440"/>
                  </a:lnTo>
                  <a:lnTo>
                    <a:pt x="9940" y="562"/>
                  </a:lnTo>
                  <a:lnTo>
                    <a:pt x="10014" y="733"/>
                  </a:lnTo>
                  <a:lnTo>
                    <a:pt x="10062" y="904"/>
                  </a:lnTo>
                  <a:lnTo>
                    <a:pt x="10087" y="1075"/>
                  </a:lnTo>
                  <a:lnTo>
                    <a:pt x="10062" y="1246"/>
                  </a:lnTo>
                  <a:lnTo>
                    <a:pt x="10014" y="1417"/>
                  </a:lnTo>
                  <a:lnTo>
                    <a:pt x="9940" y="1588"/>
                  </a:lnTo>
                  <a:lnTo>
                    <a:pt x="9818" y="1710"/>
                  </a:lnTo>
                  <a:lnTo>
                    <a:pt x="9696" y="1832"/>
                  </a:lnTo>
                  <a:lnTo>
                    <a:pt x="9525" y="1905"/>
                  </a:lnTo>
                  <a:lnTo>
                    <a:pt x="9354" y="1954"/>
                  </a:lnTo>
                  <a:lnTo>
                    <a:pt x="9183" y="1978"/>
                  </a:lnTo>
                  <a:lnTo>
                    <a:pt x="9012" y="1954"/>
                  </a:lnTo>
                  <a:lnTo>
                    <a:pt x="8841" y="1905"/>
                  </a:lnTo>
                  <a:lnTo>
                    <a:pt x="8670" y="1832"/>
                  </a:lnTo>
                  <a:lnTo>
                    <a:pt x="8548" y="1710"/>
                  </a:lnTo>
                  <a:lnTo>
                    <a:pt x="8426" y="1588"/>
                  </a:lnTo>
                  <a:lnTo>
                    <a:pt x="8353" y="1417"/>
                  </a:lnTo>
                  <a:lnTo>
                    <a:pt x="8304" y="1246"/>
                  </a:lnTo>
                  <a:lnTo>
                    <a:pt x="8279" y="1075"/>
                  </a:lnTo>
                  <a:lnTo>
                    <a:pt x="8304" y="904"/>
                  </a:lnTo>
                  <a:lnTo>
                    <a:pt x="8353" y="733"/>
                  </a:lnTo>
                  <a:lnTo>
                    <a:pt x="8426" y="562"/>
                  </a:lnTo>
                  <a:lnTo>
                    <a:pt x="8548" y="440"/>
                  </a:lnTo>
                  <a:lnTo>
                    <a:pt x="8670" y="318"/>
                  </a:lnTo>
                  <a:lnTo>
                    <a:pt x="8841" y="244"/>
                  </a:lnTo>
                  <a:lnTo>
                    <a:pt x="9012" y="195"/>
                  </a:lnTo>
                  <a:lnTo>
                    <a:pt x="9183" y="171"/>
                  </a:lnTo>
                  <a:close/>
                  <a:moveTo>
                    <a:pt x="12505" y="171"/>
                  </a:moveTo>
                  <a:lnTo>
                    <a:pt x="12676" y="195"/>
                  </a:lnTo>
                  <a:lnTo>
                    <a:pt x="12847" y="244"/>
                  </a:lnTo>
                  <a:lnTo>
                    <a:pt x="13018" y="318"/>
                  </a:lnTo>
                  <a:lnTo>
                    <a:pt x="13140" y="440"/>
                  </a:lnTo>
                  <a:lnTo>
                    <a:pt x="13262" y="562"/>
                  </a:lnTo>
                  <a:lnTo>
                    <a:pt x="13335" y="733"/>
                  </a:lnTo>
                  <a:lnTo>
                    <a:pt x="13384" y="904"/>
                  </a:lnTo>
                  <a:lnTo>
                    <a:pt x="13408" y="1075"/>
                  </a:lnTo>
                  <a:lnTo>
                    <a:pt x="13384" y="1246"/>
                  </a:lnTo>
                  <a:lnTo>
                    <a:pt x="13335" y="1417"/>
                  </a:lnTo>
                  <a:lnTo>
                    <a:pt x="13262" y="1588"/>
                  </a:lnTo>
                  <a:lnTo>
                    <a:pt x="13140" y="1710"/>
                  </a:lnTo>
                  <a:lnTo>
                    <a:pt x="13018" y="1832"/>
                  </a:lnTo>
                  <a:lnTo>
                    <a:pt x="12847" y="1905"/>
                  </a:lnTo>
                  <a:lnTo>
                    <a:pt x="12676" y="1954"/>
                  </a:lnTo>
                  <a:lnTo>
                    <a:pt x="12505" y="1978"/>
                  </a:lnTo>
                  <a:lnTo>
                    <a:pt x="12334" y="1954"/>
                  </a:lnTo>
                  <a:lnTo>
                    <a:pt x="12163" y="1905"/>
                  </a:lnTo>
                  <a:lnTo>
                    <a:pt x="11992" y="1832"/>
                  </a:lnTo>
                  <a:lnTo>
                    <a:pt x="11870" y="1710"/>
                  </a:lnTo>
                  <a:lnTo>
                    <a:pt x="11748" y="1588"/>
                  </a:lnTo>
                  <a:lnTo>
                    <a:pt x="11674" y="1417"/>
                  </a:lnTo>
                  <a:lnTo>
                    <a:pt x="11625" y="1246"/>
                  </a:lnTo>
                  <a:lnTo>
                    <a:pt x="11601" y="1075"/>
                  </a:lnTo>
                  <a:lnTo>
                    <a:pt x="11625" y="904"/>
                  </a:lnTo>
                  <a:lnTo>
                    <a:pt x="11674" y="733"/>
                  </a:lnTo>
                  <a:lnTo>
                    <a:pt x="11748" y="562"/>
                  </a:lnTo>
                  <a:lnTo>
                    <a:pt x="11870" y="440"/>
                  </a:lnTo>
                  <a:lnTo>
                    <a:pt x="11992" y="318"/>
                  </a:lnTo>
                  <a:lnTo>
                    <a:pt x="12163" y="244"/>
                  </a:lnTo>
                  <a:lnTo>
                    <a:pt x="12334" y="195"/>
                  </a:lnTo>
                  <a:lnTo>
                    <a:pt x="12505" y="171"/>
                  </a:lnTo>
                  <a:close/>
                  <a:moveTo>
                    <a:pt x="13091" y="5520"/>
                  </a:moveTo>
                  <a:lnTo>
                    <a:pt x="13189" y="5544"/>
                  </a:lnTo>
                  <a:lnTo>
                    <a:pt x="13262" y="5593"/>
                  </a:lnTo>
                  <a:lnTo>
                    <a:pt x="13311" y="5666"/>
                  </a:lnTo>
                  <a:lnTo>
                    <a:pt x="13335" y="5764"/>
                  </a:lnTo>
                  <a:lnTo>
                    <a:pt x="13311" y="5862"/>
                  </a:lnTo>
                  <a:lnTo>
                    <a:pt x="13262" y="5935"/>
                  </a:lnTo>
                  <a:lnTo>
                    <a:pt x="13189" y="5984"/>
                  </a:lnTo>
                  <a:lnTo>
                    <a:pt x="13091" y="6008"/>
                  </a:lnTo>
                  <a:lnTo>
                    <a:pt x="1954" y="6008"/>
                  </a:lnTo>
                  <a:lnTo>
                    <a:pt x="1856" y="5984"/>
                  </a:lnTo>
                  <a:lnTo>
                    <a:pt x="1783" y="5935"/>
                  </a:lnTo>
                  <a:lnTo>
                    <a:pt x="1734" y="5862"/>
                  </a:lnTo>
                  <a:lnTo>
                    <a:pt x="1710" y="5764"/>
                  </a:lnTo>
                  <a:lnTo>
                    <a:pt x="1734" y="5666"/>
                  </a:lnTo>
                  <a:lnTo>
                    <a:pt x="1783" y="5593"/>
                  </a:lnTo>
                  <a:lnTo>
                    <a:pt x="1856" y="5544"/>
                  </a:lnTo>
                  <a:lnTo>
                    <a:pt x="1954" y="5520"/>
                  </a:lnTo>
                  <a:close/>
                  <a:moveTo>
                    <a:pt x="13189" y="7840"/>
                  </a:moveTo>
                  <a:lnTo>
                    <a:pt x="13262" y="7913"/>
                  </a:lnTo>
                  <a:lnTo>
                    <a:pt x="13311" y="7986"/>
                  </a:lnTo>
                  <a:lnTo>
                    <a:pt x="13335" y="8084"/>
                  </a:lnTo>
                  <a:lnTo>
                    <a:pt x="13311" y="8182"/>
                  </a:lnTo>
                  <a:lnTo>
                    <a:pt x="13262" y="8255"/>
                  </a:lnTo>
                  <a:lnTo>
                    <a:pt x="13189" y="8304"/>
                  </a:lnTo>
                  <a:lnTo>
                    <a:pt x="13091" y="8328"/>
                  </a:lnTo>
                  <a:lnTo>
                    <a:pt x="1954" y="8328"/>
                  </a:lnTo>
                  <a:lnTo>
                    <a:pt x="1856" y="8304"/>
                  </a:lnTo>
                  <a:lnTo>
                    <a:pt x="1783" y="8255"/>
                  </a:lnTo>
                  <a:lnTo>
                    <a:pt x="1734" y="8182"/>
                  </a:lnTo>
                  <a:lnTo>
                    <a:pt x="1710" y="8084"/>
                  </a:lnTo>
                  <a:lnTo>
                    <a:pt x="1734" y="7986"/>
                  </a:lnTo>
                  <a:lnTo>
                    <a:pt x="1783" y="7913"/>
                  </a:lnTo>
                  <a:lnTo>
                    <a:pt x="1856" y="7840"/>
                  </a:lnTo>
                  <a:close/>
                  <a:moveTo>
                    <a:pt x="13091" y="10136"/>
                  </a:moveTo>
                  <a:lnTo>
                    <a:pt x="13189" y="10160"/>
                  </a:lnTo>
                  <a:lnTo>
                    <a:pt x="13262" y="10209"/>
                  </a:lnTo>
                  <a:lnTo>
                    <a:pt x="13311" y="10282"/>
                  </a:lnTo>
                  <a:lnTo>
                    <a:pt x="13335" y="10380"/>
                  </a:lnTo>
                  <a:lnTo>
                    <a:pt x="13311" y="10478"/>
                  </a:lnTo>
                  <a:lnTo>
                    <a:pt x="13262" y="10551"/>
                  </a:lnTo>
                  <a:lnTo>
                    <a:pt x="13189" y="10600"/>
                  </a:lnTo>
                  <a:lnTo>
                    <a:pt x="13091" y="10624"/>
                  </a:lnTo>
                  <a:lnTo>
                    <a:pt x="1954" y="10624"/>
                  </a:lnTo>
                  <a:lnTo>
                    <a:pt x="1856" y="10600"/>
                  </a:lnTo>
                  <a:lnTo>
                    <a:pt x="1783" y="10551"/>
                  </a:lnTo>
                  <a:lnTo>
                    <a:pt x="1734" y="10478"/>
                  </a:lnTo>
                  <a:lnTo>
                    <a:pt x="1710" y="10380"/>
                  </a:lnTo>
                  <a:lnTo>
                    <a:pt x="1734" y="10282"/>
                  </a:lnTo>
                  <a:lnTo>
                    <a:pt x="1783" y="10209"/>
                  </a:lnTo>
                  <a:lnTo>
                    <a:pt x="1856" y="10160"/>
                  </a:lnTo>
                  <a:lnTo>
                    <a:pt x="1954" y="10136"/>
                  </a:lnTo>
                  <a:close/>
                  <a:moveTo>
                    <a:pt x="8206" y="12456"/>
                  </a:moveTo>
                  <a:lnTo>
                    <a:pt x="8304" y="12480"/>
                  </a:lnTo>
                  <a:lnTo>
                    <a:pt x="8377" y="12529"/>
                  </a:lnTo>
                  <a:lnTo>
                    <a:pt x="8426" y="12602"/>
                  </a:lnTo>
                  <a:lnTo>
                    <a:pt x="8450" y="12700"/>
                  </a:lnTo>
                  <a:lnTo>
                    <a:pt x="8426" y="12798"/>
                  </a:lnTo>
                  <a:lnTo>
                    <a:pt x="8377" y="12871"/>
                  </a:lnTo>
                  <a:lnTo>
                    <a:pt x="8304" y="12920"/>
                  </a:lnTo>
                  <a:lnTo>
                    <a:pt x="8206" y="12944"/>
                  </a:lnTo>
                  <a:lnTo>
                    <a:pt x="1954" y="12944"/>
                  </a:lnTo>
                  <a:lnTo>
                    <a:pt x="1856" y="12920"/>
                  </a:lnTo>
                  <a:lnTo>
                    <a:pt x="1783" y="12871"/>
                  </a:lnTo>
                  <a:lnTo>
                    <a:pt x="1734" y="12798"/>
                  </a:lnTo>
                  <a:lnTo>
                    <a:pt x="1710" y="12700"/>
                  </a:lnTo>
                  <a:lnTo>
                    <a:pt x="1734" y="12602"/>
                  </a:lnTo>
                  <a:lnTo>
                    <a:pt x="1783" y="12529"/>
                  </a:lnTo>
                  <a:lnTo>
                    <a:pt x="1856" y="12480"/>
                  </a:lnTo>
                  <a:lnTo>
                    <a:pt x="1954" y="12456"/>
                  </a:lnTo>
                  <a:close/>
                  <a:moveTo>
                    <a:pt x="782" y="0"/>
                  </a:moveTo>
                  <a:lnTo>
                    <a:pt x="635" y="25"/>
                  </a:lnTo>
                  <a:lnTo>
                    <a:pt x="489" y="73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2"/>
                  </a:lnTo>
                  <a:lnTo>
                    <a:pt x="73" y="489"/>
                  </a:lnTo>
                  <a:lnTo>
                    <a:pt x="24" y="635"/>
                  </a:lnTo>
                  <a:lnTo>
                    <a:pt x="0" y="782"/>
                  </a:lnTo>
                  <a:lnTo>
                    <a:pt x="0" y="17780"/>
                  </a:lnTo>
                  <a:lnTo>
                    <a:pt x="24" y="17927"/>
                  </a:lnTo>
                  <a:lnTo>
                    <a:pt x="73" y="18073"/>
                  </a:lnTo>
                  <a:lnTo>
                    <a:pt x="122" y="18220"/>
                  </a:lnTo>
                  <a:lnTo>
                    <a:pt x="220" y="18342"/>
                  </a:lnTo>
                  <a:lnTo>
                    <a:pt x="342" y="18440"/>
                  </a:lnTo>
                  <a:lnTo>
                    <a:pt x="489" y="18488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7" y="18537"/>
                  </a:lnTo>
                  <a:lnTo>
                    <a:pt x="14654" y="18488"/>
                  </a:lnTo>
                  <a:lnTo>
                    <a:pt x="14800" y="18440"/>
                  </a:lnTo>
                  <a:lnTo>
                    <a:pt x="14923" y="18342"/>
                  </a:lnTo>
                  <a:lnTo>
                    <a:pt x="15020" y="18220"/>
                  </a:lnTo>
                  <a:lnTo>
                    <a:pt x="15069" y="18073"/>
                  </a:lnTo>
                  <a:lnTo>
                    <a:pt x="15118" y="17927"/>
                  </a:lnTo>
                  <a:lnTo>
                    <a:pt x="15142" y="17780"/>
                  </a:lnTo>
                  <a:lnTo>
                    <a:pt x="15142" y="782"/>
                  </a:lnTo>
                  <a:lnTo>
                    <a:pt x="15118" y="635"/>
                  </a:lnTo>
                  <a:lnTo>
                    <a:pt x="15069" y="489"/>
                  </a:lnTo>
                  <a:lnTo>
                    <a:pt x="15020" y="342"/>
                  </a:lnTo>
                  <a:lnTo>
                    <a:pt x="14923" y="220"/>
                  </a:lnTo>
                  <a:lnTo>
                    <a:pt x="14800" y="122"/>
                  </a:lnTo>
                  <a:lnTo>
                    <a:pt x="14654" y="73"/>
                  </a:lnTo>
                  <a:lnTo>
                    <a:pt x="14507" y="25"/>
                  </a:lnTo>
                  <a:lnTo>
                    <a:pt x="1436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0" name="Google Shape;464;p40"/>
          <p:cNvGrpSpPr/>
          <p:nvPr/>
        </p:nvGrpSpPr>
        <p:grpSpPr>
          <a:xfrm>
            <a:off x="949139" y="406125"/>
            <a:ext cx="371623" cy="309362"/>
            <a:chOff x="1244325" y="314425"/>
            <a:chExt cx="444525" cy="370050"/>
          </a:xfrm>
          <a:solidFill>
            <a:schemeClr val="bg1"/>
          </a:solidFill>
        </p:grpSpPr>
        <p:sp>
          <p:nvSpPr>
            <p:cNvPr id="291" name="Google Shape;465;p40"/>
            <p:cNvSpPr/>
            <p:nvPr/>
          </p:nvSpPr>
          <p:spPr>
            <a:xfrm>
              <a:off x="1388425" y="463425"/>
              <a:ext cx="143525" cy="143500"/>
            </a:xfrm>
            <a:custGeom>
              <a:avLst/>
              <a:gdLst/>
              <a:ahLst/>
              <a:cxnLst/>
              <a:rect l="l" t="t" r="r" b="b"/>
              <a:pathLst>
                <a:path w="5741" h="5740" extrusionOk="0">
                  <a:moveTo>
                    <a:pt x="2809" y="0"/>
                  </a:moveTo>
                  <a:lnTo>
                    <a:pt x="2492" y="49"/>
                  </a:lnTo>
                  <a:lnTo>
                    <a:pt x="2199" y="122"/>
                  </a:lnTo>
                  <a:lnTo>
                    <a:pt x="1906" y="244"/>
                  </a:lnTo>
                  <a:lnTo>
                    <a:pt x="1637" y="366"/>
                  </a:lnTo>
                  <a:lnTo>
                    <a:pt x="1368" y="537"/>
                  </a:lnTo>
                  <a:lnTo>
                    <a:pt x="1149" y="708"/>
                  </a:lnTo>
                  <a:lnTo>
                    <a:pt x="904" y="904"/>
                  </a:lnTo>
                  <a:lnTo>
                    <a:pt x="709" y="1124"/>
                  </a:lnTo>
                  <a:lnTo>
                    <a:pt x="538" y="1368"/>
                  </a:lnTo>
                  <a:lnTo>
                    <a:pt x="367" y="1636"/>
                  </a:lnTo>
                  <a:lnTo>
                    <a:pt x="245" y="1905"/>
                  </a:lnTo>
                  <a:lnTo>
                    <a:pt x="147" y="2198"/>
                  </a:lnTo>
                  <a:lnTo>
                    <a:pt x="74" y="2491"/>
                  </a:lnTo>
                  <a:lnTo>
                    <a:pt x="25" y="2809"/>
                  </a:lnTo>
                  <a:lnTo>
                    <a:pt x="1" y="3126"/>
                  </a:lnTo>
                  <a:lnTo>
                    <a:pt x="25" y="3517"/>
                  </a:lnTo>
                  <a:lnTo>
                    <a:pt x="98" y="3908"/>
                  </a:lnTo>
                  <a:lnTo>
                    <a:pt x="221" y="4274"/>
                  </a:lnTo>
                  <a:lnTo>
                    <a:pt x="392" y="4641"/>
                  </a:lnTo>
                  <a:lnTo>
                    <a:pt x="611" y="4958"/>
                  </a:lnTo>
                  <a:lnTo>
                    <a:pt x="856" y="5251"/>
                  </a:lnTo>
                  <a:lnTo>
                    <a:pt x="1124" y="5520"/>
                  </a:lnTo>
                  <a:lnTo>
                    <a:pt x="1442" y="5740"/>
                  </a:lnTo>
                  <a:lnTo>
                    <a:pt x="1393" y="5422"/>
                  </a:lnTo>
                  <a:lnTo>
                    <a:pt x="1368" y="5080"/>
                  </a:lnTo>
                  <a:lnTo>
                    <a:pt x="1393" y="4689"/>
                  </a:lnTo>
                  <a:lnTo>
                    <a:pt x="1442" y="4323"/>
                  </a:lnTo>
                  <a:lnTo>
                    <a:pt x="1539" y="3957"/>
                  </a:lnTo>
                  <a:lnTo>
                    <a:pt x="1662" y="3639"/>
                  </a:lnTo>
                  <a:lnTo>
                    <a:pt x="1808" y="3297"/>
                  </a:lnTo>
                  <a:lnTo>
                    <a:pt x="2003" y="3004"/>
                  </a:lnTo>
                  <a:lnTo>
                    <a:pt x="2223" y="2711"/>
                  </a:lnTo>
                  <a:lnTo>
                    <a:pt x="2468" y="2442"/>
                  </a:lnTo>
                  <a:lnTo>
                    <a:pt x="2712" y="2198"/>
                  </a:lnTo>
                  <a:lnTo>
                    <a:pt x="3005" y="2003"/>
                  </a:lnTo>
                  <a:lnTo>
                    <a:pt x="3322" y="1807"/>
                  </a:lnTo>
                  <a:lnTo>
                    <a:pt x="3640" y="1661"/>
                  </a:lnTo>
                  <a:lnTo>
                    <a:pt x="3982" y="1514"/>
                  </a:lnTo>
                  <a:lnTo>
                    <a:pt x="4324" y="1441"/>
                  </a:lnTo>
                  <a:lnTo>
                    <a:pt x="4690" y="1368"/>
                  </a:lnTo>
                  <a:lnTo>
                    <a:pt x="5423" y="1368"/>
                  </a:lnTo>
                  <a:lnTo>
                    <a:pt x="5740" y="1417"/>
                  </a:lnTo>
                  <a:lnTo>
                    <a:pt x="5520" y="1124"/>
                  </a:lnTo>
                  <a:lnTo>
                    <a:pt x="5252" y="831"/>
                  </a:lnTo>
                  <a:lnTo>
                    <a:pt x="4959" y="586"/>
                  </a:lnTo>
                  <a:lnTo>
                    <a:pt x="4641" y="391"/>
                  </a:lnTo>
                  <a:lnTo>
                    <a:pt x="4299" y="220"/>
                  </a:lnTo>
                  <a:lnTo>
                    <a:pt x="3933" y="98"/>
                  </a:lnTo>
                  <a:lnTo>
                    <a:pt x="3542" y="25"/>
                  </a:lnTo>
                  <a:lnTo>
                    <a:pt x="312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466;p40"/>
            <p:cNvSpPr/>
            <p:nvPr/>
          </p:nvSpPr>
          <p:spPr>
            <a:xfrm>
              <a:off x="1244325" y="314425"/>
              <a:ext cx="444525" cy="370050"/>
            </a:xfrm>
            <a:custGeom>
              <a:avLst/>
              <a:gdLst/>
              <a:ahLst/>
              <a:cxnLst/>
              <a:rect l="l" t="t" r="r" b="b"/>
              <a:pathLst>
                <a:path w="17781" h="14802" extrusionOk="0">
                  <a:moveTo>
                    <a:pt x="11748" y="2101"/>
                  </a:moveTo>
                  <a:lnTo>
                    <a:pt x="11846" y="2126"/>
                  </a:lnTo>
                  <a:lnTo>
                    <a:pt x="11919" y="2175"/>
                  </a:lnTo>
                  <a:lnTo>
                    <a:pt x="11968" y="2248"/>
                  </a:lnTo>
                  <a:lnTo>
                    <a:pt x="11993" y="2346"/>
                  </a:lnTo>
                  <a:lnTo>
                    <a:pt x="11968" y="2419"/>
                  </a:lnTo>
                  <a:lnTo>
                    <a:pt x="11919" y="2492"/>
                  </a:lnTo>
                  <a:lnTo>
                    <a:pt x="11846" y="2541"/>
                  </a:lnTo>
                  <a:lnTo>
                    <a:pt x="11748" y="2565"/>
                  </a:lnTo>
                  <a:lnTo>
                    <a:pt x="6033" y="2565"/>
                  </a:lnTo>
                  <a:lnTo>
                    <a:pt x="5936" y="2541"/>
                  </a:lnTo>
                  <a:lnTo>
                    <a:pt x="5862" y="2492"/>
                  </a:lnTo>
                  <a:lnTo>
                    <a:pt x="5814" y="2419"/>
                  </a:lnTo>
                  <a:lnTo>
                    <a:pt x="5789" y="2346"/>
                  </a:lnTo>
                  <a:lnTo>
                    <a:pt x="5814" y="2248"/>
                  </a:lnTo>
                  <a:lnTo>
                    <a:pt x="5862" y="2175"/>
                  </a:lnTo>
                  <a:lnTo>
                    <a:pt x="5936" y="2126"/>
                  </a:lnTo>
                  <a:lnTo>
                    <a:pt x="6033" y="2101"/>
                  </a:lnTo>
                  <a:close/>
                  <a:moveTo>
                    <a:pt x="15949" y="4519"/>
                  </a:moveTo>
                  <a:lnTo>
                    <a:pt x="16047" y="4568"/>
                  </a:lnTo>
                  <a:lnTo>
                    <a:pt x="16145" y="4592"/>
                  </a:lnTo>
                  <a:lnTo>
                    <a:pt x="16193" y="4666"/>
                  </a:lnTo>
                  <a:lnTo>
                    <a:pt x="16267" y="4739"/>
                  </a:lnTo>
                  <a:lnTo>
                    <a:pt x="16316" y="4812"/>
                  </a:lnTo>
                  <a:lnTo>
                    <a:pt x="16340" y="4910"/>
                  </a:lnTo>
                  <a:lnTo>
                    <a:pt x="16340" y="5008"/>
                  </a:lnTo>
                  <a:lnTo>
                    <a:pt x="16340" y="5789"/>
                  </a:lnTo>
                  <a:lnTo>
                    <a:pt x="16340" y="5887"/>
                  </a:lnTo>
                  <a:lnTo>
                    <a:pt x="16316" y="5985"/>
                  </a:lnTo>
                  <a:lnTo>
                    <a:pt x="16267" y="6058"/>
                  </a:lnTo>
                  <a:lnTo>
                    <a:pt x="16193" y="6131"/>
                  </a:lnTo>
                  <a:lnTo>
                    <a:pt x="16145" y="6204"/>
                  </a:lnTo>
                  <a:lnTo>
                    <a:pt x="16047" y="6229"/>
                  </a:lnTo>
                  <a:lnTo>
                    <a:pt x="15949" y="6278"/>
                  </a:lnTo>
                  <a:lnTo>
                    <a:pt x="14069" y="6278"/>
                  </a:lnTo>
                  <a:lnTo>
                    <a:pt x="13971" y="6229"/>
                  </a:lnTo>
                  <a:lnTo>
                    <a:pt x="13898" y="6204"/>
                  </a:lnTo>
                  <a:lnTo>
                    <a:pt x="13824" y="6131"/>
                  </a:lnTo>
                  <a:lnTo>
                    <a:pt x="13751" y="6058"/>
                  </a:lnTo>
                  <a:lnTo>
                    <a:pt x="13727" y="5985"/>
                  </a:lnTo>
                  <a:lnTo>
                    <a:pt x="13678" y="5887"/>
                  </a:lnTo>
                  <a:lnTo>
                    <a:pt x="13678" y="5789"/>
                  </a:lnTo>
                  <a:lnTo>
                    <a:pt x="13678" y="5008"/>
                  </a:lnTo>
                  <a:lnTo>
                    <a:pt x="13678" y="4910"/>
                  </a:lnTo>
                  <a:lnTo>
                    <a:pt x="13727" y="4812"/>
                  </a:lnTo>
                  <a:lnTo>
                    <a:pt x="13751" y="4739"/>
                  </a:lnTo>
                  <a:lnTo>
                    <a:pt x="13824" y="4666"/>
                  </a:lnTo>
                  <a:lnTo>
                    <a:pt x="13898" y="4592"/>
                  </a:lnTo>
                  <a:lnTo>
                    <a:pt x="13971" y="4568"/>
                  </a:lnTo>
                  <a:lnTo>
                    <a:pt x="14069" y="4519"/>
                  </a:lnTo>
                  <a:close/>
                  <a:moveTo>
                    <a:pt x="8891" y="5105"/>
                  </a:moveTo>
                  <a:lnTo>
                    <a:pt x="9306" y="5130"/>
                  </a:lnTo>
                  <a:lnTo>
                    <a:pt x="9697" y="5179"/>
                  </a:lnTo>
                  <a:lnTo>
                    <a:pt x="10063" y="5276"/>
                  </a:lnTo>
                  <a:lnTo>
                    <a:pt x="10430" y="5423"/>
                  </a:lnTo>
                  <a:lnTo>
                    <a:pt x="10796" y="5594"/>
                  </a:lnTo>
                  <a:lnTo>
                    <a:pt x="11113" y="5789"/>
                  </a:lnTo>
                  <a:lnTo>
                    <a:pt x="11406" y="6009"/>
                  </a:lnTo>
                  <a:lnTo>
                    <a:pt x="11700" y="6278"/>
                  </a:lnTo>
                  <a:lnTo>
                    <a:pt x="11968" y="6546"/>
                  </a:lnTo>
                  <a:lnTo>
                    <a:pt x="12188" y="6864"/>
                  </a:lnTo>
                  <a:lnTo>
                    <a:pt x="12383" y="7181"/>
                  </a:lnTo>
                  <a:lnTo>
                    <a:pt x="12554" y="7523"/>
                  </a:lnTo>
                  <a:lnTo>
                    <a:pt x="12676" y="7890"/>
                  </a:lnTo>
                  <a:lnTo>
                    <a:pt x="12774" y="8280"/>
                  </a:lnTo>
                  <a:lnTo>
                    <a:pt x="12847" y="8671"/>
                  </a:lnTo>
                  <a:lnTo>
                    <a:pt x="12872" y="9086"/>
                  </a:lnTo>
                  <a:lnTo>
                    <a:pt x="12847" y="9477"/>
                  </a:lnTo>
                  <a:lnTo>
                    <a:pt x="12774" y="9868"/>
                  </a:lnTo>
                  <a:lnTo>
                    <a:pt x="12676" y="10259"/>
                  </a:lnTo>
                  <a:lnTo>
                    <a:pt x="12554" y="10625"/>
                  </a:lnTo>
                  <a:lnTo>
                    <a:pt x="12383" y="10967"/>
                  </a:lnTo>
                  <a:lnTo>
                    <a:pt x="12188" y="11309"/>
                  </a:lnTo>
                  <a:lnTo>
                    <a:pt x="11968" y="11602"/>
                  </a:lnTo>
                  <a:lnTo>
                    <a:pt x="11700" y="11895"/>
                  </a:lnTo>
                  <a:lnTo>
                    <a:pt x="11406" y="12139"/>
                  </a:lnTo>
                  <a:lnTo>
                    <a:pt x="11113" y="12383"/>
                  </a:lnTo>
                  <a:lnTo>
                    <a:pt x="10796" y="12579"/>
                  </a:lnTo>
                  <a:lnTo>
                    <a:pt x="10430" y="12750"/>
                  </a:lnTo>
                  <a:lnTo>
                    <a:pt x="10063" y="12872"/>
                  </a:lnTo>
                  <a:lnTo>
                    <a:pt x="9697" y="12970"/>
                  </a:lnTo>
                  <a:lnTo>
                    <a:pt x="9306" y="13018"/>
                  </a:lnTo>
                  <a:lnTo>
                    <a:pt x="8891" y="13043"/>
                  </a:lnTo>
                  <a:lnTo>
                    <a:pt x="8476" y="13018"/>
                  </a:lnTo>
                  <a:lnTo>
                    <a:pt x="8085" y="12970"/>
                  </a:lnTo>
                  <a:lnTo>
                    <a:pt x="7719" y="12872"/>
                  </a:lnTo>
                  <a:lnTo>
                    <a:pt x="7352" y="12750"/>
                  </a:lnTo>
                  <a:lnTo>
                    <a:pt x="6986" y="12579"/>
                  </a:lnTo>
                  <a:lnTo>
                    <a:pt x="6668" y="12383"/>
                  </a:lnTo>
                  <a:lnTo>
                    <a:pt x="6375" y="12139"/>
                  </a:lnTo>
                  <a:lnTo>
                    <a:pt x="6082" y="11895"/>
                  </a:lnTo>
                  <a:lnTo>
                    <a:pt x="5814" y="11602"/>
                  </a:lnTo>
                  <a:lnTo>
                    <a:pt x="5594" y="11309"/>
                  </a:lnTo>
                  <a:lnTo>
                    <a:pt x="5398" y="10967"/>
                  </a:lnTo>
                  <a:lnTo>
                    <a:pt x="5227" y="10625"/>
                  </a:lnTo>
                  <a:lnTo>
                    <a:pt x="5105" y="10259"/>
                  </a:lnTo>
                  <a:lnTo>
                    <a:pt x="5008" y="9868"/>
                  </a:lnTo>
                  <a:lnTo>
                    <a:pt x="4934" y="9477"/>
                  </a:lnTo>
                  <a:lnTo>
                    <a:pt x="4910" y="9086"/>
                  </a:lnTo>
                  <a:lnTo>
                    <a:pt x="4934" y="8671"/>
                  </a:lnTo>
                  <a:lnTo>
                    <a:pt x="5008" y="8280"/>
                  </a:lnTo>
                  <a:lnTo>
                    <a:pt x="5105" y="7890"/>
                  </a:lnTo>
                  <a:lnTo>
                    <a:pt x="5227" y="7523"/>
                  </a:lnTo>
                  <a:lnTo>
                    <a:pt x="5398" y="7181"/>
                  </a:lnTo>
                  <a:lnTo>
                    <a:pt x="5594" y="6864"/>
                  </a:lnTo>
                  <a:lnTo>
                    <a:pt x="5814" y="6546"/>
                  </a:lnTo>
                  <a:lnTo>
                    <a:pt x="6082" y="6278"/>
                  </a:lnTo>
                  <a:lnTo>
                    <a:pt x="6375" y="6009"/>
                  </a:lnTo>
                  <a:lnTo>
                    <a:pt x="6668" y="5789"/>
                  </a:lnTo>
                  <a:lnTo>
                    <a:pt x="6986" y="5594"/>
                  </a:lnTo>
                  <a:lnTo>
                    <a:pt x="7352" y="5423"/>
                  </a:lnTo>
                  <a:lnTo>
                    <a:pt x="7719" y="5276"/>
                  </a:lnTo>
                  <a:lnTo>
                    <a:pt x="8085" y="5179"/>
                  </a:lnTo>
                  <a:lnTo>
                    <a:pt x="8476" y="5130"/>
                  </a:lnTo>
                  <a:lnTo>
                    <a:pt x="8891" y="5105"/>
                  </a:lnTo>
                  <a:close/>
                  <a:moveTo>
                    <a:pt x="5301" y="1"/>
                  </a:moveTo>
                  <a:lnTo>
                    <a:pt x="5154" y="50"/>
                  </a:lnTo>
                  <a:lnTo>
                    <a:pt x="5008" y="123"/>
                  </a:lnTo>
                  <a:lnTo>
                    <a:pt x="4861" y="221"/>
                  </a:lnTo>
                  <a:lnTo>
                    <a:pt x="4739" y="318"/>
                  </a:lnTo>
                  <a:lnTo>
                    <a:pt x="4641" y="465"/>
                  </a:lnTo>
                  <a:lnTo>
                    <a:pt x="4568" y="611"/>
                  </a:lnTo>
                  <a:lnTo>
                    <a:pt x="4519" y="758"/>
                  </a:lnTo>
                  <a:lnTo>
                    <a:pt x="4080" y="2565"/>
                  </a:lnTo>
                  <a:lnTo>
                    <a:pt x="3249" y="2565"/>
                  </a:lnTo>
                  <a:lnTo>
                    <a:pt x="3249" y="2468"/>
                  </a:lnTo>
                  <a:lnTo>
                    <a:pt x="3225" y="2370"/>
                  </a:lnTo>
                  <a:lnTo>
                    <a:pt x="3176" y="2297"/>
                  </a:lnTo>
                  <a:lnTo>
                    <a:pt x="3103" y="2223"/>
                  </a:lnTo>
                  <a:lnTo>
                    <a:pt x="3054" y="2150"/>
                  </a:lnTo>
                  <a:lnTo>
                    <a:pt x="2956" y="2126"/>
                  </a:lnTo>
                  <a:lnTo>
                    <a:pt x="2858" y="2077"/>
                  </a:lnTo>
                  <a:lnTo>
                    <a:pt x="1955" y="2077"/>
                  </a:lnTo>
                  <a:lnTo>
                    <a:pt x="1857" y="2126"/>
                  </a:lnTo>
                  <a:lnTo>
                    <a:pt x="1784" y="2150"/>
                  </a:lnTo>
                  <a:lnTo>
                    <a:pt x="1711" y="2223"/>
                  </a:lnTo>
                  <a:lnTo>
                    <a:pt x="1637" y="2297"/>
                  </a:lnTo>
                  <a:lnTo>
                    <a:pt x="1613" y="2370"/>
                  </a:lnTo>
                  <a:lnTo>
                    <a:pt x="1564" y="2468"/>
                  </a:lnTo>
                  <a:lnTo>
                    <a:pt x="1564" y="2565"/>
                  </a:lnTo>
                  <a:lnTo>
                    <a:pt x="782" y="2565"/>
                  </a:lnTo>
                  <a:lnTo>
                    <a:pt x="636" y="2590"/>
                  </a:lnTo>
                  <a:lnTo>
                    <a:pt x="489" y="2639"/>
                  </a:lnTo>
                  <a:lnTo>
                    <a:pt x="343" y="2687"/>
                  </a:lnTo>
                  <a:lnTo>
                    <a:pt x="221" y="2785"/>
                  </a:lnTo>
                  <a:lnTo>
                    <a:pt x="123" y="2907"/>
                  </a:lnTo>
                  <a:lnTo>
                    <a:pt x="74" y="3054"/>
                  </a:lnTo>
                  <a:lnTo>
                    <a:pt x="25" y="3200"/>
                  </a:lnTo>
                  <a:lnTo>
                    <a:pt x="1" y="3347"/>
                  </a:lnTo>
                  <a:lnTo>
                    <a:pt x="1" y="14020"/>
                  </a:lnTo>
                  <a:lnTo>
                    <a:pt x="25" y="14191"/>
                  </a:lnTo>
                  <a:lnTo>
                    <a:pt x="74" y="14337"/>
                  </a:lnTo>
                  <a:lnTo>
                    <a:pt x="123" y="14459"/>
                  </a:lnTo>
                  <a:lnTo>
                    <a:pt x="221" y="14581"/>
                  </a:lnTo>
                  <a:lnTo>
                    <a:pt x="343" y="14679"/>
                  </a:lnTo>
                  <a:lnTo>
                    <a:pt x="489" y="14752"/>
                  </a:lnTo>
                  <a:lnTo>
                    <a:pt x="636" y="14801"/>
                  </a:lnTo>
                  <a:lnTo>
                    <a:pt x="17146" y="14801"/>
                  </a:lnTo>
                  <a:lnTo>
                    <a:pt x="17292" y="14752"/>
                  </a:lnTo>
                  <a:lnTo>
                    <a:pt x="17439" y="14679"/>
                  </a:lnTo>
                  <a:lnTo>
                    <a:pt x="17561" y="14581"/>
                  </a:lnTo>
                  <a:lnTo>
                    <a:pt x="17659" y="14459"/>
                  </a:lnTo>
                  <a:lnTo>
                    <a:pt x="17708" y="14337"/>
                  </a:lnTo>
                  <a:lnTo>
                    <a:pt x="17756" y="14191"/>
                  </a:lnTo>
                  <a:lnTo>
                    <a:pt x="17781" y="14020"/>
                  </a:lnTo>
                  <a:lnTo>
                    <a:pt x="17781" y="3347"/>
                  </a:lnTo>
                  <a:lnTo>
                    <a:pt x="17756" y="3200"/>
                  </a:lnTo>
                  <a:lnTo>
                    <a:pt x="17708" y="3054"/>
                  </a:lnTo>
                  <a:lnTo>
                    <a:pt x="17659" y="2907"/>
                  </a:lnTo>
                  <a:lnTo>
                    <a:pt x="17561" y="2785"/>
                  </a:lnTo>
                  <a:lnTo>
                    <a:pt x="17439" y="2687"/>
                  </a:lnTo>
                  <a:lnTo>
                    <a:pt x="17292" y="2639"/>
                  </a:lnTo>
                  <a:lnTo>
                    <a:pt x="17146" y="2590"/>
                  </a:lnTo>
                  <a:lnTo>
                    <a:pt x="16999" y="2565"/>
                  </a:lnTo>
                  <a:lnTo>
                    <a:pt x="13702" y="2565"/>
                  </a:lnTo>
                  <a:lnTo>
                    <a:pt x="13263" y="758"/>
                  </a:lnTo>
                  <a:lnTo>
                    <a:pt x="13214" y="611"/>
                  </a:lnTo>
                  <a:lnTo>
                    <a:pt x="13141" y="465"/>
                  </a:lnTo>
                  <a:lnTo>
                    <a:pt x="13043" y="318"/>
                  </a:lnTo>
                  <a:lnTo>
                    <a:pt x="12921" y="221"/>
                  </a:lnTo>
                  <a:lnTo>
                    <a:pt x="12774" y="123"/>
                  </a:lnTo>
                  <a:lnTo>
                    <a:pt x="12628" y="50"/>
                  </a:lnTo>
                  <a:lnTo>
                    <a:pt x="1248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3" name="Google Shape;467;p40"/>
          <p:cNvGrpSpPr/>
          <p:nvPr/>
        </p:nvGrpSpPr>
        <p:grpSpPr>
          <a:xfrm>
            <a:off x="1520837" y="404599"/>
            <a:ext cx="355300" cy="312413"/>
            <a:chOff x="1928175" y="312600"/>
            <a:chExt cx="425000" cy="373700"/>
          </a:xfrm>
          <a:solidFill>
            <a:schemeClr val="bg1"/>
          </a:solidFill>
        </p:grpSpPr>
        <p:sp>
          <p:nvSpPr>
            <p:cNvPr id="294" name="Google Shape;468;p40"/>
            <p:cNvSpPr/>
            <p:nvPr/>
          </p:nvSpPr>
          <p:spPr>
            <a:xfrm>
              <a:off x="1928175" y="312600"/>
              <a:ext cx="425000" cy="373700"/>
            </a:xfrm>
            <a:custGeom>
              <a:avLst/>
              <a:gdLst/>
              <a:ahLst/>
              <a:cxnLst/>
              <a:rect l="l" t="t" r="r" b="b"/>
              <a:pathLst>
                <a:path w="17000" h="14948" extrusionOk="0">
                  <a:moveTo>
                    <a:pt x="16022" y="978"/>
                  </a:moveTo>
                  <a:lnTo>
                    <a:pt x="16022" y="13971"/>
                  </a:lnTo>
                  <a:lnTo>
                    <a:pt x="978" y="13971"/>
                  </a:lnTo>
                  <a:lnTo>
                    <a:pt x="978" y="978"/>
                  </a:lnTo>
                  <a:close/>
                  <a:moveTo>
                    <a:pt x="782" y="1"/>
                  </a:moveTo>
                  <a:lnTo>
                    <a:pt x="636" y="25"/>
                  </a:lnTo>
                  <a:lnTo>
                    <a:pt x="489" y="74"/>
                  </a:lnTo>
                  <a:lnTo>
                    <a:pt x="343" y="147"/>
                  </a:lnTo>
                  <a:lnTo>
                    <a:pt x="221" y="245"/>
                  </a:lnTo>
                  <a:lnTo>
                    <a:pt x="123" y="343"/>
                  </a:lnTo>
                  <a:lnTo>
                    <a:pt x="74" y="489"/>
                  </a:lnTo>
                  <a:lnTo>
                    <a:pt x="25" y="636"/>
                  </a:lnTo>
                  <a:lnTo>
                    <a:pt x="1" y="782"/>
                  </a:lnTo>
                  <a:lnTo>
                    <a:pt x="1" y="14166"/>
                  </a:lnTo>
                  <a:lnTo>
                    <a:pt x="25" y="14313"/>
                  </a:lnTo>
                  <a:lnTo>
                    <a:pt x="74" y="14459"/>
                  </a:lnTo>
                  <a:lnTo>
                    <a:pt x="123" y="14606"/>
                  </a:lnTo>
                  <a:lnTo>
                    <a:pt x="221" y="14703"/>
                  </a:lnTo>
                  <a:lnTo>
                    <a:pt x="343" y="14801"/>
                  </a:lnTo>
                  <a:lnTo>
                    <a:pt x="489" y="14874"/>
                  </a:lnTo>
                  <a:lnTo>
                    <a:pt x="636" y="14923"/>
                  </a:lnTo>
                  <a:lnTo>
                    <a:pt x="782" y="14948"/>
                  </a:lnTo>
                  <a:lnTo>
                    <a:pt x="16218" y="14948"/>
                  </a:lnTo>
                  <a:lnTo>
                    <a:pt x="16364" y="14923"/>
                  </a:lnTo>
                  <a:lnTo>
                    <a:pt x="16511" y="14874"/>
                  </a:lnTo>
                  <a:lnTo>
                    <a:pt x="16657" y="14801"/>
                  </a:lnTo>
                  <a:lnTo>
                    <a:pt x="16779" y="14703"/>
                  </a:lnTo>
                  <a:lnTo>
                    <a:pt x="16877" y="14606"/>
                  </a:lnTo>
                  <a:lnTo>
                    <a:pt x="16926" y="14459"/>
                  </a:lnTo>
                  <a:lnTo>
                    <a:pt x="16975" y="14313"/>
                  </a:lnTo>
                  <a:lnTo>
                    <a:pt x="16999" y="14166"/>
                  </a:lnTo>
                  <a:lnTo>
                    <a:pt x="16999" y="782"/>
                  </a:lnTo>
                  <a:lnTo>
                    <a:pt x="16975" y="636"/>
                  </a:lnTo>
                  <a:lnTo>
                    <a:pt x="16926" y="489"/>
                  </a:lnTo>
                  <a:lnTo>
                    <a:pt x="16877" y="343"/>
                  </a:lnTo>
                  <a:lnTo>
                    <a:pt x="16779" y="245"/>
                  </a:lnTo>
                  <a:lnTo>
                    <a:pt x="16657" y="147"/>
                  </a:lnTo>
                  <a:lnTo>
                    <a:pt x="16511" y="74"/>
                  </a:lnTo>
                  <a:lnTo>
                    <a:pt x="16364" y="25"/>
                  </a:lnTo>
                  <a:lnTo>
                    <a:pt x="1621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469;p40"/>
            <p:cNvSpPr/>
            <p:nvPr/>
          </p:nvSpPr>
          <p:spPr>
            <a:xfrm>
              <a:off x="1964825" y="349250"/>
              <a:ext cx="351700" cy="300425"/>
            </a:xfrm>
            <a:custGeom>
              <a:avLst/>
              <a:gdLst/>
              <a:ahLst/>
              <a:cxnLst/>
              <a:rect l="l" t="t" r="r" b="b"/>
              <a:pathLst>
                <a:path w="14068" h="12017" extrusionOk="0">
                  <a:moveTo>
                    <a:pt x="10111" y="1563"/>
                  </a:moveTo>
                  <a:lnTo>
                    <a:pt x="10307" y="1588"/>
                  </a:lnTo>
                  <a:lnTo>
                    <a:pt x="10502" y="1612"/>
                  </a:lnTo>
                  <a:lnTo>
                    <a:pt x="10697" y="1661"/>
                  </a:lnTo>
                  <a:lnTo>
                    <a:pt x="10868" y="1734"/>
                  </a:lnTo>
                  <a:lnTo>
                    <a:pt x="11039" y="1807"/>
                  </a:lnTo>
                  <a:lnTo>
                    <a:pt x="11186" y="1905"/>
                  </a:lnTo>
                  <a:lnTo>
                    <a:pt x="11357" y="2027"/>
                  </a:lnTo>
                  <a:lnTo>
                    <a:pt x="11479" y="2149"/>
                  </a:lnTo>
                  <a:lnTo>
                    <a:pt x="11625" y="2271"/>
                  </a:lnTo>
                  <a:lnTo>
                    <a:pt x="11723" y="2442"/>
                  </a:lnTo>
                  <a:lnTo>
                    <a:pt x="11821" y="2589"/>
                  </a:lnTo>
                  <a:lnTo>
                    <a:pt x="11894" y="2760"/>
                  </a:lnTo>
                  <a:lnTo>
                    <a:pt x="11967" y="2955"/>
                  </a:lnTo>
                  <a:lnTo>
                    <a:pt x="12016" y="3126"/>
                  </a:lnTo>
                  <a:lnTo>
                    <a:pt x="12041" y="3322"/>
                  </a:lnTo>
                  <a:lnTo>
                    <a:pt x="12065" y="3517"/>
                  </a:lnTo>
                  <a:lnTo>
                    <a:pt x="12041" y="3737"/>
                  </a:lnTo>
                  <a:lnTo>
                    <a:pt x="12016" y="3908"/>
                  </a:lnTo>
                  <a:lnTo>
                    <a:pt x="11967" y="4103"/>
                  </a:lnTo>
                  <a:lnTo>
                    <a:pt x="11894" y="4274"/>
                  </a:lnTo>
                  <a:lnTo>
                    <a:pt x="11821" y="4445"/>
                  </a:lnTo>
                  <a:lnTo>
                    <a:pt x="11723" y="4616"/>
                  </a:lnTo>
                  <a:lnTo>
                    <a:pt x="11625" y="4763"/>
                  </a:lnTo>
                  <a:lnTo>
                    <a:pt x="11479" y="4909"/>
                  </a:lnTo>
                  <a:lnTo>
                    <a:pt x="11357" y="5031"/>
                  </a:lnTo>
                  <a:lnTo>
                    <a:pt x="11186" y="5153"/>
                  </a:lnTo>
                  <a:lnTo>
                    <a:pt x="11039" y="5251"/>
                  </a:lnTo>
                  <a:lnTo>
                    <a:pt x="10868" y="5324"/>
                  </a:lnTo>
                  <a:lnTo>
                    <a:pt x="10697" y="5398"/>
                  </a:lnTo>
                  <a:lnTo>
                    <a:pt x="10502" y="5446"/>
                  </a:lnTo>
                  <a:lnTo>
                    <a:pt x="10307" y="5471"/>
                  </a:lnTo>
                  <a:lnTo>
                    <a:pt x="9916" y="5471"/>
                  </a:lnTo>
                  <a:lnTo>
                    <a:pt x="9720" y="5446"/>
                  </a:lnTo>
                  <a:lnTo>
                    <a:pt x="9525" y="5398"/>
                  </a:lnTo>
                  <a:lnTo>
                    <a:pt x="9354" y="5324"/>
                  </a:lnTo>
                  <a:lnTo>
                    <a:pt x="9183" y="5251"/>
                  </a:lnTo>
                  <a:lnTo>
                    <a:pt x="9012" y="5153"/>
                  </a:lnTo>
                  <a:lnTo>
                    <a:pt x="8866" y="5031"/>
                  </a:lnTo>
                  <a:lnTo>
                    <a:pt x="8719" y="4909"/>
                  </a:lnTo>
                  <a:lnTo>
                    <a:pt x="8597" y="4763"/>
                  </a:lnTo>
                  <a:lnTo>
                    <a:pt x="8475" y="4616"/>
                  </a:lnTo>
                  <a:lnTo>
                    <a:pt x="8377" y="4445"/>
                  </a:lnTo>
                  <a:lnTo>
                    <a:pt x="8304" y="4274"/>
                  </a:lnTo>
                  <a:lnTo>
                    <a:pt x="8231" y="4103"/>
                  </a:lnTo>
                  <a:lnTo>
                    <a:pt x="8182" y="3908"/>
                  </a:lnTo>
                  <a:lnTo>
                    <a:pt x="8157" y="3737"/>
                  </a:lnTo>
                  <a:lnTo>
                    <a:pt x="8157" y="3517"/>
                  </a:lnTo>
                  <a:lnTo>
                    <a:pt x="8157" y="3322"/>
                  </a:lnTo>
                  <a:lnTo>
                    <a:pt x="8182" y="3126"/>
                  </a:lnTo>
                  <a:lnTo>
                    <a:pt x="8231" y="2955"/>
                  </a:lnTo>
                  <a:lnTo>
                    <a:pt x="8304" y="2760"/>
                  </a:lnTo>
                  <a:lnTo>
                    <a:pt x="8377" y="2589"/>
                  </a:lnTo>
                  <a:lnTo>
                    <a:pt x="8475" y="2442"/>
                  </a:lnTo>
                  <a:lnTo>
                    <a:pt x="8597" y="2271"/>
                  </a:lnTo>
                  <a:lnTo>
                    <a:pt x="8719" y="2149"/>
                  </a:lnTo>
                  <a:lnTo>
                    <a:pt x="8866" y="2027"/>
                  </a:lnTo>
                  <a:lnTo>
                    <a:pt x="9012" y="1905"/>
                  </a:lnTo>
                  <a:lnTo>
                    <a:pt x="9183" y="1807"/>
                  </a:lnTo>
                  <a:lnTo>
                    <a:pt x="9354" y="1734"/>
                  </a:lnTo>
                  <a:lnTo>
                    <a:pt x="9525" y="1661"/>
                  </a:lnTo>
                  <a:lnTo>
                    <a:pt x="9720" y="1612"/>
                  </a:lnTo>
                  <a:lnTo>
                    <a:pt x="9916" y="1588"/>
                  </a:lnTo>
                  <a:lnTo>
                    <a:pt x="10111" y="1563"/>
                  </a:lnTo>
                  <a:close/>
                  <a:moveTo>
                    <a:pt x="0" y="0"/>
                  </a:moveTo>
                  <a:lnTo>
                    <a:pt x="0" y="9232"/>
                  </a:lnTo>
                  <a:lnTo>
                    <a:pt x="3248" y="5080"/>
                  </a:lnTo>
                  <a:lnTo>
                    <a:pt x="3346" y="4958"/>
                  </a:lnTo>
                  <a:lnTo>
                    <a:pt x="3468" y="4885"/>
                  </a:lnTo>
                  <a:lnTo>
                    <a:pt x="3590" y="4836"/>
                  </a:lnTo>
                  <a:lnTo>
                    <a:pt x="3737" y="4811"/>
                  </a:lnTo>
                  <a:lnTo>
                    <a:pt x="3859" y="4836"/>
                  </a:lnTo>
                  <a:lnTo>
                    <a:pt x="4005" y="4885"/>
                  </a:lnTo>
                  <a:lnTo>
                    <a:pt x="4128" y="4958"/>
                  </a:lnTo>
                  <a:lnTo>
                    <a:pt x="4225" y="5080"/>
                  </a:lnTo>
                  <a:lnTo>
                    <a:pt x="9647" y="12016"/>
                  </a:lnTo>
                  <a:lnTo>
                    <a:pt x="10233" y="12016"/>
                  </a:lnTo>
                  <a:lnTo>
                    <a:pt x="10087" y="11772"/>
                  </a:lnTo>
                  <a:lnTo>
                    <a:pt x="8157" y="9305"/>
                  </a:lnTo>
                  <a:lnTo>
                    <a:pt x="9403" y="7718"/>
                  </a:lnTo>
                  <a:lnTo>
                    <a:pt x="9501" y="7596"/>
                  </a:lnTo>
                  <a:lnTo>
                    <a:pt x="9623" y="7522"/>
                  </a:lnTo>
                  <a:lnTo>
                    <a:pt x="9745" y="7473"/>
                  </a:lnTo>
                  <a:lnTo>
                    <a:pt x="9891" y="7449"/>
                  </a:lnTo>
                  <a:lnTo>
                    <a:pt x="10014" y="7473"/>
                  </a:lnTo>
                  <a:lnTo>
                    <a:pt x="10160" y="7522"/>
                  </a:lnTo>
                  <a:lnTo>
                    <a:pt x="10282" y="7596"/>
                  </a:lnTo>
                  <a:lnTo>
                    <a:pt x="10380" y="7718"/>
                  </a:lnTo>
                  <a:lnTo>
                    <a:pt x="13750" y="12016"/>
                  </a:lnTo>
                  <a:lnTo>
                    <a:pt x="14068" y="12016"/>
                  </a:lnTo>
                  <a:lnTo>
                    <a:pt x="1406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6" name="Google Shape;470;p40"/>
          <p:cNvSpPr/>
          <p:nvPr/>
        </p:nvSpPr>
        <p:spPr>
          <a:xfrm>
            <a:off x="2116614" y="393385"/>
            <a:ext cx="290970" cy="334860"/>
          </a:xfrm>
          <a:custGeom>
            <a:avLst/>
            <a:gdLst/>
            <a:ahLst/>
            <a:cxnLst/>
            <a:rect l="l" t="t" r="r" b="b"/>
            <a:pathLst>
              <a:path w="13922" h="16022" extrusionOk="0">
                <a:moveTo>
                  <a:pt x="13922" y="0"/>
                </a:moveTo>
                <a:lnTo>
                  <a:pt x="3249" y="3249"/>
                </a:lnTo>
                <a:lnTo>
                  <a:pt x="3249" y="12651"/>
                </a:lnTo>
                <a:lnTo>
                  <a:pt x="2907" y="12627"/>
                </a:lnTo>
                <a:lnTo>
                  <a:pt x="2565" y="12627"/>
                </a:lnTo>
                <a:lnTo>
                  <a:pt x="2198" y="12676"/>
                </a:lnTo>
                <a:lnTo>
                  <a:pt x="1832" y="12774"/>
                </a:lnTo>
                <a:lnTo>
                  <a:pt x="1612" y="12847"/>
                </a:lnTo>
                <a:lnTo>
                  <a:pt x="1393" y="12945"/>
                </a:lnTo>
                <a:lnTo>
                  <a:pt x="1197" y="13067"/>
                </a:lnTo>
                <a:lnTo>
                  <a:pt x="1002" y="13164"/>
                </a:lnTo>
                <a:lnTo>
                  <a:pt x="806" y="13311"/>
                </a:lnTo>
                <a:lnTo>
                  <a:pt x="660" y="13433"/>
                </a:lnTo>
                <a:lnTo>
                  <a:pt x="513" y="13580"/>
                </a:lnTo>
                <a:lnTo>
                  <a:pt x="391" y="13726"/>
                </a:lnTo>
                <a:lnTo>
                  <a:pt x="269" y="13897"/>
                </a:lnTo>
                <a:lnTo>
                  <a:pt x="171" y="14044"/>
                </a:lnTo>
                <a:lnTo>
                  <a:pt x="98" y="14215"/>
                </a:lnTo>
                <a:lnTo>
                  <a:pt x="49" y="14386"/>
                </a:lnTo>
                <a:lnTo>
                  <a:pt x="25" y="14532"/>
                </a:lnTo>
                <a:lnTo>
                  <a:pt x="0" y="14703"/>
                </a:lnTo>
                <a:lnTo>
                  <a:pt x="25" y="14874"/>
                </a:lnTo>
                <a:lnTo>
                  <a:pt x="49" y="15021"/>
                </a:lnTo>
                <a:lnTo>
                  <a:pt x="123" y="15191"/>
                </a:lnTo>
                <a:lnTo>
                  <a:pt x="196" y="15338"/>
                </a:lnTo>
                <a:lnTo>
                  <a:pt x="293" y="15460"/>
                </a:lnTo>
                <a:lnTo>
                  <a:pt x="416" y="15582"/>
                </a:lnTo>
                <a:lnTo>
                  <a:pt x="562" y="15680"/>
                </a:lnTo>
                <a:lnTo>
                  <a:pt x="709" y="15778"/>
                </a:lnTo>
                <a:lnTo>
                  <a:pt x="880" y="15851"/>
                </a:lnTo>
                <a:lnTo>
                  <a:pt x="1075" y="15924"/>
                </a:lnTo>
                <a:lnTo>
                  <a:pt x="1246" y="15973"/>
                </a:lnTo>
                <a:lnTo>
                  <a:pt x="1466" y="15997"/>
                </a:lnTo>
                <a:lnTo>
                  <a:pt x="1661" y="16022"/>
                </a:lnTo>
                <a:lnTo>
                  <a:pt x="1881" y="16022"/>
                </a:lnTo>
                <a:lnTo>
                  <a:pt x="2101" y="15997"/>
                </a:lnTo>
                <a:lnTo>
                  <a:pt x="2345" y="15973"/>
                </a:lnTo>
                <a:lnTo>
                  <a:pt x="2565" y="15924"/>
                </a:lnTo>
                <a:lnTo>
                  <a:pt x="2809" y="15875"/>
                </a:lnTo>
                <a:lnTo>
                  <a:pt x="3224" y="15704"/>
                </a:lnTo>
                <a:lnTo>
                  <a:pt x="3591" y="15509"/>
                </a:lnTo>
                <a:lnTo>
                  <a:pt x="3908" y="15289"/>
                </a:lnTo>
                <a:lnTo>
                  <a:pt x="4177" y="15021"/>
                </a:lnTo>
                <a:lnTo>
                  <a:pt x="4372" y="14752"/>
                </a:lnTo>
                <a:lnTo>
                  <a:pt x="4470" y="14605"/>
                </a:lnTo>
                <a:lnTo>
                  <a:pt x="4543" y="14459"/>
                </a:lnTo>
                <a:lnTo>
                  <a:pt x="4592" y="14312"/>
                </a:lnTo>
                <a:lnTo>
                  <a:pt x="4616" y="14166"/>
                </a:lnTo>
                <a:lnTo>
                  <a:pt x="4641" y="14019"/>
                </a:lnTo>
                <a:lnTo>
                  <a:pt x="4641" y="13873"/>
                </a:lnTo>
                <a:lnTo>
                  <a:pt x="4641" y="6204"/>
                </a:lnTo>
                <a:lnTo>
                  <a:pt x="12505" y="3737"/>
                </a:lnTo>
                <a:lnTo>
                  <a:pt x="12505" y="10136"/>
                </a:lnTo>
                <a:lnTo>
                  <a:pt x="12187" y="10111"/>
                </a:lnTo>
                <a:lnTo>
                  <a:pt x="11846" y="10111"/>
                </a:lnTo>
                <a:lnTo>
                  <a:pt x="11479" y="10160"/>
                </a:lnTo>
                <a:lnTo>
                  <a:pt x="11113" y="10258"/>
                </a:lnTo>
                <a:lnTo>
                  <a:pt x="10893" y="10331"/>
                </a:lnTo>
                <a:lnTo>
                  <a:pt x="10673" y="10429"/>
                </a:lnTo>
                <a:lnTo>
                  <a:pt x="10453" y="10551"/>
                </a:lnTo>
                <a:lnTo>
                  <a:pt x="10283" y="10649"/>
                </a:lnTo>
                <a:lnTo>
                  <a:pt x="10087" y="10795"/>
                </a:lnTo>
                <a:lnTo>
                  <a:pt x="9941" y="10917"/>
                </a:lnTo>
                <a:lnTo>
                  <a:pt x="9794" y="11064"/>
                </a:lnTo>
                <a:lnTo>
                  <a:pt x="9648" y="11211"/>
                </a:lnTo>
                <a:lnTo>
                  <a:pt x="9550" y="11381"/>
                </a:lnTo>
                <a:lnTo>
                  <a:pt x="9452" y="11528"/>
                </a:lnTo>
                <a:lnTo>
                  <a:pt x="9379" y="11699"/>
                </a:lnTo>
                <a:lnTo>
                  <a:pt x="9330" y="11870"/>
                </a:lnTo>
                <a:lnTo>
                  <a:pt x="9306" y="12016"/>
                </a:lnTo>
                <a:lnTo>
                  <a:pt x="9281" y="12187"/>
                </a:lnTo>
                <a:lnTo>
                  <a:pt x="9306" y="12358"/>
                </a:lnTo>
                <a:lnTo>
                  <a:pt x="9330" y="12505"/>
                </a:lnTo>
                <a:lnTo>
                  <a:pt x="9403" y="12676"/>
                </a:lnTo>
                <a:lnTo>
                  <a:pt x="9477" y="12822"/>
                </a:lnTo>
                <a:lnTo>
                  <a:pt x="9574" y="12945"/>
                </a:lnTo>
                <a:lnTo>
                  <a:pt x="9696" y="13067"/>
                </a:lnTo>
                <a:lnTo>
                  <a:pt x="9843" y="13164"/>
                </a:lnTo>
                <a:lnTo>
                  <a:pt x="9989" y="13262"/>
                </a:lnTo>
                <a:lnTo>
                  <a:pt x="10160" y="13335"/>
                </a:lnTo>
                <a:lnTo>
                  <a:pt x="10331" y="13409"/>
                </a:lnTo>
                <a:lnTo>
                  <a:pt x="10527" y="13457"/>
                </a:lnTo>
                <a:lnTo>
                  <a:pt x="10747" y="13482"/>
                </a:lnTo>
                <a:lnTo>
                  <a:pt x="10942" y="13506"/>
                </a:lnTo>
                <a:lnTo>
                  <a:pt x="11162" y="13506"/>
                </a:lnTo>
                <a:lnTo>
                  <a:pt x="11382" y="13482"/>
                </a:lnTo>
                <a:lnTo>
                  <a:pt x="11626" y="13457"/>
                </a:lnTo>
                <a:lnTo>
                  <a:pt x="11846" y="13409"/>
                </a:lnTo>
                <a:lnTo>
                  <a:pt x="12090" y="13360"/>
                </a:lnTo>
                <a:lnTo>
                  <a:pt x="12456" y="13213"/>
                </a:lnTo>
                <a:lnTo>
                  <a:pt x="12798" y="13042"/>
                </a:lnTo>
                <a:lnTo>
                  <a:pt x="13091" y="12822"/>
                </a:lnTo>
                <a:lnTo>
                  <a:pt x="13360" y="12603"/>
                </a:lnTo>
                <a:lnTo>
                  <a:pt x="13580" y="12358"/>
                </a:lnTo>
                <a:lnTo>
                  <a:pt x="13751" y="12090"/>
                </a:lnTo>
                <a:lnTo>
                  <a:pt x="13848" y="11821"/>
                </a:lnTo>
                <a:lnTo>
                  <a:pt x="13897" y="11675"/>
                </a:lnTo>
                <a:lnTo>
                  <a:pt x="13922" y="11552"/>
                </a:lnTo>
                <a:lnTo>
                  <a:pt x="1392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471;p40"/>
          <p:cNvSpPr/>
          <p:nvPr/>
        </p:nvSpPr>
        <p:spPr>
          <a:xfrm>
            <a:off x="2700060" y="394410"/>
            <a:ext cx="251176" cy="332812"/>
          </a:xfrm>
          <a:custGeom>
            <a:avLst/>
            <a:gdLst/>
            <a:ahLst/>
            <a:cxnLst/>
            <a:rect l="l" t="t" r="r" b="b"/>
            <a:pathLst>
              <a:path w="12018" h="15924" extrusionOk="0">
                <a:moveTo>
                  <a:pt x="6278" y="3444"/>
                </a:moveTo>
                <a:lnTo>
                  <a:pt x="6522" y="3493"/>
                </a:lnTo>
                <a:lnTo>
                  <a:pt x="6766" y="3542"/>
                </a:lnTo>
                <a:lnTo>
                  <a:pt x="7010" y="3639"/>
                </a:lnTo>
                <a:lnTo>
                  <a:pt x="7230" y="3737"/>
                </a:lnTo>
                <a:lnTo>
                  <a:pt x="7450" y="3883"/>
                </a:lnTo>
                <a:lnTo>
                  <a:pt x="7645" y="4030"/>
                </a:lnTo>
                <a:lnTo>
                  <a:pt x="7816" y="4201"/>
                </a:lnTo>
                <a:lnTo>
                  <a:pt x="7987" y="4372"/>
                </a:lnTo>
                <a:lnTo>
                  <a:pt x="8134" y="4567"/>
                </a:lnTo>
                <a:lnTo>
                  <a:pt x="8280" y="4787"/>
                </a:lnTo>
                <a:lnTo>
                  <a:pt x="8378" y="5007"/>
                </a:lnTo>
                <a:lnTo>
                  <a:pt x="8476" y="5251"/>
                </a:lnTo>
                <a:lnTo>
                  <a:pt x="8525" y="5495"/>
                </a:lnTo>
                <a:lnTo>
                  <a:pt x="8573" y="5740"/>
                </a:lnTo>
                <a:lnTo>
                  <a:pt x="8573" y="6008"/>
                </a:lnTo>
                <a:lnTo>
                  <a:pt x="8573" y="6277"/>
                </a:lnTo>
                <a:lnTo>
                  <a:pt x="8525" y="6521"/>
                </a:lnTo>
                <a:lnTo>
                  <a:pt x="8476" y="6765"/>
                </a:lnTo>
                <a:lnTo>
                  <a:pt x="8378" y="7010"/>
                </a:lnTo>
                <a:lnTo>
                  <a:pt x="8280" y="7229"/>
                </a:lnTo>
                <a:lnTo>
                  <a:pt x="8134" y="7449"/>
                </a:lnTo>
                <a:lnTo>
                  <a:pt x="7987" y="7645"/>
                </a:lnTo>
                <a:lnTo>
                  <a:pt x="7816" y="7816"/>
                </a:lnTo>
                <a:lnTo>
                  <a:pt x="7645" y="7987"/>
                </a:lnTo>
                <a:lnTo>
                  <a:pt x="7450" y="8133"/>
                </a:lnTo>
                <a:lnTo>
                  <a:pt x="7230" y="8280"/>
                </a:lnTo>
                <a:lnTo>
                  <a:pt x="7010" y="8377"/>
                </a:lnTo>
                <a:lnTo>
                  <a:pt x="6766" y="8475"/>
                </a:lnTo>
                <a:lnTo>
                  <a:pt x="6522" y="8524"/>
                </a:lnTo>
                <a:lnTo>
                  <a:pt x="6278" y="8573"/>
                </a:lnTo>
                <a:lnTo>
                  <a:pt x="5740" y="8573"/>
                </a:lnTo>
                <a:lnTo>
                  <a:pt x="5496" y="8524"/>
                </a:lnTo>
                <a:lnTo>
                  <a:pt x="5252" y="8475"/>
                </a:lnTo>
                <a:lnTo>
                  <a:pt x="5008" y="8377"/>
                </a:lnTo>
                <a:lnTo>
                  <a:pt x="4788" y="8280"/>
                </a:lnTo>
                <a:lnTo>
                  <a:pt x="4568" y="8133"/>
                </a:lnTo>
                <a:lnTo>
                  <a:pt x="4373" y="7987"/>
                </a:lnTo>
                <a:lnTo>
                  <a:pt x="4202" y="7816"/>
                </a:lnTo>
                <a:lnTo>
                  <a:pt x="4031" y="7645"/>
                </a:lnTo>
                <a:lnTo>
                  <a:pt x="3884" y="7449"/>
                </a:lnTo>
                <a:lnTo>
                  <a:pt x="3738" y="7229"/>
                </a:lnTo>
                <a:lnTo>
                  <a:pt x="3640" y="7010"/>
                </a:lnTo>
                <a:lnTo>
                  <a:pt x="3542" y="6765"/>
                </a:lnTo>
                <a:lnTo>
                  <a:pt x="3493" y="6521"/>
                </a:lnTo>
                <a:lnTo>
                  <a:pt x="3445" y="6277"/>
                </a:lnTo>
                <a:lnTo>
                  <a:pt x="3445" y="6008"/>
                </a:lnTo>
                <a:lnTo>
                  <a:pt x="3445" y="5740"/>
                </a:lnTo>
                <a:lnTo>
                  <a:pt x="3493" y="5495"/>
                </a:lnTo>
                <a:lnTo>
                  <a:pt x="3542" y="5251"/>
                </a:lnTo>
                <a:lnTo>
                  <a:pt x="3640" y="5007"/>
                </a:lnTo>
                <a:lnTo>
                  <a:pt x="3738" y="4787"/>
                </a:lnTo>
                <a:lnTo>
                  <a:pt x="3884" y="4567"/>
                </a:lnTo>
                <a:lnTo>
                  <a:pt x="4031" y="4372"/>
                </a:lnTo>
                <a:lnTo>
                  <a:pt x="4202" y="4201"/>
                </a:lnTo>
                <a:lnTo>
                  <a:pt x="4373" y="4030"/>
                </a:lnTo>
                <a:lnTo>
                  <a:pt x="4568" y="3883"/>
                </a:lnTo>
                <a:lnTo>
                  <a:pt x="4788" y="3737"/>
                </a:lnTo>
                <a:lnTo>
                  <a:pt x="5008" y="3639"/>
                </a:lnTo>
                <a:lnTo>
                  <a:pt x="5252" y="3542"/>
                </a:lnTo>
                <a:lnTo>
                  <a:pt x="5496" y="3493"/>
                </a:lnTo>
                <a:lnTo>
                  <a:pt x="5740" y="3444"/>
                </a:lnTo>
                <a:close/>
                <a:moveTo>
                  <a:pt x="5691" y="0"/>
                </a:moveTo>
                <a:lnTo>
                  <a:pt x="5398" y="25"/>
                </a:lnTo>
                <a:lnTo>
                  <a:pt x="5105" y="73"/>
                </a:lnTo>
                <a:lnTo>
                  <a:pt x="4788" y="122"/>
                </a:lnTo>
                <a:lnTo>
                  <a:pt x="4519" y="196"/>
                </a:lnTo>
                <a:lnTo>
                  <a:pt x="4226" y="269"/>
                </a:lnTo>
                <a:lnTo>
                  <a:pt x="3664" y="464"/>
                </a:lnTo>
                <a:lnTo>
                  <a:pt x="3152" y="733"/>
                </a:lnTo>
                <a:lnTo>
                  <a:pt x="2639" y="1026"/>
                </a:lnTo>
                <a:lnTo>
                  <a:pt x="2199" y="1368"/>
                </a:lnTo>
                <a:lnTo>
                  <a:pt x="1759" y="1759"/>
                </a:lnTo>
                <a:lnTo>
                  <a:pt x="1369" y="2198"/>
                </a:lnTo>
                <a:lnTo>
                  <a:pt x="1027" y="2638"/>
                </a:lnTo>
                <a:lnTo>
                  <a:pt x="734" y="3151"/>
                </a:lnTo>
                <a:lnTo>
                  <a:pt x="465" y="3664"/>
                </a:lnTo>
                <a:lnTo>
                  <a:pt x="270" y="4225"/>
                </a:lnTo>
                <a:lnTo>
                  <a:pt x="196" y="4518"/>
                </a:lnTo>
                <a:lnTo>
                  <a:pt x="123" y="4787"/>
                </a:lnTo>
                <a:lnTo>
                  <a:pt x="74" y="5105"/>
                </a:lnTo>
                <a:lnTo>
                  <a:pt x="25" y="5398"/>
                </a:lnTo>
                <a:lnTo>
                  <a:pt x="1" y="5691"/>
                </a:lnTo>
                <a:lnTo>
                  <a:pt x="1" y="6008"/>
                </a:lnTo>
                <a:lnTo>
                  <a:pt x="25" y="6448"/>
                </a:lnTo>
                <a:lnTo>
                  <a:pt x="74" y="6887"/>
                </a:lnTo>
                <a:lnTo>
                  <a:pt x="147" y="7352"/>
                </a:lnTo>
                <a:lnTo>
                  <a:pt x="270" y="7791"/>
                </a:lnTo>
                <a:lnTo>
                  <a:pt x="392" y="8231"/>
                </a:lnTo>
                <a:lnTo>
                  <a:pt x="563" y="8670"/>
                </a:lnTo>
                <a:lnTo>
                  <a:pt x="734" y="9110"/>
                </a:lnTo>
                <a:lnTo>
                  <a:pt x="929" y="9550"/>
                </a:lnTo>
                <a:lnTo>
                  <a:pt x="1149" y="9965"/>
                </a:lnTo>
                <a:lnTo>
                  <a:pt x="1393" y="10404"/>
                </a:lnTo>
                <a:lnTo>
                  <a:pt x="1906" y="11210"/>
                </a:lnTo>
                <a:lnTo>
                  <a:pt x="2443" y="11992"/>
                </a:lnTo>
                <a:lnTo>
                  <a:pt x="3005" y="12725"/>
                </a:lnTo>
                <a:lnTo>
                  <a:pt x="3567" y="13408"/>
                </a:lnTo>
                <a:lnTo>
                  <a:pt x="4104" y="14019"/>
                </a:lnTo>
                <a:lnTo>
                  <a:pt x="4617" y="14581"/>
                </a:lnTo>
                <a:lnTo>
                  <a:pt x="5081" y="15045"/>
                </a:lnTo>
                <a:lnTo>
                  <a:pt x="5740" y="15680"/>
                </a:lnTo>
                <a:lnTo>
                  <a:pt x="6009" y="15924"/>
                </a:lnTo>
                <a:lnTo>
                  <a:pt x="6278" y="15680"/>
                </a:lnTo>
                <a:lnTo>
                  <a:pt x="6937" y="15045"/>
                </a:lnTo>
                <a:lnTo>
                  <a:pt x="7401" y="14581"/>
                </a:lnTo>
                <a:lnTo>
                  <a:pt x="7914" y="14019"/>
                </a:lnTo>
                <a:lnTo>
                  <a:pt x="8451" y="13408"/>
                </a:lnTo>
                <a:lnTo>
                  <a:pt x="9013" y="12725"/>
                </a:lnTo>
                <a:lnTo>
                  <a:pt x="9575" y="11992"/>
                </a:lnTo>
                <a:lnTo>
                  <a:pt x="10112" y="11210"/>
                </a:lnTo>
                <a:lnTo>
                  <a:pt x="10625" y="10404"/>
                </a:lnTo>
                <a:lnTo>
                  <a:pt x="10869" y="9965"/>
                </a:lnTo>
                <a:lnTo>
                  <a:pt x="11089" y="9550"/>
                </a:lnTo>
                <a:lnTo>
                  <a:pt x="11284" y="9110"/>
                </a:lnTo>
                <a:lnTo>
                  <a:pt x="11455" y="8670"/>
                </a:lnTo>
                <a:lnTo>
                  <a:pt x="11626" y="8231"/>
                </a:lnTo>
                <a:lnTo>
                  <a:pt x="11748" y="7791"/>
                </a:lnTo>
                <a:lnTo>
                  <a:pt x="11871" y="7352"/>
                </a:lnTo>
                <a:lnTo>
                  <a:pt x="11944" y="6887"/>
                </a:lnTo>
                <a:lnTo>
                  <a:pt x="11993" y="6448"/>
                </a:lnTo>
                <a:lnTo>
                  <a:pt x="12017" y="6008"/>
                </a:lnTo>
                <a:lnTo>
                  <a:pt x="12017" y="5691"/>
                </a:lnTo>
                <a:lnTo>
                  <a:pt x="11993" y="5398"/>
                </a:lnTo>
                <a:lnTo>
                  <a:pt x="11944" y="5105"/>
                </a:lnTo>
                <a:lnTo>
                  <a:pt x="11895" y="4787"/>
                </a:lnTo>
                <a:lnTo>
                  <a:pt x="11822" y="4518"/>
                </a:lnTo>
                <a:lnTo>
                  <a:pt x="11748" y="4225"/>
                </a:lnTo>
                <a:lnTo>
                  <a:pt x="11553" y="3664"/>
                </a:lnTo>
                <a:lnTo>
                  <a:pt x="11284" y="3151"/>
                </a:lnTo>
                <a:lnTo>
                  <a:pt x="10991" y="2638"/>
                </a:lnTo>
                <a:lnTo>
                  <a:pt x="10649" y="2198"/>
                </a:lnTo>
                <a:lnTo>
                  <a:pt x="10259" y="1759"/>
                </a:lnTo>
                <a:lnTo>
                  <a:pt x="9819" y="1368"/>
                </a:lnTo>
                <a:lnTo>
                  <a:pt x="9379" y="1026"/>
                </a:lnTo>
                <a:lnTo>
                  <a:pt x="8866" y="733"/>
                </a:lnTo>
                <a:lnTo>
                  <a:pt x="8354" y="464"/>
                </a:lnTo>
                <a:lnTo>
                  <a:pt x="7792" y="269"/>
                </a:lnTo>
                <a:lnTo>
                  <a:pt x="7499" y="196"/>
                </a:lnTo>
                <a:lnTo>
                  <a:pt x="7230" y="122"/>
                </a:lnTo>
                <a:lnTo>
                  <a:pt x="6913" y="73"/>
                </a:lnTo>
                <a:lnTo>
                  <a:pt x="6620" y="25"/>
                </a:lnTo>
                <a:lnTo>
                  <a:pt x="632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8" name="Google Shape;472;p40"/>
          <p:cNvGrpSpPr/>
          <p:nvPr/>
        </p:nvGrpSpPr>
        <p:grpSpPr>
          <a:xfrm>
            <a:off x="3184875" y="388276"/>
            <a:ext cx="408386" cy="345080"/>
            <a:chOff x="3918650" y="293075"/>
            <a:chExt cx="488500" cy="412775"/>
          </a:xfrm>
          <a:solidFill>
            <a:schemeClr val="bg1"/>
          </a:solidFill>
        </p:grpSpPr>
        <p:sp>
          <p:nvSpPr>
            <p:cNvPr id="299" name="Google Shape;473;p40"/>
            <p:cNvSpPr/>
            <p:nvPr/>
          </p:nvSpPr>
          <p:spPr>
            <a:xfrm>
              <a:off x="4085350" y="293675"/>
              <a:ext cx="154500" cy="412175"/>
            </a:xfrm>
            <a:custGeom>
              <a:avLst/>
              <a:gdLst/>
              <a:ahLst/>
              <a:cxnLst/>
              <a:rect l="l" t="t" r="r" b="b"/>
              <a:pathLst>
                <a:path w="6180" h="16487" extrusionOk="0">
                  <a:moveTo>
                    <a:pt x="709" y="5496"/>
                  </a:moveTo>
                  <a:lnTo>
                    <a:pt x="806" y="5520"/>
                  </a:lnTo>
                  <a:lnTo>
                    <a:pt x="1050" y="5667"/>
                  </a:lnTo>
                  <a:lnTo>
                    <a:pt x="1270" y="5813"/>
                  </a:lnTo>
                  <a:lnTo>
                    <a:pt x="1344" y="5886"/>
                  </a:lnTo>
                  <a:lnTo>
                    <a:pt x="1368" y="5984"/>
                  </a:lnTo>
                  <a:lnTo>
                    <a:pt x="1344" y="6082"/>
                  </a:lnTo>
                  <a:lnTo>
                    <a:pt x="1319" y="6155"/>
                  </a:lnTo>
                  <a:lnTo>
                    <a:pt x="1221" y="6228"/>
                  </a:lnTo>
                  <a:lnTo>
                    <a:pt x="1124" y="6253"/>
                  </a:lnTo>
                  <a:lnTo>
                    <a:pt x="1050" y="6228"/>
                  </a:lnTo>
                  <a:lnTo>
                    <a:pt x="977" y="6204"/>
                  </a:lnTo>
                  <a:lnTo>
                    <a:pt x="782" y="6082"/>
                  </a:lnTo>
                  <a:lnTo>
                    <a:pt x="586" y="5960"/>
                  </a:lnTo>
                  <a:lnTo>
                    <a:pt x="513" y="5911"/>
                  </a:lnTo>
                  <a:lnTo>
                    <a:pt x="464" y="5838"/>
                  </a:lnTo>
                  <a:lnTo>
                    <a:pt x="464" y="5740"/>
                  </a:lnTo>
                  <a:lnTo>
                    <a:pt x="489" y="5642"/>
                  </a:lnTo>
                  <a:lnTo>
                    <a:pt x="538" y="5569"/>
                  </a:lnTo>
                  <a:lnTo>
                    <a:pt x="611" y="5520"/>
                  </a:lnTo>
                  <a:lnTo>
                    <a:pt x="709" y="5496"/>
                  </a:lnTo>
                  <a:close/>
                  <a:moveTo>
                    <a:pt x="1685" y="6351"/>
                  </a:moveTo>
                  <a:lnTo>
                    <a:pt x="1783" y="6375"/>
                  </a:lnTo>
                  <a:lnTo>
                    <a:pt x="1856" y="6448"/>
                  </a:lnTo>
                  <a:lnTo>
                    <a:pt x="2003" y="6668"/>
                  </a:lnTo>
                  <a:lnTo>
                    <a:pt x="2125" y="6888"/>
                  </a:lnTo>
                  <a:lnTo>
                    <a:pt x="2150" y="6986"/>
                  </a:lnTo>
                  <a:lnTo>
                    <a:pt x="2150" y="7083"/>
                  </a:lnTo>
                  <a:lnTo>
                    <a:pt x="2101" y="7156"/>
                  </a:lnTo>
                  <a:lnTo>
                    <a:pt x="2027" y="7230"/>
                  </a:lnTo>
                  <a:lnTo>
                    <a:pt x="1979" y="7254"/>
                  </a:lnTo>
                  <a:lnTo>
                    <a:pt x="1856" y="7254"/>
                  </a:lnTo>
                  <a:lnTo>
                    <a:pt x="1783" y="7230"/>
                  </a:lnTo>
                  <a:lnTo>
                    <a:pt x="1734" y="7181"/>
                  </a:lnTo>
                  <a:lnTo>
                    <a:pt x="1685" y="7132"/>
                  </a:lnTo>
                  <a:lnTo>
                    <a:pt x="1441" y="6741"/>
                  </a:lnTo>
                  <a:lnTo>
                    <a:pt x="1417" y="6644"/>
                  </a:lnTo>
                  <a:lnTo>
                    <a:pt x="1417" y="6546"/>
                  </a:lnTo>
                  <a:lnTo>
                    <a:pt x="1441" y="6448"/>
                  </a:lnTo>
                  <a:lnTo>
                    <a:pt x="1515" y="6399"/>
                  </a:lnTo>
                  <a:lnTo>
                    <a:pt x="1612" y="6351"/>
                  </a:lnTo>
                  <a:close/>
                  <a:moveTo>
                    <a:pt x="2247" y="7498"/>
                  </a:moveTo>
                  <a:lnTo>
                    <a:pt x="2345" y="7523"/>
                  </a:lnTo>
                  <a:lnTo>
                    <a:pt x="2418" y="7572"/>
                  </a:lnTo>
                  <a:lnTo>
                    <a:pt x="2467" y="7645"/>
                  </a:lnTo>
                  <a:lnTo>
                    <a:pt x="2662" y="8109"/>
                  </a:lnTo>
                  <a:lnTo>
                    <a:pt x="2662" y="8207"/>
                  </a:lnTo>
                  <a:lnTo>
                    <a:pt x="2638" y="8304"/>
                  </a:lnTo>
                  <a:lnTo>
                    <a:pt x="2589" y="8378"/>
                  </a:lnTo>
                  <a:lnTo>
                    <a:pt x="2516" y="8426"/>
                  </a:lnTo>
                  <a:lnTo>
                    <a:pt x="2418" y="8451"/>
                  </a:lnTo>
                  <a:lnTo>
                    <a:pt x="2345" y="8426"/>
                  </a:lnTo>
                  <a:lnTo>
                    <a:pt x="2272" y="8402"/>
                  </a:lnTo>
                  <a:lnTo>
                    <a:pt x="2223" y="8353"/>
                  </a:lnTo>
                  <a:lnTo>
                    <a:pt x="2198" y="8280"/>
                  </a:lnTo>
                  <a:lnTo>
                    <a:pt x="2027" y="7840"/>
                  </a:lnTo>
                  <a:lnTo>
                    <a:pt x="2003" y="7743"/>
                  </a:lnTo>
                  <a:lnTo>
                    <a:pt x="2027" y="7645"/>
                  </a:lnTo>
                  <a:lnTo>
                    <a:pt x="2076" y="7572"/>
                  </a:lnTo>
                  <a:lnTo>
                    <a:pt x="2150" y="7523"/>
                  </a:lnTo>
                  <a:lnTo>
                    <a:pt x="2247" y="7498"/>
                  </a:lnTo>
                  <a:close/>
                  <a:moveTo>
                    <a:pt x="2711" y="8720"/>
                  </a:moveTo>
                  <a:lnTo>
                    <a:pt x="2785" y="8744"/>
                  </a:lnTo>
                  <a:lnTo>
                    <a:pt x="2858" y="8793"/>
                  </a:lnTo>
                  <a:lnTo>
                    <a:pt x="2907" y="8866"/>
                  </a:lnTo>
                  <a:lnTo>
                    <a:pt x="3078" y="9355"/>
                  </a:lnTo>
                  <a:lnTo>
                    <a:pt x="3102" y="9452"/>
                  </a:lnTo>
                  <a:lnTo>
                    <a:pt x="3078" y="9526"/>
                  </a:lnTo>
                  <a:lnTo>
                    <a:pt x="3004" y="9599"/>
                  </a:lnTo>
                  <a:lnTo>
                    <a:pt x="2931" y="9648"/>
                  </a:lnTo>
                  <a:lnTo>
                    <a:pt x="2858" y="9672"/>
                  </a:lnTo>
                  <a:lnTo>
                    <a:pt x="2785" y="9672"/>
                  </a:lnTo>
                  <a:lnTo>
                    <a:pt x="2711" y="9623"/>
                  </a:lnTo>
                  <a:lnTo>
                    <a:pt x="2662" y="9574"/>
                  </a:lnTo>
                  <a:lnTo>
                    <a:pt x="2614" y="9501"/>
                  </a:lnTo>
                  <a:lnTo>
                    <a:pt x="2467" y="9037"/>
                  </a:lnTo>
                  <a:lnTo>
                    <a:pt x="2443" y="8939"/>
                  </a:lnTo>
                  <a:lnTo>
                    <a:pt x="2467" y="8842"/>
                  </a:lnTo>
                  <a:lnTo>
                    <a:pt x="2516" y="8768"/>
                  </a:lnTo>
                  <a:lnTo>
                    <a:pt x="2614" y="8720"/>
                  </a:lnTo>
                  <a:close/>
                  <a:moveTo>
                    <a:pt x="3224" y="9941"/>
                  </a:moveTo>
                  <a:lnTo>
                    <a:pt x="3297" y="10014"/>
                  </a:lnTo>
                  <a:lnTo>
                    <a:pt x="3346" y="10087"/>
                  </a:lnTo>
                  <a:lnTo>
                    <a:pt x="3542" y="10527"/>
                  </a:lnTo>
                  <a:lnTo>
                    <a:pt x="3566" y="10625"/>
                  </a:lnTo>
                  <a:lnTo>
                    <a:pt x="3566" y="10722"/>
                  </a:lnTo>
                  <a:lnTo>
                    <a:pt x="3517" y="10796"/>
                  </a:lnTo>
                  <a:lnTo>
                    <a:pt x="3444" y="10844"/>
                  </a:lnTo>
                  <a:lnTo>
                    <a:pt x="3322" y="10869"/>
                  </a:lnTo>
                  <a:lnTo>
                    <a:pt x="3273" y="10869"/>
                  </a:lnTo>
                  <a:lnTo>
                    <a:pt x="3200" y="10844"/>
                  </a:lnTo>
                  <a:lnTo>
                    <a:pt x="3151" y="10796"/>
                  </a:lnTo>
                  <a:lnTo>
                    <a:pt x="3102" y="10747"/>
                  </a:lnTo>
                  <a:lnTo>
                    <a:pt x="2907" y="10258"/>
                  </a:lnTo>
                  <a:lnTo>
                    <a:pt x="2882" y="10161"/>
                  </a:lnTo>
                  <a:lnTo>
                    <a:pt x="2907" y="10087"/>
                  </a:lnTo>
                  <a:lnTo>
                    <a:pt x="2955" y="10014"/>
                  </a:lnTo>
                  <a:lnTo>
                    <a:pt x="3029" y="9941"/>
                  </a:lnTo>
                  <a:close/>
                  <a:moveTo>
                    <a:pt x="3761" y="11089"/>
                  </a:moveTo>
                  <a:lnTo>
                    <a:pt x="3835" y="11137"/>
                  </a:lnTo>
                  <a:lnTo>
                    <a:pt x="3908" y="11211"/>
                  </a:lnTo>
                  <a:lnTo>
                    <a:pt x="4177" y="11577"/>
                  </a:lnTo>
                  <a:lnTo>
                    <a:pt x="4225" y="11675"/>
                  </a:lnTo>
                  <a:lnTo>
                    <a:pt x="4250" y="11748"/>
                  </a:lnTo>
                  <a:lnTo>
                    <a:pt x="4201" y="11846"/>
                  </a:lnTo>
                  <a:lnTo>
                    <a:pt x="4152" y="11919"/>
                  </a:lnTo>
                  <a:lnTo>
                    <a:pt x="4079" y="11968"/>
                  </a:lnTo>
                  <a:lnTo>
                    <a:pt x="3884" y="11968"/>
                  </a:lnTo>
                  <a:lnTo>
                    <a:pt x="3810" y="11895"/>
                  </a:lnTo>
                  <a:lnTo>
                    <a:pt x="3664" y="11675"/>
                  </a:lnTo>
                  <a:lnTo>
                    <a:pt x="3493" y="11455"/>
                  </a:lnTo>
                  <a:lnTo>
                    <a:pt x="3468" y="11382"/>
                  </a:lnTo>
                  <a:lnTo>
                    <a:pt x="3468" y="11284"/>
                  </a:lnTo>
                  <a:lnTo>
                    <a:pt x="3517" y="11186"/>
                  </a:lnTo>
                  <a:lnTo>
                    <a:pt x="3566" y="11137"/>
                  </a:lnTo>
                  <a:lnTo>
                    <a:pt x="3664" y="11089"/>
                  </a:lnTo>
                  <a:close/>
                  <a:moveTo>
                    <a:pt x="4616" y="12041"/>
                  </a:moveTo>
                  <a:lnTo>
                    <a:pt x="4714" y="12090"/>
                  </a:lnTo>
                  <a:lnTo>
                    <a:pt x="4909" y="12212"/>
                  </a:lnTo>
                  <a:lnTo>
                    <a:pt x="5105" y="12334"/>
                  </a:lnTo>
                  <a:lnTo>
                    <a:pt x="5178" y="12383"/>
                  </a:lnTo>
                  <a:lnTo>
                    <a:pt x="5227" y="12481"/>
                  </a:lnTo>
                  <a:lnTo>
                    <a:pt x="5227" y="12554"/>
                  </a:lnTo>
                  <a:lnTo>
                    <a:pt x="5202" y="12652"/>
                  </a:lnTo>
                  <a:lnTo>
                    <a:pt x="5154" y="12725"/>
                  </a:lnTo>
                  <a:lnTo>
                    <a:pt x="5105" y="12749"/>
                  </a:lnTo>
                  <a:lnTo>
                    <a:pt x="5056" y="12774"/>
                  </a:lnTo>
                  <a:lnTo>
                    <a:pt x="4983" y="12798"/>
                  </a:lnTo>
                  <a:lnTo>
                    <a:pt x="4885" y="12774"/>
                  </a:lnTo>
                  <a:lnTo>
                    <a:pt x="4641" y="12627"/>
                  </a:lnTo>
                  <a:lnTo>
                    <a:pt x="4421" y="12481"/>
                  </a:lnTo>
                  <a:lnTo>
                    <a:pt x="4348" y="12407"/>
                  </a:lnTo>
                  <a:lnTo>
                    <a:pt x="4323" y="12310"/>
                  </a:lnTo>
                  <a:lnTo>
                    <a:pt x="4323" y="12236"/>
                  </a:lnTo>
                  <a:lnTo>
                    <a:pt x="4372" y="12139"/>
                  </a:lnTo>
                  <a:lnTo>
                    <a:pt x="4445" y="12066"/>
                  </a:lnTo>
                  <a:lnTo>
                    <a:pt x="4543" y="12041"/>
                  </a:lnTo>
                  <a:close/>
                  <a:moveTo>
                    <a:pt x="0" y="1"/>
                  </a:moveTo>
                  <a:lnTo>
                    <a:pt x="0" y="5325"/>
                  </a:lnTo>
                  <a:lnTo>
                    <a:pt x="74" y="5349"/>
                  </a:lnTo>
                  <a:lnTo>
                    <a:pt x="147" y="5422"/>
                  </a:lnTo>
                  <a:lnTo>
                    <a:pt x="171" y="5496"/>
                  </a:lnTo>
                  <a:lnTo>
                    <a:pt x="171" y="5569"/>
                  </a:lnTo>
                  <a:lnTo>
                    <a:pt x="171" y="5642"/>
                  </a:lnTo>
                  <a:lnTo>
                    <a:pt x="122" y="5716"/>
                  </a:lnTo>
                  <a:lnTo>
                    <a:pt x="74" y="5764"/>
                  </a:lnTo>
                  <a:lnTo>
                    <a:pt x="0" y="5789"/>
                  </a:lnTo>
                  <a:lnTo>
                    <a:pt x="0" y="13360"/>
                  </a:lnTo>
                  <a:lnTo>
                    <a:pt x="6179" y="16486"/>
                  </a:lnTo>
                  <a:lnTo>
                    <a:pt x="6179" y="13116"/>
                  </a:lnTo>
                  <a:lnTo>
                    <a:pt x="5935" y="13091"/>
                  </a:lnTo>
                  <a:lnTo>
                    <a:pt x="5691" y="13042"/>
                  </a:lnTo>
                  <a:lnTo>
                    <a:pt x="5593" y="12994"/>
                  </a:lnTo>
                  <a:lnTo>
                    <a:pt x="5520" y="12945"/>
                  </a:lnTo>
                  <a:lnTo>
                    <a:pt x="5495" y="12847"/>
                  </a:lnTo>
                  <a:lnTo>
                    <a:pt x="5495" y="12749"/>
                  </a:lnTo>
                  <a:lnTo>
                    <a:pt x="5520" y="12676"/>
                  </a:lnTo>
                  <a:lnTo>
                    <a:pt x="5593" y="12603"/>
                  </a:lnTo>
                  <a:lnTo>
                    <a:pt x="5691" y="12554"/>
                  </a:lnTo>
                  <a:lnTo>
                    <a:pt x="5789" y="12554"/>
                  </a:lnTo>
                  <a:lnTo>
                    <a:pt x="6179" y="12627"/>
                  </a:lnTo>
                  <a:lnTo>
                    <a:pt x="6179" y="3127"/>
                  </a:ln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474;p40"/>
            <p:cNvSpPr/>
            <p:nvPr/>
          </p:nvSpPr>
          <p:spPr>
            <a:xfrm>
              <a:off x="3918650" y="293075"/>
              <a:ext cx="153900" cy="407275"/>
            </a:xfrm>
            <a:custGeom>
              <a:avLst/>
              <a:gdLst/>
              <a:ahLst/>
              <a:cxnLst/>
              <a:rect l="l" t="t" r="r" b="b"/>
              <a:pathLst>
                <a:path w="6156" h="16291" extrusionOk="0">
                  <a:moveTo>
                    <a:pt x="5349" y="5495"/>
                  </a:moveTo>
                  <a:lnTo>
                    <a:pt x="5447" y="5520"/>
                  </a:lnTo>
                  <a:lnTo>
                    <a:pt x="5520" y="5569"/>
                  </a:lnTo>
                  <a:lnTo>
                    <a:pt x="5569" y="5666"/>
                  </a:lnTo>
                  <a:lnTo>
                    <a:pt x="5569" y="5764"/>
                  </a:lnTo>
                  <a:lnTo>
                    <a:pt x="5545" y="5837"/>
                  </a:lnTo>
                  <a:lnTo>
                    <a:pt x="5496" y="5935"/>
                  </a:lnTo>
                  <a:lnTo>
                    <a:pt x="5423" y="5984"/>
                  </a:lnTo>
                  <a:lnTo>
                    <a:pt x="5203" y="6057"/>
                  </a:lnTo>
                  <a:lnTo>
                    <a:pt x="5008" y="6155"/>
                  </a:lnTo>
                  <a:lnTo>
                    <a:pt x="4934" y="6179"/>
                  </a:lnTo>
                  <a:lnTo>
                    <a:pt x="4812" y="6179"/>
                  </a:lnTo>
                  <a:lnTo>
                    <a:pt x="4763" y="6155"/>
                  </a:lnTo>
                  <a:lnTo>
                    <a:pt x="4714" y="6106"/>
                  </a:lnTo>
                  <a:lnTo>
                    <a:pt x="4666" y="6057"/>
                  </a:lnTo>
                  <a:lnTo>
                    <a:pt x="4641" y="5959"/>
                  </a:lnTo>
                  <a:lnTo>
                    <a:pt x="4641" y="5862"/>
                  </a:lnTo>
                  <a:lnTo>
                    <a:pt x="4690" y="5788"/>
                  </a:lnTo>
                  <a:lnTo>
                    <a:pt x="4763" y="5740"/>
                  </a:lnTo>
                  <a:lnTo>
                    <a:pt x="5008" y="5617"/>
                  </a:lnTo>
                  <a:lnTo>
                    <a:pt x="5252" y="5520"/>
                  </a:lnTo>
                  <a:lnTo>
                    <a:pt x="5349" y="5495"/>
                  </a:lnTo>
                  <a:close/>
                  <a:moveTo>
                    <a:pt x="4250" y="6155"/>
                  </a:moveTo>
                  <a:lnTo>
                    <a:pt x="4348" y="6179"/>
                  </a:lnTo>
                  <a:lnTo>
                    <a:pt x="4421" y="6252"/>
                  </a:lnTo>
                  <a:lnTo>
                    <a:pt x="4470" y="6326"/>
                  </a:lnTo>
                  <a:lnTo>
                    <a:pt x="4470" y="6423"/>
                  </a:lnTo>
                  <a:lnTo>
                    <a:pt x="4446" y="6497"/>
                  </a:lnTo>
                  <a:lnTo>
                    <a:pt x="4397" y="6594"/>
                  </a:lnTo>
                  <a:lnTo>
                    <a:pt x="4226" y="6741"/>
                  </a:lnTo>
                  <a:lnTo>
                    <a:pt x="4079" y="6912"/>
                  </a:lnTo>
                  <a:lnTo>
                    <a:pt x="3982" y="6985"/>
                  </a:lnTo>
                  <a:lnTo>
                    <a:pt x="3884" y="7010"/>
                  </a:lnTo>
                  <a:lnTo>
                    <a:pt x="3811" y="6985"/>
                  </a:lnTo>
                  <a:lnTo>
                    <a:pt x="3738" y="6936"/>
                  </a:lnTo>
                  <a:lnTo>
                    <a:pt x="3664" y="6863"/>
                  </a:lnTo>
                  <a:lnTo>
                    <a:pt x="3640" y="6790"/>
                  </a:lnTo>
                  <a:lnTo>
                    <a:pt x="3664" y="6692"/>
                  </a:lnTo>
                  <a:lnTo>
                    <a:pt x="3713" y="6594"/>
                  </a:lnTo>
                  <a:lnTo>
                    <a:pt x="3884" y="6399"/>
                  </a:lnTo>
                  <a:lnTo>
                    <a:pt x="4079" y="6228"/>
                  </a:lnTo>
                  <a:lnTo>
                    <a:pt x="4153" y="6179"/>
                  </a:lnTo>
                  <a:lnTo>
                    <a:pt x="4250" y="6155"/>
                  </a:lnTo>
                  <a:close/>
                  <a:moveTo>
                    <a:pt x="3469" y="7156"/>
                  </a:moveTo>
                  <a:lnTo>
                    <a:pt x="3542" y="7205"/>
                  </a:lnTo>
                  <a:lnTo>
                    <a:pt x="3615" y="7254"/>
                  </a:lnTo>
                  <a:lnTo>
                    <a:pt x="3664" y="7351"/>
                  </a:lnTo>
                  <a:lnTo>
                    <a:pt x="3664" y="7449"/>
                  </a:lnTo>
                  <a:lnTo>
                    <a:pt x="3640" y="7547"/>
                  </a:lnTo>
                  <a:lnTo>
                    <a:pt x="3396" y="7962"/>
                  </a:lnTo>
                  <a:lnTo>
                    <a:pt x="3371" y="8011"/>
                  </a:lnTo>
                  <a:lnTo>
                    <a:pt x="3298" y="8060"/>
                  </a:lnTo>
                  <a:lnTo>
                    <a:pt x="3249" y="8084"/>
                  </a:lnTo>
                  <a:lnTo>
                    <a:pt x="3176" y="8084"/>
                  </a:lnTo>
                  <a:lnTo>
                    <a:pt x="3078" y="8060"/>
                  </a:lnTo>
                  <a:lnTo>
                    <a:pt x="3005" y="8011"/>
                  </a:lnTo>
                  <a:lnTo>
                    <a:pt x="2956" y="7913"/>
                  </a:lnTo>
                  <a:lnTo>
                    <a:pt x="2932" y="7840"/>
                  </a:lnTo>
                  <a:lnTo>
                    <a:pt x="2956" y="7742"/>
                  </a:lnTo>
                  <a:lnTo>
                    <a:pt x="3225" y="7278"/>
                  </a:lnTo>
                  <a:lnTo>
                    <a:pt x="3273" y="7205"/>
                  </a:lnTo>
                  <a:lnTo>
                    <a:pt x="3371" y="7180"/>
                  </a:lnTo>
                  <a:lnTo>
                    <a:pt x="3469" y="7156"/>
                  </a:lnTo>
                  <a:close/>
                  <a:moveTo>
                    <a:pt x="2858" y="8328"/>
                  </a:moveTo>
                  <a:lnTo>
                    <a:pt x="2956" y="8353"/>
                  </a:lnTo>
                  <a:lnTo>
                    <a:pt x="3029" y="8402"/>
                  </a:lnTo>
                  <a:lnTo>
                    <a:pt x="3078" y="8475"/>
                  </a:lnTo>
                  <a:lnTo>
                    <a:pt x="3103" y="8573"/>
                  </a:lnTo>
                  <a:lnTo>
                    <a:pt x="3103" y="8670"/>
                  </a:lnTo>
                  <a:lnTo>
                    <a:pt x="2932" y="9110"/>
                  </a:lnTo>
                  <a:lnTo>
                    <a:pt x="2907" y="9183"/>
                  </a:lnTo>
                  <a:lnTo>
                    <a:pt x="2858" y="9232"/>
                  </a:lnTo>
                  <a:lnTo>
                    <a:pt x="2785" y="9281"/>
                  </a:lnTo>
                  <a:lnTo>
                    <a:pt x="2638" y="9281"/>
                  </a:lnTo>
                  <a:lnTo>
                    <a:pt x="2541" y="9232"/>
                  </a:lnTo>
                  <a:lnTo>
                    <a:pt x="2492" y="9159"/>
                  </a:lnTo>
                  <a:lnTo>
                    <a:pt x="2468" y="9061"/>
                  </a:lnTo>
                  <a:lnTo>
                    <a:pt x="2468" y="8963"/>
                  </a:lnTo>
                  <a:lnTo>
                    <a:pt x="2638" y="8499"/>
                  </a:lnTo>
                  <a:lnTo>
                    <a:pt x="2687" y="8402"/>
                  </a:lnTo>
                  <a:lnTo>
                    <a:pt x="2761" y="8353"/>
                  </a:lnTo>
                  <a:lnTo>
                    <a:pt x="2858" y="8328"/>
                  </a:lnTo>
                  <a:close/>
                  <a:moveTo>
                    <a:pt x="2541" y="9574"/>
                  </a:moveTo>
                  <a:lnTo>
                    <a:pt x="2638" y="9623"/>
                  </a:lnTo>
                  <a:lnTo>
                    <a:pt x="2712" y="9696"/>
                  </a:lnTo>
                  <a:lnTo>
                    <a:pt x="2736" y="9769"/>
                  </a:lnTo>
                  <a:lnTo>
                    <a:pt x="2736" y="9867"/>
                  </a:lnTo>
                  <a:lnTo>
                    <a:pt x="2638" y="10355"/>
                  </a:lnTo>
                  <a:lnTo>
                    <a:pt x="2590" y="10429"/>
                  </a:lnTo>
                  <a:lnTo>
                    <a:pt x="2541" y="10502"/>
                  </a:lnTo>
                  <a:lnTo>
                    <a:pt x="2468" y="10526"/>
                  </a:lnTo>
                  <a:lnTo>
                    <a:pt x="2394" y="10551"/>
                  </a:lnTo>
                  <a:lnTo>
                    <a:pt x="2345" y="10551"/>
                  </a:lnTo>
                  <a:lnTo>
                    <a:pt x="2248" y="10502"/>
                  </a:lnTo>
                  <a:lnTo>
                    <a:pt x="2199" y="10429"/>
                  </a:lnTo>
                  <a:lnTo>
                    <a:pt x="2150" y="10355"/>
                  </a:lnTo>
                  <a:lnTo>
                    <a:pt x="2150" y="10258"/>
                  </a:lnTo>
                  <a:lnTo>
                    <a:pt x="2248" y="9769"/>
                  </a:lnTo>
                  <a:lnTo>
                    <a:pt x="2297" y="9672"/>
                  </a:lnTo>
                  <a:lnTo>
                    <a:pt x="2370" y="9598"/>
                  </a:lnTo>
                  <a:lnTo>
                    <a:pt x="2443" y="9574"/>
                  </a:lnTo>
                  <a:close/>
                  <a:moveTo>
                    <a:pt x="2297" y="10844"/>
                  </a:moveTo>
                  <a:lnTo>
                    <a:pt x="2394" y="10868"/>
                  </a:lnTo>
                  <a:lnTo>
                    <a:pt x="2468" y="10942"/>
                  </a:lnTo>
                  <a:lnTo>
                    <a:pt x="2516" y="11015"/>
                  </a:lnTo>
                  <a:lnTo>
                    <a:pt x="2516" y="11113"/>
                  </a:lnTo>
                  <a:lnTo>
                    <a:pt x="2492" y="11357"/>
                  </a:lnTo>
                  <a:lnTo>
                    <a:pt x="2468" y="11430"/>
                  </a:lnTo>
                  <a:lnTo>
                    <a:pt x="2419" y="11503"/>
                  </a:lnTo>
                  <a:lnTo>
                    <a:pt x="2345" y="11552"/>
                  </a:lnTo>
                  <a:lnTo>
                    <a:pt x="2248" y="11577"/>
                  </a:lnTo>
                  <a:lnTo>
                    <a:pt x="2223" y="11577"/>
                  </a:lnTo>
                  <a:lnTo>
                    <a:pt x="2126" y="11552"/>
                  </a:lnTo>
                  <a:lnTo>
                    <a:pt x="2052" y="11503"/>
                  </a:lnTo>
                  <a:lnTo>
                    <a:pt x="2028" y="11406"/>
                  </a:lnTo>
                  <a:lnTo>
                    <a:pt x="2003" y="11308"/>
                  </a:lnTo>
                  <a:lnTo>
                    <a:pt x="2028" y="11064"/>
                  </a:lnTo>
                  <a:lnTo>
                    <a:pt x="2052" y="10966"/>
                  </a:lnTo>
                  <a:lnTo>
                    <a:pt x="2126" y="10893"/>
                  </a:lnTo>
                  <a:lnTo>
                    <a:pt x="2199" y="10844"/>
                  </a:lnTo>
                  <a:close/>
                  <a:moveTo>
                    <a:pt x="6155" y="0"/>
                  </a:moveTo>
                  <a:lnTo>
                    <a:pt x="538" y="2858"/>
                  </a:lnTo>
                  <a:lnTo>
                    <a:pt x="416" y="2906"/>
                  </a:lnTo>
                  <a:lnTo>
                    <a:pt x="318" y="3004"/>
                  </a:lnTo>
                  <a:lnTo>
                    <a:pt x="221" y="3102"/>
                  </a:lnTo>
                  <a:lnTo>
                    <a:pt x="147" y="3224"/>
                  </a:lnTo>
                  <a:lnTo>
                    <a:pt x="74" y="3322"/>
                  </a:lnTo>
                  <a:lnTo>
                    <a:pt x="25" y="3444"/>
                  </a:lnTo>
                  <a:lnTo>
                    <a:pt x="1" y="3566"/>
                  </a:lnTo>
                  <a:lnTo>
                    <a:pt x="1" y="3688"/>
                  </a:lnTo>
                  <a:lnTo>
                    <a:pt x="1" y="15924"/>
                  </a:lnTo>
                  <a:lnTo>
                    <a:pt x="1" y="16046"/>
                  </a:lnTo>
                  <a:lnTo>
                    <a:pt x="50" y="16119"/>
                  </a:lnTo>
                  <a:lnTo>
                    <a:pt x="98" y="16193"/>
                  </a:lnTo>
                  <a:lnTo>
                    <a:pt x="172" y="16241"/>
                  </a:lnTo>
                  <a:lnTo>
                    <a:pt x="245" y="16266"/>
                  </a:lnTo>
                  <a:lnTo>
                    <a:pt x="343" y="16290"/>
                  </a:lnTo>
                  <a:lnTo>
                    <a:pt x="465" y="16266"/>
                  </a:lnTo>
                  <a:lnTo>
                    <a:pt x="563" y="16217"/>
                  </a:lnTo>
                  <a:lnTo>
                    <a:pt x="6155" y="13360"/>
                  </a:lnTo>
                  <a:lnTo>
                    <a:pt x="6155" y="5813"/>
                  </a:lnTo>
                  <a:lnTo>
                    <a:pt x="6009" y="5813"/>
                  </a:lnTo>
                  <a:lnTo>
                    <a:pt x="5936" y="5764"/>
                  </a:lnTo>
                  <a:lnTo>
                    <a:pt x="5887" y="5691"/>
                  </a:lnTo>
                  <a:lnTo>
                    <a:pt x="5862" y="5593"/>
                  </a:lnTo>
                  <a:lnTo>
                    <a:pt x="5887" y="5495"/>
                  </a:lnTo>
                  <a:lnTo>
                    <a:pt x="5936" y="5422"/>
                  </a:lnTo>
                  <a:lnTo>
                    <a:pt x="6009" y="5373"/>
                  </a:lnTo>
                  <a:lnTo>
                    <a:pt x="6082" y="5349"/>
                  </a:lnTo>
                  <a:lnTo>
                    <a:pt x="6155" y="5324"/>
                  </a:lnTo>
                  <a:lnTo>
                    <a:pt x="615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475;p40"/>
            <p:cNvSpPr/>
            <p:nvPr/>
          </p:nvSpPr>
          <p:spPr>
            <a:xfrm>
              <a:off x="4253250" y="298550"/>
              <a:ext cx="153900" cy="406675"/>
            </a:xfrm>
            <a:custGeom>
              <a:avLst/>
              <a:gdLst/>
              <a:ahLst/>
              <a:cxnLst/>
              <a:rect l="l" t="t" r="r" b="b"/>
              <a:pathLst>
                <a:path w="6156" h="16267" extrusionOk="0">
                  <a:moveTo>
                    <a:pt x="3713" y="4348"/>
                  </a:moveTo>
                  <a:lnTo>
                    <a:pt x="3737" y="4373"/>
                  </a:lnTo>
                  <a:lnTo>
                    <a:pt x="3786" y="4397"/>
                  </a:lnTo>
                  <a:lnTo>
                    <a:pt x="3811" y="4421"/>
                  </a:lnTo>
                  <a:lnTo>
                    <a:pt x="3835" y="4544"/>
                  </a:lnTo>
                  <a:lnTo>
                    <a:pt x="3811" y="4666"/>
                  </a:lnTo>
                  <a:lnTo>
                    <a:pt x="3737" y="4812"/>
                  </a:lnTo>
                  <a:lnTo>
                    <a:pt x="3224" y="5716"/>
                  </a:lnTo>
                  <a:lnTo>
                    <a:pt x="3762" y="6009"/>
                  </a:lnTo>
                  <a:lnTo>
                    <a:pt x="3786" y="6033"/>
                  </a:lnTo>
                  <a:lnTo>
                    <a:pt x="3811" y="6082"/>
                  </a:lnTo>
                  <a:lnTo>
                    <a:pt x="3835" y="6180"/>
                  </a:lnTo>
                  <a:lnTo>
                    <a:pt x="3811" y="6326"/>
                  </a:lnTo>
                  <a:lnTo>
                    <a:pt x="3762" y="6473"/>
                  </a:lnTo>
                  <a:lnTo>
                    <a:pt x="3664" y="6595"/>
                  </a:lnTo>
                  <a:lnTo>
                    <a:pt x="3566" y="6668"/>
                  </a:lnTo>
                  <a:lnTo>
                    <a:pt x="3444" y="6717"/>
                  </a:lnTo>
                  <a:lnTo>
                    <a:pt x="3395" y="6717"/>
                  </a:lnTo>
                  <a:lnTo>
                    <a:pt x="3371" y="6693"/>
                  </a:lnTo>
                  <a:lnTo>
                    <a:pt x="2834" y="6400"/>
                  </a:lnTo>
                  <a:lnTo>
                    <a:pt x="2321" y="7303"/>
                  </a:lnTo>
                  <a:lnTo>
                    <a:pt x="2223" y="7426"/>
                  </a:lnTo>
                  <a:lnTo>
                    <a:pt x="2125" y="7499"/>
                  </a:lnTo>
                  <a:lnTo>
                    <a:pt x="2003" y="7548"/>
                  </a:lnTo>
                  <a:lnTo>
                    <a:pt x="1954" y="7548"/>
                  </a:lnTo>
                  <a:lnTo>
                    <a:pt x="1930" y="7523"/>
                  </a:lnTo>
                  <a:lnTo>
                    <a:pt x="1881" y="7499"/>
                  </a:lnTo>
                  <a:lnTo>
                    <a:pt x="1857" y="7450"/>
                  </a:lnTo>
                  <a:lnTo>
                    <a:pt x="1832" y="7352"/>
                  </a:lnTo>
                  <a:lnTo>
                    <a:pt x="1857" y="7206"/>
                  </a:lnTo>
                  <a:lnTo>
                    <a:pt x="1930" y="7059"/>
                  </a:lnTo>
                  <a:lnTo>
                    <a:pt x="2443" y="6156"/>
                  </a:lnTo>
                  <a:lnTo>
                    <a:pt x="1906" y="5862"/>
                  </a:lnTo>
                  <a:lnTo>
                    <a:pt x="1881" y="5838"/>
                  </a:lnTo>
                  <a:lnTo>
                    <a:pt x="1857" y="5789"/>
                  </a:lnTo>
                  <a:lnTo>
                    <a:pt x="1832" y="5691"/>
                  </a:lnTo>
                  <a:lnTo>
                    <a:pt x="1857" y="5569"/>
                  </a:lnTo>
                  <a:lnTo>
                    <a:pt x="1906" y="5423"/>
                  </a:lnTo>
                  <a:lnTo>
                    <a:pt x="2003" y="5301"/>
                  </a:lnTo>
                  <a:lnTo>
                    <a:pt x="2101" y="5203"/>
                  </a:lnTo>
                  <a:lnTo>
                    <a:pt x="2223" y="5179"/>
                  </a:lnTo>
                  <a:lnTo>
                    <a:pt x="2272" y="5179"/>
                  </a:lnTo>
                  <a:lnTo>
                    <a:pt x="2296" y="5203"/>
                  </a:lnTo>
                  <a:lnTo>
                    <a:pt x="2834" y="5496"/>
                  </a:lnTo>
                  <a:lnTo>
                    <a:pt x="3347" y="4592"/>
                  </a:lnTo>
                  <a:lnTo>
                    <a:pt x="3444" y="4470"/>
                  </a:lnTo>
                  <a:lnTo>
                    <a:pt x="3542" y="4373"/>
                  </a:lnTo>
                  <a:lnTo>
                    <a:pt x="3664" y="4348"/>
                  </a:lnTo>
                  <a:close/>
                  <a:moveTo>
                    <a:pt x="3176" y="7303"/>
                  </a:moveTo>
                  <a:lnTo>
                    <a:pt x="3249" y="7328"/>
                  </a:lnTo>
                  <a:lnTo>
                    <a:pt x="3322" y="7401"/>
                  </a:lnTo>
                  <a:lnTo>
                    <a:pt x="3371" y="7474"/>
                  </a:lnTo>
                  <a:lnTo>
                    <a:pt x="3420" y="7743"/>
                  </a:lnTo>
                  <a:lnTo>
                    <a:pt x="3420" y="7841"/>
                  </a:lnTo>
                  <a:lnTo>
                    <a:pt x="3371" y="7914"/>
                  </a:lnTo>
                  <a:lnTo>
                    <a:pt x="3298" y="7987"/>
                  </a:lnTo>
                  <a:lnTo>
                    <a:pt x="3224" y="8012"/>
                  </a:lnTo>
                  <a:lnTo>
                    <a:pt x="3102" y="8012"/>
                  </a:lnTo>
                  <a:lnTo>
                    <a:pt x="3029" y="7963"/>
                  </a:lnTo>
                  <a:lnTo>
                    <a:pt x="2956" y="7914"/>
                  </a:lnTo>
                  <a:lnTo>
                    <a:pt x="2931" y="7816"/>
                  </a:lnTo>
                  <a:lnTo>
                    <a:pt x="2883" y="7596"/>
                  </a:lnTo>
                  <a:lnTo>
                    <a:pt x="2883" y="7499"/>
                  </a:lnTo>
                  <a:lnTo>
                    <a:pt x="2907" y="7426"/>
                  </a:lnTo>
                  <a:lnTo>
                    <a:pt x="2980" y="7352"/>
                  </a:lnTo>
                  <a:lnTo>
                    <a:pt x="3078" y="7303"/>
                  </a:lnTo>
                  <a:close/>
                  <a:moveTo>
                    <a:pt x="3249" y="8354"/>
                  </a:moveTo>
                  <a:lnTo>
                    <a:pt x="3347" y="8378"/>
                  </a:lnTo>
                  <a:lnTo>
                    <a:pt x="3444" y="8427"/>
                  </a:lnTo>
                  <a:lnTo>
                    <a:pt x="3493" y="8500"/>
                  </a:lnTo>
                  <a:lnTo>
                    <a:pt x="3518" y="8598"/>
                  </a:lnTo>
                  <a:lnTo>
                    <a:pt x="3542" y="9013"/>
                  </a:lnTo>
                  <a:lnTo>
                    <a:pt x="3518" y="9111"/>
                  </a:lnTo>
                  <a:lnTo>
                    <a:pt x="3518" y="9208"/>
                  </a:lnTo>
                  <a:lnTo>
                    <a:pt x="3469" y="9282"/>
                  </a:lnTo>
                  <a:lnTo>
                    <a:pt x="3371" y="9331"/>
                  </a:lnTo>
                  <a:lnTo>
                    <a:pt x="3273" y="9355"/>
                  </a:lnTo>
                  <a:lnTo>
                    <a:pt x="3176" y="9331"/>
                  </a:lnTo>
                  <a:lnTo>
                    <a:pt x="3102" y="9282"/>
                  </a:lnTo>
                  <a:lnTo>
                    <a:pt x="3054" y="9184"/>
                  </a:lnTo>
                  <a:lnTo>
                    <a:pt x="3029" y="9086"/>
                  </a:lnTo>
                  <a:lnTo>
                    <a:pt x="3054" y="9013"/>
                  </a:lnTo>
                  <a:lnTo>
                    <a:pt x="3029" y="8622"/>
                  </a:lnTo>
                  <a:lnTo>
                    <a:pt x="3054" y="8525"/>
                  </a:lnTo>
                  <a:lnTo>
                    <a:pt x="3102" y="8451"/>
                  </a:lnTo>
                  <a:lnTo>
                    <a:pt x="3176" y="8378"/>
                  </a:lnTo>
                  <a:lnTo>
                    <a:pt x="3249" y="8354"/>
                  </a:lnTo>
                  <a:close/>
                  <a:moveTo>
                    <a:pt x="3249" y="9648"/>
                  </a:moveTo>
                  <a:lnTo>
                    <a:pt x="3347" y="9697"/>
                  </a:lnTo>
                  <a:lnTo>
                    <a:pt x="3420" y="9746"/>
                  </a:lnTo>
                  <a:lnTo>
                    <a:pt x="3469" y="9843"/>
                  </a:lnTo>
                  <a:lnTo>
                    <a:pt x="3469" y="9941"/>
                  </a:lnTo>
                  <a:lnTo>
                    <a:pt x="3347" y="10454"/>
                  </a:lnTo>
                  <a:lnTo>
                    <a:pt x="3322" y="10527"/>
                  </a:lnTo>
                  <a:lnTo>
                    <a:pt x="3273" y="10576"/>
                  </a:lnTo>
                  <a:lnTo>
                    <a:pt x="3200" y="10601"/>
                  </a:lnTo>
                  <a:lnTo>
                    <a:pt x="3127" y="10625"/>
                  </a:lnTo>
                  <a:lnTo>
                    <a:pt x="3054" y="10625"/>
                  </a:lnTo>
                  <a:lnTo>
                    <a:pt x="2956" y="10576"/>
                  </a:lnTo>
                  <a:lnTo>
                    <a:pt x="2907" y="10503"/>
                  </a:lnTo>
                  <a:lnTo>
                    <a:pt x="2883" y="10405"/>
                  </a:lnTo>
                  <a:lnTo>
                    <a:pt x="2883" y="10307"/>
                  </a:lnTo>
                  <a:lnTo>
                    <a:pt x="2980" y="9868"/>
                  </a:lnTo>
                  <a:lnTo>
                    <a:pt x="3005" y="9770"/>
                  </a:lnTo>
                  <a:lnTo>
                    <a:pt x="3078" y="9697"/>
                  </a:lnTo>
                  <a:lnTo>
                    <a:pt x="3151" y="9648"/>
                  </a:lnTo>
                  <a:close/>
                  <a:moveTo>
                    <a:pt x="2858" y="10869"/>
                  </a:moveTo>
                  <a:lnTo>
                    <a:pt x="2931" y="10894"/>
                  </a:lnTo>
                  <a:lnTo>
                    <a:pt x="3005" y="10967"/>
                  </a:lnTo>
                  <a:lnTo>
                    <a:pt x="3054" y="11040"/>
                  </a:lnTo>
                  <a:lnTo>
                    <a:pt x="3078" y="11138"/>
                  </a:lnTo>
                  <a:lnTo>
                    <a:pt x="3029" y="11236"/>
                  </a:lnTo>
                  <a:lnTo>
                    <a:pt x="2907" y="11480"/>
                  </a:lnTo>
                  <a:lnTo>
                    <a:pt x="2736" y="11700"/>
                  </a:lnTo>
                  <a:lnTo>
                    <a:pt x="2663" y="11748"/>
                  </a:lnTo>
                  <a:lnTo>
                    <a:pt x="2565" y="11773"/>
                  </a:lnTo>
                  <a:lnTo>
                    <a:pt x="2467" y="11773"/>
                  </a:lnTo>
                  <a:lnTo>
                    <a:pt x="2394" y="11724"/>
                  </a:lnTo>
                  <a:lnTo>
                    <a:pt x="2345" y="11651"/>
                  </a:lnTo>
                  <a:lnTo>
                    <a:pt x="2321" y="11577"/>
                  </a:lnTo>
                  <a:lnTo>
                    <a:pt x="2321" y="11480"/>
                  </a:lnTo>
                  <a:lnTo>
                    <a:pt x="2370" y="11382"/>
                  </a:lnTo>
                  <a:lnTo>
                    <a:pt x="2492" y="11211"/>
                  </a:lnTo>
                  <a:lnTo>
                    <a:pt x="2614" y="11016"/>
                  </a:lnTo>
                  <a:lnTo>
                    <a:pt x="2663" y="10918"/>
                  </a:lnTo>
                  <a:lnTo>
                    <a:pt x="2760" y="10894"/>
                  </a:lnTo>
                  <a:lnTo>
                    <a:pt x="2858" y="10869"/>
                  </a:lnTo>
                  <a:close/>
                  <a:moveTo>
                    <a:pt x="2028" y="11846"/>
                  </a:moveTo>
                  <a:lnTo>
                    <a:pt x="2101" y="11871"/>
                  </a:lnTo>
                  <a:lnTo>
                    <a:pt x="2174" y="11944"/>
                  </a:lnTo>
                  <a:lnTo>
                    <a:pt x="2223" y="12041"/>
                  </a:lnTo>
                  <a:lnTo>
                    <a:pt x="2223" y="12115"/>
                  </a:lnTo>
                  <a:lnTo>
                    <a:pt x="2174" y="12212"/>
                  </a:lnTo>
                  <a:lnTo>
                    <a:pt x="2125" y="12286"/>
                  </a:lnTo>
                  <a:lnTo>
                    <a:pt x="1881" y="12432"/>
                  </a:lnTo>
                  <a:lnTo>
                    <a:pt x="1661" y="12554"/>
                  </a:lnTo>
                  <a:lnTo>
                    <a:pt x="1539" y="12579"/>
                  </a:lnTo>
                  <a:lnTo>
                    <a:pt x="1490" y="12554"/>
                  </a:lnTo>
                  <a:lnTo>
                    <a:pt x="1417" y="12530"/>
                  </a:lnTo>
                  <a:lnTo>
                    <a:pt x="1368" y="12481"/>
                  </a:lnTo>
                  <a:lnTo>
                    <a:pt x="1319" y="12432"/>
                  </a:lnTo>
                  <a:lnTo>
                    <a:pt x="1295" y="12335"/>
                  </a:lnTo>
                  <a:lnTo>
                    <a:pt x="1319" y="12237"/>
                  </a:lnTo>
                  <a:lnTo>
                    <a:pt x="1368" y="12164"/>
                  </a:lnTo>
                  <a:lnTo>
                    <a:pt x="1442" y="12115"/>
                  </a:lnTo>
                  <a:lnTo>
                    <a:pt x="1637" y="11993"/>
                  </a:lnTo>
                  <a:lnTo>
                    <a:pt x="1832" y="11871"/>
                  </a:lnTo>
                  <a:lnTo>
                    <a:pt x="1930" y="11846"/>
                  </a:lnTo>
                  <a:close/>
                  <a:moveTo>
                    <a:pt x="831" y="12335"/>
                  </a:moveTo>
                  <a:lnTo>
                    <a:pt x="929" y="12383"/>
                  </a:lnTo>
                  <a:lnTo>
                    <a:pt x="1002" y="12432"/>
                  </a:lnTo>
                  <a:lnTo>
                    <a:pt x="1026" y="12530"/>
                  </a:lnTo>
                  <a:lnTo>
                    <a:pt x="1026" y="12628"/>
                  </a:lnTo>
                  <a:lnTo>
                    <a:pt x="1002" y="12701"/>
                  </a:lnTo>
                  <a:lnTo>
                    <a:pt x="929" y="12774"/>
                  </a:lnTo>
                  <a:lnTo>
                    <a:pt x="855" y="12823"/>
                  </a:lnTo>
                  <a:lnTo>
                    <a:pt x="318" y="12896"/>
                  </a:lnTo>
                  <a:lnTo>
                    <a:pt x="294" y="12896"/>
                  </a:lnTo>
                  <a:lnTo>
                    <a:pt x="220" y="12872"/>
                  </a:lnTo>
                  <a:lnTo>
                    <a:pt x="147" y="12823"/>
                  </a:lnTo>
                  <a:lnTo>
                    <a:pt x="74" y="12774"/>
                  </a:lnTo>
                  <a:lnTo>
                    <a:pt x="49" y="12676"/>
                  </a:lnTo>
                  <a:lnTo>
                    <a:pt x="74" y="12579"/>
                  </a:lnTo>
                  <a:lnTo>
                    <a:pt x="123" y="12506"/>
                  </a:lnTo>
                  <a:lnTo>
                    <a:pt x="196" y="12432"/>
                  </a:lnTo>
                  <a:lnTo>
                    <a:pt x="269" y="12408"/>
                  </a:lnTo>
                  <a:lnTo>
                    <a:pt x="733" y="12335"/>
                  </a:lnTo>
                  <a:close/>
                  <a:moveTo>
                    <a:pt x="5691" y="1"/>
                  </a:moveTo>
                  <a:lnTo>
                    <a:pt x="5593" y="50"/>
                  </a:lnTo>
                  <a:lnTo>
                    <a:pt x="1" y="2907"/>
                  </a:lnTo>
                  <a:lnTo>
                    <a:pt x="1" y="16267"/>
                  </a:lnTo>
                  <a:lnTo>
                    <a:pt x="5618" y="13409"/>
                  </a:lnTo>
                  <a:lnTo>
                    <a:pt x="5740" y="13360"/>
                  </a:lnTo>
                  <a:lnTo>
                    <a:pt x="5838" y="13263"/>
                  </a:lnTo>
                  <a:lnTo>
                    <a:pt x="5935" y="13165"/>
                  </a:lnTo>
                  <a:lnTo>
                    <a:pt x="6009" y="13067"/>
                  </a:lnTo>
                  <a:lnTo>
                    <a:pt x="6082" y="12945"/>
                  </a:lnTo>
                  <a:lnTo>
                    <a:pt x="6131" y="12823"/>
                  </a:lnTo>
                  <a:lnTo>
                    <a:pt x="6155" y="12701"/>
                  </a:lnTo>
                  <a:lnTo>
                    <a:pt x="6155" y="12579"/>
                  </a:lnTo>
                  <a:lnTo>
                    <a:pt x="6155" y="343"/>
                  </a:lnTo>
                  <a:lnTo>
                    <a:pt x="6155" y="221"/>
                  </a:lnTo>
                  <a:lnTo>
                    <a:pt x="6106" y="147"/>
                  </a:lnTo>
                  <a:lnTo>
                    <a:pt x="6058" y="74"/>
                  </a:lnTo>
                  <a:lnTo>
                    <a:pt x="5984" y="25"/>
                  </a:lnTo>
                  <a:lnTo>
                    <a:pt x="591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2" name="Google Shape;476;p40"/>
          <p:cNvGrpSpPr/>
          <p:nvPr/>
        </p:nvGrpSpPr>
        <p:grpSpPr>
          <a:xfrm>
            <a:off x="3784642" y="362235"/>
            <a:ext cx="335905" cy="397142"/>
            <a:chOff x="4636075" y="261925"/>
            <a:chExt cx="401800" cy="475050"/>
          </a:xfrm>
          <a:solidFill>
            <a:schemeClr val="bg1"/>
          </a:solidFill>
        </p:grpSpPr>
        <p:sp>
          <p:nvSpPr>
            <p:cNvPr id="303" name="Google Shape;477;p40"/>
            <p:cNvSpPr/>
            <p:nvPr/>
          </p:nvSpPr>
          <p:spPr>
            <a:xfrm>
              <a:off x="4665400" y="326650"/>
              <a:ext cx="372475" cy="97100"/>
            </a:xfrm>
            <a:custGeom>
              <a:avLst/>
              <a:gdLst/>
              <a:ahLst/>
              <a:cxnLst/>
              <a:rect l="l" t="t" r="r" b="b"/>
              <a:pathLst>
                <a:path w="14899" h="3884" extrusionOk="0">
                  <a:moveTo>
                    <a:pt x="928" y="0"/>
                  </a:moveTo>
                  <a:lnTo>
                    <a:pt x="733" y="25"/>
                  </a:lnTo>
                  <a:lnTo>
                    <a:pt x="562" y="74"/>
                  </a:lnTo>
                  <a:lnTo>
                    <a:pt x="391" y="171"/>
                  </a:lnTo>
                  <a:lnTo>
                    <a:pt x="269" y="269"/>
                  </a:lnTo>
                  <a:lnTo>
                    <a:pt x="147" y="416"/>
                  </a:lnTo>
                  <a:lnTo>
                    <a:pt x="73" y="562"/>
                  </a:lnTo>
                  <a:lnTo>
                    <a:pt x="0" y="733"/>
                  </a:lnTo>
                  <a:lnTo>
                    <a:pt x="0" y="928"/>
                  </a:lnTo>
                  <a:lnTo>
                    <a:pt x="0" y="2956"/>
                  </a:lnTo>
                  <a:lnTo>
                    <a:pt x="0" y="3151"/>
                  </a:lnTo>
                  <a:lnTo>
                    <a:pt x="73" y="3322"/>
                  </a:lnTo>
                  <a:lnTo>
                    <a:pt x="147" y="3468"/>
                  </a:lnTo>
                  <a:lnTo>
                    <a:pt x="269" y="3615"/>
                  </a:lnTo>
                  <a:lnTo>
                    <a:pt x="391" y="3737"/>
                  </a:lnTo>
                  <a:lnTo>
                    <a:pt x="562" y="3810"/>
                  </a:lnTo>
                  <a:lnTo>
                    <a:pt x="733" y="3859"/>
                  </a:lnTo>
                  <a:lnTo>
                    <a:pt x="928" y="3884"/>
                  </a:lnTo>
                  <a:lnTo>
                    <a:pt x="12798" y="3884"/>
                  </a:lnTo>
                  <a:lnTo>
                    <a:pt x="14898" y="1954"/>
                  </a:lnTo>
                  <a:lnTo>
                    <a:pt x="1279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478;p40"/>
            <p:cNvSpPr/>
            <p:nvPr/>
          </p:nvSpPr>
          <p:spPr>
            <a:xfrm>
              <a:off x="4636075" y="438375"/>
              <a:ext cx="372475" cy="97125"/>
            </a:xfrm>
            <a:custGeom>
              <a:avLst/>
              <a:gdLst/>
              <a:ahLst/>
              <a:cxnLst/>
              <a:rect l="l" t="t" r="r" b="b"/>
              <a:pathLst>
                <a:path w="14899" h="3885" extrusionOk="0">
                  <a:moveTo>
                    <a:pt x="2101" y="1"/>
                  </a:moveTo>
                  <a:lnTo>
                    <a:pt x="1" y="1930"/>
                  </a:lnTo>
                  <a:lnTo>
                    <a:pt x="2101" y="3884"/>
                  </a:lnTo>
                  <a:lnTo>
                    <a:pt x="13971" y="3884"/>
                  </a:lnTo>
                  <a:lnTo>
                    <a:pt x="14166" y="3860"/>
                  </a:lnTo>
                  <a:lnTo>
                    <a:pt x="14337" y="3811"/>
                  </a:lnTo>
                  <a:lnTo>
                    <a:pt x="14508" y="3713"/>
                  </a:lnTo>
                  <a:lnTo>
                    <a:pt x="14630" y="3615"/>
                  </a:lnTo>
                  <a:lnTo>
                    <a:pt x="14752" y="3469"/>
                  </a:lnTo>
                  <a:lnTo>
                    <a:pt x="14826" y="3322"/>
                  </a:lnTo>
                  <a:lnTo>
                    <a:pt x="14899" y="3151"/>
                  </a:lnTo>
                  <a:lnTo>
                    <a:pt x="14899" y="2956"/>
                  </a:lnTo>
                  <a:lnTo>
                    <a:pt x="14899" y="929"/>
                  </a:lnTo>
                  <a:lnTo>
                    <a:pt x="14899" y="733"/>
                  </a:lnTo>
                  <a:lnTo>
                    <a:pt x="14826" y="563"/>
                  </a:lnTo>
                  <a:lnTo>
                    <a:pt x="14752" y="416"/>
                  </a:lnTo>
                  <a:lnTo>
                    <a:pt x="14630" y="269"/>
                  </a:lnTo>
                  <a:lnTo>
                    <a:pt x="14508" y="147"/>
                  </a:lnTo>
                  <a:lnTo>
                    <a:pt x="14337" y="74"/>
                  </a:lnTo>
                  <a:lnTo>
                    <a:pt x="14166" y="25"/>
                  </a:lnTo>
                  <a:lnTo>
                    <a:pt x="1397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479;p40"/>
            <p:cNvSpPr/>
            <p:nvPr/>
          </p:nvSpPr>
          <p:spPr>
            <a:xfrm>
              <a:off x="4814975" y="261925"/>
              <a:ext cx="44000" cy="50100"/>
            </a:xfrm>
            <a:custGeom>
              <a:avLst/>
              <a:gdLst/>
              <a:ahLst/>
              <a:cxnLst/>
              <a:rect l="l" t="t" r="r" b="b"/>
              <a:pathLst>
                <a:path w="1760" h="2004" extrusionOk="0">
                  <a:moveTo>
                    <a:pt x="563" y="1"/>
                  </a:moveTo>
                  <a:lnTo>
                    <a:pt x="465" y="25"/>
                  </a:lnTo>
                  <a:lnTo>
                    <a:pt x="343" y="49"/>
                  </a:lnTo>
                  <a:lnTo>
                    <a:pt x="245" y="98"/>
                  </a:lnTo>
                  <a:lnTo>
                    <a:pt x="172" y="171"/>
                  </a:lnTo>
                  <a:lnTo>
                    <a:pt x="99" y="269"/>
                  </a:lnTo>
                  <a:lnTo>
                    <a:pt x="25" y="367"/>
                  </a:lnTo>
                  <a:lnTo>
                    <a:pt x="1" y="465"/>
                  </a:lnTo>
                  <a:lnTo>
                    <a:pt x="1" y="587"/>
                  </a:lnTo>
                  <a:lnTo>
                    <a:pt x="1" y="2003"/>
                  </a:lnTo>
                  <a:lnTo>
                    <a:pt x="1759" y="2003"/>
                  </a:lnTo>
                  <a:lnTo>
                    <a:pt x="1759" y="587"/>
                  </a:lnTo>
                  <a:lnTo>
                    <a:pt x="1759" y="465"/>
                  </a:lnTo>
                  <a:lnTo>
                    <a:pt x="1735" y="367"/>
                  </a:lnTo>
                  <a:lnTo>
                    <a:pt x="1662" y="269"/>
                  </a:lnTo>
                  <a:lnTo>
                    <a:pt x="1588" y="171"/>
                  </a:lnTo>
                  <a:lnTo>
                    <a:pt x="1515" y="98"/>
                  </a:lnTo>
                  <a:lnTo>
                    <a:pt x="1417" y="49"/>
                  </a:lnTo>
                  <a:lnTo>
                    <a:pt x="1295" y="25"/>
                  </a:lnTo>
                  <a:lnTo>
                    <a:pt x="119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480;p40"/>
            <p:cNvSpPr/>
            <p:nvPr/>
          </p:nvSpPr>
          <p:spPr>
            <a:xfrm>
              <a:off x="4814975" y="550125"/>
              <a:ext cx="44000" cy="186850"/>
            </a:xfrm>
            <a:custGeom>
              <a:avLst/>
              <a:gdLst/>
              <a:ahLst/>
              <a:cxnLst/>
              <a:rect l="l" t="t" r="r" b="b"/>
              <a:pathLst>
                <a:path w="1760" h="7474" extrusionOk="0">
                  <a:moveTo>
                    <a:pt x="1" y="0"/>
                  </a:moveTo>
                  <a:lnTo>
                    <a:pt x="1" y="7474"/>
                  </a:lnTo>
                  <a:lnTo>
                    <a:pt x="1759" y="7474"/>
                  </a:lnTo>
                  <a:lnTo>
                    <a:pt x="175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7" name="Google Shape;481;p40"/>
          <p:cNvSpPr/>
          <p:nvPr/>
        </p:nvSpPr>
        <p:spPr>
          <a:xfrm>
            <a:off x="4323843" y="392863"/>
            <a:ext cx="384894" cy="335905"/>
          </a:xfrm>
          <a:custGeom>
            <a:avLst/>
            <a:gdLst/>
            <a:ahLst/>
            <a:cxnLst/>
            <a:rect l="l" t="t" r="r" b="b"/>
            <a:pathLst>
              <a:path w="18416" h="16072" extrusionOk="0">
                <a:moveTo>
                  <a:pt x="9208" y="1"/>
                </a:moveTo>
                <a:lnTo>
                  <a:pt x="1" y="8866"/>
                </a:lnTo>
                <a:lnTo>
                  <a:pt x="2882" y="8866"/>
                </a:lnTo>
                <a:lnTo>
                  <a:pt x="2882" y="15290"/>
                </a:lnTo>
                <a:lnTo>
                  <a:pt x="2907" y="15461"/>
                </a:lnTo>
                <a:lnTo>
                  <a:pt x="2956" y="15607"/>
                </a:lnTo>
                <a:lnTo>
                  <a:pt x="3029" y="15729"/>
                </a:lnTo>
                <a:lnTo>
                  <a:pt x="3102" y="15851"/>
                </a:lnTo>
                <a:lnTo>
                  <a:pt x="3224" y="15949"/>
                </a:lnTo>
                <a:lnTo>
                  <a:pt x="3371" y="16022"/>
                </a:lnTo>
                <a:lnTo>
                  <a:pt x="3517" y="16071"/>
                </a:lnTo>
                <a:lnTo>
                  <a:pt x="7425" y="16071"/>
                </a:lnTo>
                <a:lnTo>
                  <a:pt x="7425" y="13458"/>
                </a:lnTo>
                <a:lnTo>
                  <a:pt x="7450" y="13165"/>
                </a:lnTo>
                <a:lnTo>
                  <a:pt x="7547" y="12896"/>
                </a:lnTo>
                <a:lnTo>
                  <a:pt x="7669" y="12652"/>
                </a:lnTo>
                <a:lnTo>
                  <a:pt x="7840" y="12457"/>
                </a:lnTo>
                <a:lnTo>
                  <a:pt x="8060" y="12286"/>
                </a:lnTo>
                <a:lnTo>
                  <a:pt x="8280" y="12164"/>
                </a:lnTo>
                <a:lnTo>
                  <a:pt x="8549" y="12066"/>
                </a:lnTo>
                <a:lnTo>
                  <a:pt x="8842" y="12041"/>
                </a:lnTo>
                <a:lnTo>
                  <a:pt x="9574" y="12041"/>
                </a:lnTo>
                <a:lnTo>
                  <a:pt x="9867" y="12066"/>
                </a:lnTo>
                <a:lnTo>
                  <a:pt x="10136" y="12164"/>
                </a:lnTo>
                <a:lnTo>
                  <a:pt x="10356" y="12286"/>
                </a:lnTo>
                <a:lnTo>
                  <a:pt x="10576" y="12457"/>
                </a:lnTo>
                <a:lnTo>
                  <a:pt x="10747" y="12652"/>
                </a:lnTo>
                <a:lnTo>
                  <a:pt x="10869" y="12896"/>
                </a:lnTo>
                <a:lnTo>
                  <a:pt x="10967" y="13165"/>
                </a:lnTo>
                <a:lnTo>
                  <a:pt x="10991" y="13458"/>
                </a:lnTo>
                <a:lnTo>
                  <a:pt x="10991" y="16071"/>
                </a:lnTo>
                <a:lnTo>
                  <a:pt x="14899" y="16071"/>
                </a:lnTo>
                <a:lnTo>
                  <a:pt x="15045" y="16022"/>
                </a:lnTo>
                <a:lnTo>
                  <a:pt x="15192" y="15949"/>
                </a:lnTo>
                <a:lnTo>
                  <a:pt x="15314" y="15851"/>
                </a:lnTo>
                <a:lnTo>
                  <a:pt x="15387" y="15729"/>
                </a:lnTo>
                <a:lnTo>
                  <a:pt x="15460" y="15607"/>
                </a:lnTo>
                <a:lnTo>
                  <a:pt x="15509" y="15461"/>
                </a:lnTo>
                <a:lnTo>
                  <a:pt x="15534" y="15290"/>
                </a:lnTo>
                <a:lnTo>
                  <a:pt x="15534" y="8866"/>
                </a:lnTo>
                <a:lnTo>
                  <a:pt x="18416" y="8866"/>
                </a:lnTo>
                <a:lnTo>
                  <a:pt x="9208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8" name="Google Shape;482;p40"/>
          <p:cNvGrpSpPr/>
          <p:nvPr/>
        </p:nvGrpSpPr>
        <p:grpSpPr>
          <a:xfrm>
            <a:off x="4911194" y="395424"/>
            <a:ext cx="336908" cy="330262"/>
            <a:chOff x="5983625" y="301625"/>
            <a:chExt cx="403000" cy="395050"/>
          </a:xfrm>
          <a:solidFill>
            <a:schemeClr val="bg1"/>
          </a:solidFill>
        </p:grpSpPr>
        <p:sp>
          <p:nvSpPr>
            <p:cNvPr id="309" name="Google Shape;483;p40"/>
            <p:cNvSpPr/>
            <p:nvPr/>
          </p:nvSpPr>
          <p:spPr>
            <a:xfrm>
              <a:off x="5983625" y="319925"/>
              <a:ext cx="403000" cy="67200"/>
            </a:xfrm>
            <a:custGeom>
              <a:avLst/>
              <a:gdLst/>
              <a:ahLst/>
              <a:cxnLst/>
              <a:rect l="l" t="t" r="r" b="b"/>
              <a:pathLst>
                <a:path w="16120" h="2688" extrusionOk="0">
                  <a:moveTo>
                    <a:pt x="3102" y="416"/>
                  </a:moveTo>
                  <a:lnTo>
                    <a:pt x="3273" y="465"/>
                  </a:lnTo>
                  <a:lnTo>
                    <a:pt x="3444" y="562"/>
                  </a:lnTo>
                  <a:lnTo>
                    <a:pt x="3566" y="660"/>
                  </a:lnTo>
                  <a:lnTo>
                    <a:pt x="3688" y="807"/>
                  </a:lnTo>
                  <a:lnTo>
                    <a:pt x="3762" y="953"/>
                  </a:lnTo>
                  <a:lnTo>
                    <a:pt x="3810" y="1124"/>
                  </a:lnTo>
                  <a:lnTo>
                    <a:pt x="3835" y="1320"/>
                  </a:lnTo>
                  <a:lnTo>
                    <a:pt x="3810" y="1491"/>
                  </a:lnTo>
                  <a:lnTo>
                    <a:pt x="3762" y="1661"/>
                  </a:lnTo>
                  <a:lnTo>
                    <a:pt x="3688" y="1808"/>
                  </a:lnTo>
                  <a:lnTo>
                    <a:pt x="3566" y="1955"/>
                  </a:lnTo>
                  <a:lnTo>
                    <a:pt x="3444" y="2052"/>
                  </a:lnTo>
                  <a:lnTo>
                    <a:pt x="3273" y="2150"/>
                  </a:lnTo>
                  <a:lnTo>
                    <a:pt x="3102" y="2199"/>
                  </a:lnTo>
                  <a:lnTo>
                    <a:pt x="2931" y="2223"/>
                  </a:lnTo>
                  <a:lnTo>
                    <a:pt x="2760" y="2199"/>
                  </a:lnTo>
                  <a:lnTo>
                    <a:pt x="2589" y="2150"/>
                  </a:lnTo>
                  <a:lnTo>
                    <a:pt x="2418" y="2052"/>
                  </a:lnTo>
                  <a:lnTo>
                    <a:pt x="2296" y="1955"/>
                  </a:lnTo>
                  <a:lnTo>
                    <a:pt x="2174" y="1808"/>
                  </a:lnTo>
                  <a:lnTo>
                    <a:pt x="2101" y="1661"/>
                  </a:lnTo>
                  <a:lnTo>
                    <a:pt x="2052" y="1491"/>
                  </a:lnTo>
                  <a:lnTo>
                    <a:pt x="2028" y="1320"/>
                  </a:lnTo>
                  <a:lnTo>
                    <a:pt x="2052" y="1124"/>
                  </a:lnTo>
                  <a:lnTo>
                    <a:pt x="2101" y="953"/>
                  </a:lnTo>
                  <a:lnTo>
                    <a:pt x="2174" y="807"/>
                  </a:lnTo>
                  <a:lnTo>
                    <a:pt x="2296" y="660"/>
                  </a:lnTo>
                  <a:lnTo>
                    <a:pt x="2418" y="562"/>
                  </a:lnTo>
                  <a:lnTo>
                    <a:pt x="2589" y="465"/>
                  </a:lnTo>
                  <a:lnTo>
                    <a:pt x="2760" y="416"/>
                  </a:lnTo>
                  <a:close/>
                  <a:moveTo>
                    <a:pt x="13360" y="416"/>
                  </a:moveTo>
                  <a:lnTo>
                    <a:pt x="13531" y="465"/>
                  </a:lnTo>
                  <a:lnTo>
                    <a:pt x="13702" y="562"/>
                  </a:lnTo>
                  <a:lnTo>
                    <a:pt x="13824" y="660"/>
                  </a:lnTo>
                  <a:lnTo>
                    <a:pt x="13946" y="807"/>
                  </a:lnTo>
                  <a:lnTo>
                    <a:pt x="14019" y="953"/>
                  </a:lnTo>
                  <a:lnTo>
                    <a:pt x="14068" y="1124"/>
                  </a:lnTo>
                  <a:lnTo>
                    <a:pt x="14093" y="1320"/>
                  </a:lnTo>
                  <a:lnTo>
                    <a:pt x="14068" y="1491"/>
                  </a:lnTo>
                  <a:lnTo>
                    <a:pt x="14019" y="1661"/>
                  </a:lnTo>
                  <a:lnTo>
                    <a:pt x="13946" y="1808"/>
                  </a:lnTo>
                  <a:lnTo>
                    <a:pt x="13824" y="1955"/>
                  </a:lnTo>
                  <a:lnTo>
                    <a:pt x="13702" y="2052"/>
                  </a:lnTo>
                  <a:lnTo>
                    <a:pt x="13531" y="2150"/>
                  </a:lnTo>
                  <a:lnTo>
                    <a:pt x="13360" y="2199"/>
                  </a:lnTo>
                  <a:lnTo>
                    <a:pt x="13189" y="2223"/>
                  </a:lnTo>
                  <a:lnTo>
                    <a:pt x="13018" y="2199"/>
                  </a:lnTo>
                  <a:lnTo>
                    <a:pt x="12847" y="2150"/>
                  </a:lnTo>
                  <a:lnTo>
                    <a:pt x="12676" y="2052"/>
                  </a:lnTo>
                  <a:lnTo>
                    <a:pt x="12554" y="1955"/>
                  </a:lnTo>
                  <a:lnTo>
                    <a:pt x="12432" y="1808"/>
                  </a:lnTo>
                  <a:lnTo>
                    <a:pt x="12359" y="1661"/>
                  </a:lnTo>
                  <a:lnTo>
                    <a:pt x="12310" y="1491"/>
                  </a:lnTo>
                  <a:lnTo>
                    <a:pt x="12285" y="1320"/>
                  </a:lnTo>
                  <a:lnTo>
                    <a:pt x="12310" y="1124"/>
                  </a:lnTo>
                  <a:lnTo>
                    <a:pt x="12359" y="953"/>
                  </a:lnTo>
                  <a:lnTo>
                    <a:pt x="12432" y="807"/>
                  </a:lnTo>
                  <a:lnTo>
                    <a:pt x="12554" y="660"/>
                  </a:lnTo>
                  <a:lnTo>
                    <a:pt x="12676" y="562"/>
                  </a:lnTo>
                  <a:lnTo>
                    <a:pt x="12847" y="465"/>
                  </a:lnTo>
                  <a:lnTo>
                    <a:pt x="13018" y="416"/>
                  </a:lnTo>
                  <a:close/>
                  <a:moveTo>
                    <a:pt x="0" y="1"/>
                  </a:moveTo>
                  <a:lnTo>
                    <a:pt x="0" y="2687"/>
                  </a:lnTo>
                  <a:lnTo>
                    <a:pt x="16120" y="2687"/>
                  </a:lnTo>
                  <a:lnTo>
                    <a:pt x="1612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484;p40"/>
            <p:cNvSpPr/>
            <p:nvPr/>
          </p:nvSpPr>
          <p:spPr>
            <a:xfrm>
              <a:off x="5983625" y="664900"/>
              <a:ext cx="403000" cy="31775"/>
            </a:xfrm>
            <a:custGeom>
              <a:avLst/>
              <a:gdLst/>
              <a:ahLst/>
              <a:cxnLst/>
              <a:rect l="l" t="t" r="r" b="b"/>
              <a:pathLst>
                <a:path w="16120" h="1271" extrusionOk="0">
                  <a:moveTo>
                    <a:pt x="0" y="1"/>
                  </a:moveTo>
                  <a:lnTo>
                    <a:pt x="0" y="489"/>
                  </a:lnTo>
                  <a:lnTo>
                    <a:pt x="25" y="660"/>
                  </a:lnTo>
                  <a:lnTo>
                    <a:pt x="74" y="807"/>
                  </a:lnTo>
                  <a:lnTo>
                    <a:pt x="147" y="929"/>
                  </a:lnTo>
                  <a:lnTo>
                    <a:pt x="220" y="1051"/>
                  </a:lnTo>
                  <a:lnTo>
                    <a:pt x="342" y="1149"/>
                  </a:lnTo>
                  <a:lnTo>
                    <a:pt x="489" y="1222"/>
                  </a:lnTo>
                  <a:lnTo>
                    <a:pt x="635" y="1271"/>
                  </a:lnTo>
                  <a:lnTo>
                    <a:pt x="15485" y="1271"/>
                  </a:lnTo>
                  <a:lnTo>
                    <a:pt x="15631" y="1222"/>
                  </a:lnTo>
                  <a:lnTo>
                    <a:pt x="15778" y="1149"/>
                  </a:lnTo>
                  <a:lnTo>
                    <a:pt x="15900" y="1051"/>
                  </a:lnTo>
                  <a:lnTo>
                    <a:pt x="15973" y="929"/>
                  </a:lnTo>
                  <a:lnTo>
                    <a:pt x="16046" y="807"/>
                  </a:lnTo>
                  <a:lnTo>
                    <a:pt x="16095" y="660"/>
                  </a:lnTo>
                  <a:lnTo>
                    <a:pt x="16120" y="489"/>
                  </a:lnTo>
                  <a:lnTo>
                    <a:pt x="16120" y="1"/>
                  </a:lnTo>
                  <a:lnTo>
                    <a:pt x="16095" y="172"/>
                  </a:lnTo>
                  <a:lnTo>
                    <a:pt x="16046" y="318"/>
                  </a:lnTo>
                  <a:lnTo>
                    <a:pt x="15973" y="440"/>
                  </a:lnTo>
                  <a:lnTo>
                    <a:pt x="15900" y="562"/>
                  </a:lnTo>
                  <a:lnTo>
                    <a:pt x="15778" y="660"/>
                  </a:lnTo>
                  <a:lnTo>
                    <a:pt x="15631" y="733"/>
                  </a:lnTo>
                  <a:lnTo>
                    <a:pt x="15485" y="782"/>
                  </a:lnTo>
                  <a:lnTo>
                    <a:pt x="635" y="782"/>
                  </a:lnTo>
                  <a:lnTo>
                    <a:pt x="489" y="733"/>
                  </a:lnTo>
                  <a:lnTo>
                    <a:pt x="342" y="660"/>
                  </a:lnTo>
                  <a:lnTo>
                    <a:pt x="220" y="562"/>
                  </a:lnTo>
                  <a:lnTo>
                    <a:pt x="147" y="440"/>
                  </a:lnTo>
                  <a:lnTo>
                    <a:pt x="74" y="318"/>
                  </a:lnTo>
                  <a:lnTo>
                    <a:pt x="25" y="172"/>
                  </a:ln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485;p40"/>
            <p:cNvSpPr/>
            <p:nvPr/>
          </p:nvSpPr>
          <p:spPr>
            <a:xfrm>
              <a:off x="6041025" y="301625"/>
              <a:ext cx="29325" cy="63500"/>
            </a:xfrm>
            <a:custGeom>
              <a:avLst/>
              <a:gdLst/>
              <a:ahLst/>
              <a:cxnLst/>
              <a:rect l="l" t="t" r="r" b="b"/>
              <a:pathLst>
                <a:path w="1173" h="2540" extrusionOk="0">
                  <a:moveTo>
                    <a:pt x="391" y="0"/>
                  </a:moveTo>
                  <a:lnTo>
                    <a:pt x="293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0" y="391"/>
                  </a:lnTo>
                  <a:lnTo>
                    <a:pt x="0" y="488"/>
                  </a:lnTo>
                  <a:lnTo>
                    <a:pt x="0" y="2052"/>
                  </a:lnTo>
                  <a:lnTo>
                    <a:pt x="0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3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79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099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099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79" y="49"/>
                  </a:lnTo>
                  <a:lnTo>
                    <a:pt x="78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486;p40"/>
            <p:cNvSpPr/>
            <p:nvPr/>
          </p:nvSpPr>
          <p:spPr>
            <a:xfrm>
              <a:off x="6297450" y="301625"/>
              <a:ext cx="29350" cy="63500"/>
            </a:xfrm>
            <a:custGeom>
              <a:avLst/>
              <a:gdLst/>
              <a:ahLst/>
              <a:cxnLst/>
              <a:rect l="l" t="t" r="r" b="b"/>
              <a:pathLst>
                <a:path w="1174" h="2540" extrusionOk="0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487;p40"/>
            <p:cNvSpPr/>
            <p:nvPr/>
          </p:nvSpPr>
          <p:spPr>
            <a:xfrm>
              <a:off x="6097200" y="509200"/>
              <a:ext cx="50700" cy="53775"/>
            </a:xfrm>
            <a:custGeom>
              <a:avLst/>
              <a:gdLst/>
              <a:ahLst/>
              <a:cxnLst/>
              <a:rect l="l" t="t" r="r" b="b"/>
              <a:pathLst>
                <a:path w="2028" h="2151" extrusionOk="0">
                  <a:moveTo>
                    <a:pt x="0" y="1"/>
                  </a:moveTo>
                  <a:lnTo>
                    <a:pt x="0" y="2150"/>
                  </a:lnTo>
                  <a:lnTo>
                    <a:pt x="2027" y="2150"/>
                  </a:lnTo>
                  <a:lnTo>
                    <a:pt x="202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488;p40"/>
            <p:cNvSpPr/>
            <p:nvPr/>
          </p:nvSpPr>
          <p:spPr>
            <a:xfrm>
              <a:off x="6097200" y="448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0" y="1"/>
                  </a:moveTo>
                  <a:lnTo>
                    <a:pt x="0" y="1954"/>
                  </a:lnTo>
                  <a:lnTo>
                    <a:pt x="2027" y="1954"/>
                  </a:lnTo>
                  <a:lnTo>
                    <a:pt x="202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489;p40"/>
            <p:cNvSpPr/>
            <p:nvPr/>
          </p:nvSpPr>
          <p:spPr>
            <a:xfrm>
              <a:off x="6097200" y="575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0" y="1"/>
                  </a:moveTo>
                  <a:lnTo>
                    <a:pt x="0" y="1954"/>
                  </a:lnTo>
                  <a:lnTo>
                    <a:pt x="2027" y="1954"/>
                  </a:lnTo>
                  <a:lnTo>
                    <a:pt x="202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490;p40"/>
            <p:cNvSpPr/>
            <p:nvPr/>
          </p:nvSpPr>
          <p:spPr>
            <a:xfrm>
              <a:off x="6160075" y="575150"/>
              <a:ext cx="50100" cy="48875"/>
            </a:xfrm>
            <a:custGeom>
              <a:avLst/>
              <a:gdLst/>
              <a:ahLst/>
              <a:cxnLst/>
              <a:rect l="l" t="t" r="r" b="b"/>
              <a:pathLst>
                <a:path w="2004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03" y="1954"/>
                  </a:lnTo>
                  <a:lnTo>
                    <a:pt x="200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491;p40"/>
            <p:cNvSpPr/>
            <p:nvPr/>
          </p:nvSpPr>
          <p:spPr>
            <a:xfrm>
              <a:off x="6034300" y="509200"/>
              <a:ext cx="50700" cy="53775"/>
            </a:xfrm>
            <a:custGeom>
              <a:avLst/>
              <a:gdLst/>
              <a:ahLst/>
              <a:cxnLst/>
              <a:rect l="l" t="t" r="r" b="b"/>
              <a:pathLst>
                <a:path w="2028" h="2151" extrusionOk="0">
                  <a:moveTo>
                    <a:pt x="1" y="1"/>
                  </a:moveTo>
                  <a:lnTo>
                    <a:pt x="1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492;p40"/>
            <p:cNvSpPr/>
            <p:nvPr/>
          </p:nvSpPr>
          <p:spPr>
            <a:xfrm>
              <a:off x="6034300" y="575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493;p40"/>
            <p:cNvSpPr/>
            <p:nvPr/>
          </p:nvSpPr>
          <p:spPr>
            <a:xfrm>
              <a:off x="6034300" y="448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494;p40"/>
            <p:cNvSpPr/>
            <p:nvPr/>
          </p:nvSpPr>
          <p:spPr>
            <a:xfrm>
              <a:off x="6160075" y="509200"/>
              <a:ext cx="50100" cy="53775"/>
            </a:xfrm>
            <a:custGeom>
              <a:avLst/>
              <a:gdLst/>
              <a:ahLst/>
              <a:cxnLst/>
              <a:rect l="l" t="t" r="r" b="b"/>
              <a:pathLst>
                <a:path w="2004" h="2151" extrusionOk="0">
                  <a:moveTo>
                    <a:pt x="1" y="1"/>
                  </a:moveTo>
                  <a:lnTo>
                    <a:pt x="1" y="2150"/>
                  </a:lnTo>
                  <a:lnTo>
                    <a:pt x="2003" y="2150"/>
                  </a:lnTo>
                  <a:lnTo>
                    <a:pt x="200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495;p40"/>
            <p:cNvSpPr/>
            <p:nvPr/>
          </p:nvSpPr>
          <p:spPr>
            <a:xfrm>
              <a:off x="5983625" y="399300"/>
              <a:ext cx="403000" cy="272950"/>
            </a:xfrm>
            <a:custGeom>
              <a:avLst/>
              <a:gdLst/>
              <a:ahLst/>
              <a:cxnLst/>
              <a:rect l="l" t="t" r="r" b="b"/>
              <a:pathLst>
                <a:path w="16120" h="10918" extrusionOk="0">
                  <a:moveTo>
                    <a:pt x="14434" y="1466"/>
                  </a:moveTo>
                  <a:lnTo>
                    <a:pt x="14508" y="1515"/>
                  </a:lnTo>
                  <a:lnTo>
                    <a:pt x="14557" y="1613"/>
                  </a:lnTo>
                  <a:lnTo>
                    <a:pt x="14581" y="1710"/>
                  </a:lnTo>
                  <a:lnTo>
                    <a:pt x="14581" y="9233"/>
                  </a:lnTo>
                  <a:lnTo>
                    <a:pt x="14557" y="9330"/>
                  </a:lnTo>
                  <a:lnTo>
                    <a:pt x="14508" y="9404"/>
                  </a:lnTo>
                  <a:lnTo>
                    <a:pt x="14434" y="9452"/>
                  </a:lnTo>
                  <a:lnTo>
                    <a:pt x="14337" y="9477"/>
                  </a:lnTo>
                  <a:lnTo>
                    <a:pt x="1783" y="9477"/>
                  </a:lnTo>
                  <a:lnTo>
                    <a:pt x="1686" y="9452"/>
                  </a:lnTo>
                  <a:lnTo>
                    <a:pt x="1612" y="9404"/>
                  </a:lnTo>
                  <a:lnTo>
                    <a:pt x="1564" y="9330"/>
                  </a:lnTo>
                  <a:lnTo>
                    <a:pt x="1539" y="9233"/>
                  </a:lnTo>
                  <a:lnTo>
                    <a:pt x="1539" y="1710"/>
                  </a:lnTo>
                  <a:lnTo>
                    <a:pt x="1564" y="1613"/>
                  </a:lnTo>
                  <a:lnTo>
                    <a:pt x="1612" y="1515"/>
                  </a:lnTo>
                  <a:lnTo>
                    <a:pt x="1686" y="1466"/>
                  </a:lnTo>
                  <a:close/>
                  <a:moveTo>
                    <a:pt x="0" y="1"/>
                  </a:moveTo>
                  <a:lnTo>
                    <a:pt x="0" y="10332"/>
                  </a:lnTo>
                  <a:lnTo>
                    <a:pt x="25" y="10429"/>
                  </a:lnTo>
                  <a:lnTo>
                    <a:pt x="74" y="10527"/>
                  </a:lnTo>
                  <a:lnTo>
                    <a:pt x="147" y="10625"/>
                  </a:lnTo>
                  <a:lnTo>
                    <a:pt x="220" y="10722"/>
                  </a:lnTo>
                  <a:lnTo>
                    <a:pt x="342" y="10796"/>
                  </a:lnTo>
                  <a:lnTo>
                    <a:pt x="489" y="10869"/>
                  </a:lnTo>
                  <a:lnTo>
                    <a:pt x="635" y="10918"/>
                  </a:lnTo>
                  <a:lnTo>
                    <a:pt x="15485" y="10918"/>
                  </a:lnTo>
                  <a:lnTo>
                    <a:pt x="15631" y="10869"/>
                  </a:lnTo>
                  <a:lnTo>
                    <a:pt x="15778" y="10796"/>
                  </a:lnTo>
                  <a:lnTo>
                    <a:pt x="15900" y="10698"/>
                  </a:lnTo>
                  <a:lnTo>
                    <a:pt x="15973" y="10576"/>
                  </a:lnTo>
                  <a:lnTo>
                    <a:pt x="16046" y="10454"/>
                  </a:lnTo>
                  <a:lnTo>
                    <a:pt x="16095" y="10307"/>
                  </a:lnTo>
                  <a:lnTo>
                    <a:pt x="16120" y="10136"/>
                  </a:lnTo>
                  <a:lnTo>
                    <a:pt x="1612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496;p40"/>
            <p:cNvSpPr/>
            <p:nvPr/>
          </p:nvSpPr>
          <p:spPr>
            <a:xfrm>
              <a:off x="6285250" y="575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0" y="1"/>
                  </a:moveTo>
                  <a:lnTo>
                    <a:pt x="0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497;p40"/>
            <p:cNvSpPr/>
            <p:nvPr/>
          </p:nvSpPr>
          <p:spPr>
            <a:xfrm>
              <a:off x="6285250" y="509200"/>
              <a:ext cx="50700" cy="53775"/>
            </a:xfrm>
            <a:custGeom>
              <a:avLst/>
              <a:gdLst/>
              <a:ahLst/>
              <a:cxnLst/>
              <a:rect l="l" t="t" r="r" b="b"/>
              <a:pathLst>
                <a:path w="2028" h="2151" extrusionOk="0">
                  <a:moveTo>
                    <a:pt x="0" y="1"/>
                  </a:moveTo>
                  <a:lnTo>
                    <a:pt x="0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498;p40"/>
            <p:cNvSpPr/>
            <p:nvPr/>
          </p:nvSpPr>
          <p:spPr>
            <a:xfrm>
              <a:off x="6285250" y="448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0" y="1"/>
                  </a:moveTo>
                  <a:lnTo>
                    <a:pt x="0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499;p40"/>
            <p:cNvSpPr/>
            <p:nvPr/>
          </p:nvSpPr>
          <p:spPr>
            <a:xfrm>
              <a:off x="6222350" y="575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500;p40"/>
            <p:cNvSpPr/>
            <p:nvPr/>
          </p:nvSpPr>
          <p:spPr>
            <a:xfrm>
              <a:off x="6160075" y="448150"/>
              <a:ext cx="50100" cy="48875"/>
            </a:xfrm>
            <a:custGeom>
              <a:avLst/>
              <a:gdLst/>
              <a:ahLst/>
              <a:cxnLst/>
              <a:rect l="l" t="t" r="r" b="b"/>
              <a:pathLst>
                <a:path w="2004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03" y="1954"/>
                  </a:lnTo>
                  <a:lnTo>
                    <a:pt x="200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501;p40"/>
            <p:cNvSpPr/>
            <p:nvPr/>
          </p:nvSpPr>
          <p:spPr>
            <a:xfrm>
              <a:off x="6222350" y="509200"/>
              <a:ext cx="50700" cy="53775"/>
            </a:xfrm>
            <a:custGeom>
              <a:avLst/>
              <a:gdLst/>
              <a:ahLst/>
              <a:cxnLst/>
              <a:rect l="l" t="t" r="r" b="b"/>
              <a:pathLst>
                <a:path w="2028" h="2151" extrusionOk="0">
                  <a:moveTo>
                    <a:pt x="1" y="1"/>
                  </a:moveTo>
                  <a:lnTo>
                    <a:pt x="1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502;p40"/>
            <p:cNvSpPr/>
            <p:nvPr/>
          </p:nvSpPr>
          <p:spPr>
            <a:xfrm>
              <a:off x="6222350" y="448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9" name="Google Shape;503;p40"/>
          <p:cNvGrpSpPr/>
          <p:nvPr/>
        </p:nvGrpSpPr>
        <p:grpSpPr>
          <a:xfrm>
            <a:off x="5477270" y="392853"/>
            <a:ext cx="331808" cy="331307"/>
            <a:chOff x="6660750" y="298550"/>
            <a:chExt cx="396900" cy="396300"/>
          </a:xfrm>
          <a:solidFill>
            <a:schemeClr val="bg1"/>
          </a:solidFill>
        </p:grpSpPr>
        <p:sp>
          <p:nvSpPr>
            <p:cNvPr id="330" name="Google Shape;504;p40"/>
            <p:cNvSpPr/>
            <p:nvPr/>
          </p:nvSpPr>
          <p:spPr>
            <a:xfrm>
              <a:off x="6660750" y="298550"/>
              <a:ext cx="396900" cy="396300"/>
            </a:xfrm>
            <a:custGeom>
              <a:avLst/>
              <a:gdLst/>
              <a:ahLst/>
              <a:cxnLst/>
              <a:rect l="l" t="t" r="r" b="b"/>
              <a:pathLst>
                <a:path w="15876" h="15852" extrusionOk="0">
                  <a:moveTo>
                    <a:pt x="8304" y="978"/>
                  </a:moveTo>
                  <a:lnTo>
                    <a:pt x="8646" y="1002"/>
                  </a:lnTo>
                  <a:lnTo>
                    <a:pt x="8988" y="1051"/>
                  </a:lnTo>
                  <a:lnTo>
                    <a:pt x="9330" y="1100"/>
                  </a:lnTo>
                  <a:lnTo>
                    <a:pt x="9672" y="1198"/>
                  </a:lnTo>
                  <a:lnTo>
                    <a:pt x="10014" y="1271"/>
                  </a:lnTo>
                  <a:lnTo>
                    <a:pt x="10332" y="1393"/>
                  </a:lnTo>
                  <a:lnTo>
                    <a:pt x="10649" y="1515"/>
                  </a:lnTo>
                  <a:lnTo>
                    <a:pt x="10942" y="1662"/>
                  </a:lnTo>
                  <a:lnTo>
                    <a:pt x="11260" y="1808"/>
                  </a:lnTo>
                  <a:lnTo>
                    <a:pt x="11553" y="1979"/>
                  </a:lnTo>
                  <a:lnTo>
                    <a:pt x="11821" y="2150"/>
                  </a:lnTo>
                  <a:lnTo>
                    <a:pt x="12090" y="2346"/>
                  </a:lnTo>
                  <a:lnTo>
                    <a:pt x="12359" y="2565"/>
                  </a:lnTo>
                  <a:lnTo>
                    <a:pt x="12603" y="2785"/>
                  </a:lnTo>
                  <a:lnTo>
                    <a:pt x="12847" y="3005"/>
                  </a:lnTo>
                  <a:lnTo>
                    <a:pt x="13091" y="3249"/>
                  </a:lnTo>
                  <a:lnTo>
                    <a:pt x="13311" y="3493"/>
                  </a:lnTo>
                  <a:lnTo>
                    <a:pt x="13507" y="3762"/>
                  </a:lnTo>
                  <a:lnTo>
                    <a:pt x="13702" y="4031"/>
                  </a:lnTo>
                  <a:lnTo>
                    <a:pt x="13897" y="4324"/>
                  </a:lnTo>
                  <a:lnTo>
                    <a:pt x="14044" y="4617"/>
                  </a:lnTo>
                  <a:lnTo>
                    <a:pt x="14215" y="4910"/>
                  </a:lnTo>
                  <a:lnTo>
                    <a:pt x="14337" y="5227"/>
                  </a:lnTo>
                  <a:lnTo>
                    <a:pt x="14483" y="5545"/>
                  </a:lnTo>
                  <a:lnTo>
                    <a:pt x="14581" y="5862"/>
                  </a:lnTo>
                  <a:lnTo>
                    <a:pt x="14679" y="6180"/>
                  </a:lnTo>
                  <a:lnTo>
                    <a:pt x="14752" y="6522"/>
                  </a:lnTo>
                  <a:lnTo>
                    <a:pt x="14825" y="6864"/>
                  </a:lnTo>
                  <a:lnTo>
                    <a:pt x="14850" y="7206"/>
                  </a:lnTo>
                  <a:lnTo>
                    <a:pt x="14899" y="7572"/>
                  </a:lnTo>
                  <a:lnTo>
                    <a:pt x="14899" y="7938"/>
                  </a:lnTo>
                  <a:lnTo>
                    <a:pt x="14899" y="8280"/>
                  </a:lnTo>
                  <a:lnTo>
                    <a:pt x="14850" y="8647"/>
                  </a:lnTo>
                  <a:lnTo>
                    <a:pt x="14825" y="8989"/>
                  </a:lnTo>
                  <a:lnTo>
                    <a:pt x="14752" y="9331"/>
                  </a:lnTo>
                  <a:lnTo>
                    <a:pt x="14679" y="9672"/>
                  </a:lnTo>
                  <a:lnTo>
                    <a:pt x="14581" y="9990"/>
                  </a:lnTo>
                  <a:lnTo>
                    <a:pt x="14483" y="10307"/>
                  </a:lnTo>
                  <a:lnTo>
                    <a:pt x="14337" y="10625"/>
                  </a:lnTo>
                  <a:lnTo>
                    <a:pt x="14215" y="10942"/>
                  </a:lnTo>
                  <a:lnTo>
                    <a:pt x="14044" y="11236"/>
                  </a:lnTo>
                  <a:lnTo>
                    <a:pt x="13897" y="11529"/>
                  </a:lnTo>
                  <a:lnTo>
                    <a:pt x="13702" y="11822"/>
                  </a:lnTo>
                  <a:lnTo>
                    <a:pt x="13507" y="12090"/>
                  </a:lnTo>
                  <a:lnTo>
                    <a:pt x="13311" y="12359"/>
                  </a:lnTo>
                  <a:lnTo>
                    <a:pt x="13091" y="12603"/>
                  </a:lnTo>
                  <a:lnTo>
                    <a:pt x="12847" y="12847"/>
                  </a:lnTo>
                  <a:lnTo>
                    <a:pt x="12603" y="13067"/>
                  </a:lnTo>
                  <a:lnTo>
                    <a:pt x="12359" y="13287"/>
                  </a:lnTo>
                  <a:lnTo>
                    <a:pt x="12090" y="13507"/>
                  </a:lnTo>
                  <a:lnTo>
                    <a:pt x="11821" y="13702"/>
                  </a:lnTo>
                  <a:lnTo>
                    <a:pt x="11553" y="13873"/>
                  </a:lnTo>
                  <a:lnTo>
                    <a:pt x="11260" y="14044"/>
                  </a:lnTo>
                  <a:lnTo>
                    <a:pt x="10942" y="14191"/>
                  </a:lnTo>
                  <a:lnTo>
                    <a:pt x="10649" y="14337"/>
                  </a:lnTo>
                  <a:lnTo>
                    <a:pt x="10332" y="14459"/>
                  </a:lnTo>
                  <a:lnTo>
                    <a:pt x="10014" y="14581"/>
                  </a:lnTo>
                  <a:lnTo>
                    <a:pt x="9672" y="14655"/>
                  </a:lnTo>
                  <a:lnTo>
                    <a:pt x="9330" y="14752"/>
                  </a:lnTo>
                  <a:lnTo>
                    <a:pt x="8988" y="14801"/>
                  </a:lnTo>
                  <a:lnTo>
                    <a:pt x="8646" y="14850"/>
                  </a:lnTo>
                  <a:lnTo>
                    <a:pt x="8304" y="14875"/>
                  </a:lnTo>
                  <a:lnTo>
                    <a:pt x="7572" y="14875"/>
                  </a:lnTo>
                  <a:lnTo>
                    <a:pt x="7230" y="14850"/>
                  </a:lnTo>
                  <a:lnTo>
                    <a:pt x="6888" y="14801"/>
                  </a:lnTo>
                  <a:lnTo>
                    <a:pt x="6546" y="14752"/>
                  </a:lnTo>
                  <a:lnTo>
                    <a:pt x="6204" y="14655"/>
                  </a:lnTo>
                  <a:lnTo>
                    <a:pt x="5862" y="14581"/>
                  </a:lnTo>
                  <a:lnTo>
                    <a:pt x="5545" y="14459"/>
                  </a:lnTo>
                  <a:lnTo>
                    <a:pt x="5227" y="14337"/>
                  </a:lnTo>
                  <a:lnTo>
                    <a:pt x="4934" y="14191"/>
                  </a:lnTo>
                  <a:lnTo>
                    <a:pt x="4617" y="14044"/>
                  </a:lnTo>
                  <a:lnTo>
                    <a:pt x="4324" y="13873"/>
                  </a:lnTo>
                  <a:lnTo>
                    <a:pt x="4055" y="13702"/>
                  </a:lnTo>
                  <a:lnTo>
                    <a:pt x="3786" y="13507"/>
                  </a:lnTo>
                  <a:lnTo>
                    <a:pt x="3518" y="13287"/>
                  </a:lnTo>
                  <a:lnTo>
                    <a:pt x="3273" y="13067"/>
                  </a:lnTo>
                  <a:lnTo>
                    <a:pt x="3029" y="12847"/>
                  </a:lnTo>
                  <a:lnTo>
                    <a:pt x="2785" y="12603"/>
                  </a:lnTo>
                  <a:lnTo>
                    <a:pt x="2565" y="12359"/>
                  </a:lnTo>
                  <a:lnTo>
                    <a:pt x="2370" y="12090"/>
                  </a:lnTo>
                  <a:lnTo>
                    <a:pt x="2174" y="11822"/>
                  </a:lnTo>
                  <a:lnTo>
                    <a:pt x="1979" y="11529"/>
                  </a:lnTo>
                  <a:lnTo>
                    <a:pt x="1832" y="11236"/>
                  </a:lnTo>
                  <a:lnTo>
                    <a:pt x="1661" y="10942"/>
                  </a:lnTo>
                  <a:lnTo>
                    <a:pt x="1539" y="10625"/>
                  </a:lnTo>
                  <a:lnTo>
                    <a:pt x="1393" y="10307"/>
                  </a:lnTo>
                  <a:lnTo>
                    <a:pt x="1295" y="9990"/>
                  </a:lnTo>
                  <a:lnTo>
                    <a:pt x="1197" y="9672"/>
                  </a:lnTo>
                  <a:lnTo>
                    <a:pt x="1124" y="9331"/>
                  </a:lnTo>
                  <a:lnTo>
                    <a:pt x="1051" y="8989"/>
                  </a:lnTo>
                  <a:lnTo>
                    <a:pt x="1026" y="8647"/>
                  </a:lnTo>
                  <a:lnTo>
                    <a:pt x="978" y="8280"/>
                  </a:lnTo>
                  <a:lnTo>
                    <a:pt x="978" y="7938"/>
                  </a:lnTo>
                  <a:lnTo>
                    <a:pt x="978" y="7572"/>
                  </a:lnTo>
                  <a:lnTo>
                    <a:pt x="1026" y="7206"/>
                  </a:lnTo>
                  <a:lnTo>
                    <a:pt x="1051" y="6864"/>
                  </a:lnTo>
                  <a:lnTo>
                    <a:pt x="1124" y="6522"/>
                  </a:lnTo>
                  <a:lnTo>
                    <a:pt x="1197" y="6180"/>
                  </a:lnTo>
                  <a:lnTo>
                    <a:pt x="1295" y="5862"/>
                  </a:lnTo>
                  <a:lnTo>
                    <a:pt x="1393" y="5545"/>
                  </a:lnTo>
                  <a:lnTo>
                    <a:pt x="1539" y="5227"/>
                  </a:lnTo>
                  <a:lnTo>
                    <a:pt x="1661" y="4910"/>
                  </a:lnTo>
                  <a:lnTo>
                    <a:pt x="1832" y="4617"/>
                  </a:lnTo>
                  <a:lnTo>
                    <a:pt x="1979" y="4324"/>
                  </a:lnTo>
                  <a:lnTo>
                    <a:pt x="2174" y="4031"/>
                  </a:lnTo>
                  <a:lnTo>
                    <a:pt x="2370" y="3762"/>
                  </a:lnTo>
                  <a:lnTo>
                    <a:pt x="2565" y="3493"/>
                  </a:lnTo>
                  <a:lnTo>
                    <a:pt x="2785" y="3249"/>
                  </a:lnTo>
                  <a:lnTo>
                    <a:pt x="3029" y="3005"/>
                  </a:lnTo>
                  <a:lnTo>
                    <a:pt x="3273" y="2785"/>
                  </a:lnTo>
                  <a:lnTo>
                    <a:pt x="3518" y="2565"/>
                  </a:lnTo>
                  <a:lnTo>
                    <a:pt x="3786" y="2346"/>
                  </a:lnTo>
                  <a:lnTo>
                    <a:pt x="4055" y="2150"/>
                  </a:lnTo>
                  <a:lnTo>
                    <a:pt x="4324" y="1979"/>
                  </a:lnTo>
                  <a:lnTo>
                    <a:pt x="4617" y="1808"/>
                  </a:lnTo>
                  <a:lnTo>
                    <a:pt x="4934" y="1662"/>
                  </a:lnTo>
                  <a:lnTo>
                    <a:pt x="5227" y="1515"/>
                  </a:lnTo>
                  <a:lnTo>
                    <a:pt x="5545" y="1393"/>
                  </a:lnTo>
                  <a:lnTo>
                    <a:pt x="5862" y="1271"/>
                  </a:lnTo>
                  <a:lnTo>
                    <a:pt x="6204" y="1198"/>
                  </a:lnTo>
                  <a:lnTo>
                    <a:pt x="6546" y="1100"/>
                  </a:lnTo>
                  <a:lnTo>
                    <a:pt x="6888" y="1051"/>
                  </a:lnTo>
                  <a:lnTo>
                    <a:pt x="7230" y="1002"/>
                  </a:lnTo>
                  <a:lnTo>
                    <a:pt x="7572" y="978"/>
                  </a:lnTo>
                  <a:close/>
                  <a:moveTo>
                    <a:pt x="7523" y="1"/>
                  </a:moveTo>
                  <a:lnTo>
                    <a:pt x="7132" y="25"/>
                  </a:lnTo>
                  <a:lnTo>
                    <a:pt x="6741" y="74"/>
                  </a:lnTo>
                  <a:lnTo>
                    <a:pt x="6351" y="147"/>
                  </a:lnTo>
                  <a:lnTo>
                    <a:pt x="5960" y="245"/>
                  </a:lnTo>
                  <a:lnTo>
                    <a:pt x="5569" y="343"/>
                  </a:lnTo>
                  <a:lnTo>
                    <a:pt x="5203" y="465"/>
                  </a:lnTo>
                  <a:lnTo>
                    <a:pt x="4861" y="611"/>
                  </a:lnTo>
                  <a:lnTo>
                    <a:pt x="4494" y="782"/>
                  </a:lnTo>
                  <a:lnTo>
                    <a:pt x="4153" y="953"/>
                  </a:lnTo>
                  <a:lnTo>
                    <a:pt x="3835" y="1149"/>
                  </a:lnTo>
                  <a:lnTo>
                    <a:pt x="3493" y="1344"/>
                  </a:lnTo>
                  <a:lnTo>
                    <a:pt x="3200" y="1564"/>
                  </a:lnTo>
                  <a:lnTo>
                    <a:pt x="2883" y="1808"/>
                  </a:lnTo>
                  <a:lnTo>
                    <a:pt x="2614" y="2052"/>
                  </a:lnTo>
                  <a:lnTo>
                    <a:pt x="2321" y="2321"/>
                  </a:lnTo>
                  <a:lnTo>
                    <a:pt x="2077" y="2590"/>
                  </a:lnTo>
                  <a:lnTo>
                    <a:pt x="1808" y="2883"/>
                  </a:lnTo>
                  <a:lnTo>
                    <a:pt x="1588" y="3176"/>
                  </a:lnTo>
                  <a:lnTo>
                    <a:pt x="1368" y="3493"/>
                  </a:lnTo>
                  <a:lnTo>
                    <a:pt x="1149" y="3811"/>
                  </a:lnTo>
                  <a:lnTo>
                    <a:pt x="953" y="4153"/>
                  </a:lnTo>
                  <a:lnTo>
                    <a:pt x="782" y="4495"/>
                  </a:lnTo>
                  <a:lnTo>
                    <a:pt x="636" y="4837"/>
                  </a:lnTo>
                  <a:lnTo>
                    <a:pt x="489" y="5203"/>
                  </a:lnTo>
                  <a:lnTo>
                    <a:pt x="367" y="5569"/>
                  </a:lnTo>
                  <a:lnTo>
                    <a:pt x="245" y="5936"/>
                  </a:lnTo>
                  <a:lnTo>
                    <a:pt x="172" y="6326"/>
                  </a:lnTo>
                  <a:lnTo>
                    <a:pt x="98" y="6717"/>
                  </a:lnTo>
                  <a:lnTo>
                    <a:pt x="49" y="7108"/>
                  </a:lnTo>
                  <a:lnTo>
                    <a:pt x="25" y="7523"/>
                  </a:lnTo>
                  <a:lnTo>
                    <a:pt x="1" y="7938"/>
                  </a:lnTo>
                  <a:lnTo>
                    <a:pt x="25" y="8329"/>
                  </a:lnTo>
                  <a:lnTo>
                    <a:pt x="49" y="8744"/>
                  </a:lnTo>
                  <a:lnTo>
                    <a:pt x="98" y="9135"/>
                  </a:lnTo>
                  <a:lnTo>
                    <a:pt x="172" y="9526"/>
                  </a:lnTo>
                  <a:lnTo>
                    <a:pt x="245" y="9917"/>
                  </a:lnTo>
                  <a:lnTo>
                    <a:pt x="367" y="10283"/>
                  </a:lnTo>
                  <a:lnTo>
                    <a:pt x="489" y="10649"/>
                  </a:lnTo>
                  <a:lnTo>
                    <a:pt x="636" y="11016"/>
                  </a:lnTo>
                  <a:lnTo>
                    <a:pt x="782" y="11358"/>
                  </a:lnTo>
                  <a:lnTo>
                    <a:pt x="953" y="11700"/>
                  </a:lnTo>
                  <a:lnTo>
                    <a:pt x="1149" y="12041"/>
                  </a:lnTo>
                  <a:lnTo>
                    <a:pt x="1368" y="12359"/>
                  </a:lnTo>
                  <a:lnTo>
                    <a:pt x="1588" y="12676"/>
                  </a:lnTo>
                  <a:lnTo>
                    <a:pt x="1808" y="12970"/>
                  </a:lnTo>
                  <a:lnTo>
                    <a:pt x="2077" y="13263"/>
                  </a:lnTo>
                  <a:lnTo>
                    <a:pt x="2321" y="13531"/>
                  </a:lnTo>
                  <a:lnTo>
                    <a:pt x="2614" y="13800"/>
                  </a:lnTo>
                  <a:lnTo>
                    <a:pt x="2883" y="14044"/>
                  </a:lnTo>
                  <a:lnTo>
                    <a:pt x="3200" y="14288"/>
                  </a:lnTo>
                  <a:lnTo>
                    <a:pt x="3493" y="14508"/>
                  </a:lnTo>
                  <a:lnTo>
                    <a:pt x="3835" y="14704"/>
                  </a:lnTo>
                  <a:lnTo>
                    <a:pt x="4153" y="14899"/>
                  </a:lnTo>
                  <a:lnTo>
                    <a:pt x="4494" y="15070"/>
                  </a:lnTo>
                  <a:lnTo>
                    <a:pt x="4861" y="15241"/>
                  </a:lnTo>
                  <a:lnTo>
                    <a:pt x="5203" y="15387"/>
                  </a:lnTo>
                  <a:lnTo>
                    <a:pt x="5569" y="15510"/>
                  </a:lnTo>
                  <a:lnTo>
                    <a:pt x="5960" y="15607"/>
                  </a:lnTo>
                  <a:lnTo>
                    <a:pt x="6351" y="15705"/>
                  </a:lnTo>
                  <a:lnTo>
                    <a:pt x="6741" y="15778"/>
                  </a:lnTo>
                  <a:lnTo>
                    <a:pt x="7132" y="15827"/>
                  </a:lnTo>
                  <a:lnTo>
                    <a:pt x="7523" y="15851"/>
                  </a:lnTo>
                  <a:lnTo>
                    <a:pt x="8353" y="15851"/>
                  </a:lnTo>
                  <a:lnTo>
                    <a:pt x="8744" y="15827"/>
                  </a:lnTo>
                  <a:lnTo>
                    <a:pt x="9135" y="15778"/>
                  </a:lnTo>
                  <a:lnTo>
                    <a:pt x="9526" y="15705"/>
                  </a:lnTo>
                  <a:lnTo>
                    <a:pt x="9916" y="15607"/>
                  </a:lnTo>
                  <a:lnTo>
                    <a:pt x="10307" y="15510"/>
                  </a:lnTo>
                  <a:lnTo>
                    <a:pt x="10673" y="15387"/>
                  </a:lnTo>
                  <a:lnTo>
                    <a:pt x="11015" y="15241"/>
                  </a:lnTo>
                  <a:lnTo>
                    <a:pt x="11382" y="15070"/>
                  </a:lnTo>
                  <a:lnTo>
                    <a:pt x="11724" y="14899"/>
                  </a:lnTo>
                  <a:lnTo>
                    <a:pt x="12041" y="14704"/>
                  </a:lnTo>
                  <a:lnTo>
                    <a:pt x="12383" y="14508"/>
                  </a:lnTo>
                  <a:lnTo>
                    <a:pt x="12676" y="14288"/>
                  </a:lnTo>
                  <a:lnTo>
                    <a:pt x="12994" y="14044"/>
                  </a:lnTo>
                  <a:lnTo>
                    <a:pt x="13262" y="13800"/>
                  </a:lnTo>
                  <a:lnTo>
                    <a:pt x="13555" y="13531"/>
                  </a:lnTo>
                  <a:lnTo>
                    <a:pt x="13800" y="13263"/>
                  </a:lnTo>
                  <a:lnTo>
                    <a:pt x="14068" y="12970"/>
                  </a:lnTo>
                  <a:lnTo>
                    <a:pt x="14288" y="12676"/>
                  </a:lnTo>
                  <a:lnTo>
                    <a:pt x="14508" y="12359"/>
                  </a:lnTo>
                  <a:lnTo>
                    <a:pt x="14728" y="12041"/>
                  </a:lnTo>
                  <a:lnTo>
                    <a:pt x="14923" y="11700"/>
                  </a:lnTo>
                  <a:lnTo>
                    <a:pt x="15094" y="11358"/>
                  </a:lnTo>
                  <a:lnTo>
                    <a:pt x="15241" y="11016"/>
                  </a:lnTo>
                  <a:lnTo>
                    <a:pt x="15387" y="10649"/>
                  </a:lnTo>
                  <a:lnTo>
                    <a:pt x="15509" y="10283"/>
                  </a:lnTo>
                  <a:lnTo>
                    <a:pt x="15631" y="9917"/>
                  </a:lnTo>
                  <a:lnTo>
                    <a:pt x="15705" y="9526"/>
                  </a:lnTo>
                  <a:lnTo>
                    <a:pt x="15778" y="9135"/>
                  </a:lnTo>
                  <a:lnTo>
                    <a:pt x="15827" y="8744"/>
                  </a:lnTo>
                  <a:lnTo>
                    <a:pt x="15851" y="8329"/>
                  </a:lnTo>
                  <a:lnTo>
                    <a:pt x="15876" y="7938"/>
                  </a:lnTo>
                  <a:lnTo>
                    <a:pt x="15851" y="7523"/>
                  </a:lnTo>
                  <a:lnTo>
                    <a:pt x="15827" y="7108"/>
                  </a:lnTo>
                  <a:lnTo>
                    <a:pt x="15778" y="6717"/>
                  </a:lnTo>
                  <a:lnTo>
                    <a:pt x="15705" y="6326"/>
                  </a:lnTo>
                  <a:lnTo>
                    <a:pt x="15631" y="5936"/>
                  </a:lnTo>
                  <a:lnTo>
                    <a:pt x="15509" y="5569"/>
                  </a:lnTo>
                  <a:lnTo>
                    <a:pt x="15387" y="5203"/>
                  </a:lnTo>
                  <a:lnTo>
                    <a:pt x="15241" y="4837"/>
                  </a:lnTo>
                  <a:lnTo>
                    <a:pt x="15094" y="4495"/>
                  </a:lnTo>
                  <a:lnTo>
                    <a:pt x="14923" y="4153"/>
                  </a:lnTo>
                  <a:lnTo>
                    <a:pt x="14728" y="3811"/>
                  </a:lnTo>
                  <a:lnTo>
                    <a:pt x="14508" y="3493"/>
                  </a:lnTo>
                  <a:lnTo>
                    <a:pt x="14288" y="3176"/>
                  </a:lnTo>
                  <a:lnTo>
                    <a:pt x="14068" y="2883"/>
                  </a:lnTo>
                  <a:lnTo>
                    <a:pt x="13800" y="2590"/>
                  </a:lnTo>
                  <a:lnTo>
                    <a:pt x="13555" y="2321"/>
                  </a:lnTo>
                  <a:lnTo>
                    <a:pt x="13262" y="2052"/>
                  </a:lnTo>
                  <a:lnTo>
                    <a:pt x="12994" y="1808"/>
                  </a:lnTo>
                  <a:lnTo>
                    <a:pt x="12676" y="1564"/>
                  </a:lnTo>
                  <a:lnTo>
                    <a:pt x="12383" y="1344"/>
                  </a:lnTo>
                  <a:lnTo>
                    <a:pt x="12041" y="1149"/>
                  </a:lnTo>
                  <a:lnTo>
                    <a:pt x="11724" y="953"/>
                  </a:lnTo>
                  <a:lnTo>
                    <a:pt x="11382" y="782"/>
                  </a:lnTo>
                  <a:lnTo>
                    <a:pt x="11015" y="611"/>
                  </a:lnTo>
                  <a:lnTo>
                    <a:pt x="10673" y="465"/>
                  </a:lnTo>
                  <a:lnTo>
                    <a:pt x="10307" y="343"/>
                  </a:lnTo>
                  <a:lnTo>
                    <a:pt x="9916" y="245"/>
                  </a:lnTo>
                  <a:lnTo>
                    <a:pt x="9526" y="147"/>
                  </a:lnTo>
                  <a:lnTo>
                    <a:pt x="9135" y="74"/>
                  </a:lnTo>
                  <a:lnTo>
                    <a:pt x="8744" y="25"/>
                  </a:lnTo>
                  <a:lnTo>
                    <a:pt x="835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505;p40"/>
            <p:cNvSpPr/>
            <p:nvPr/>
          </p:nvSpPr>
          <p:spPr>
            <a:xfrm>
              <a:off x="6697400" y="335200"/>
              <a:ext cx="323625" cy="323025"/>
            </a:xfrm>
            <a:custGeom>
              <a:avLst/>
              <a:gdLst/>
              <a:ahLst/>
              <a:cxnLst/>
              <a:rect l="l" t="t" r="r" b="b"/>
              <a:pathLst>
                <a:path w="12945" h="12921" extrusionOk="0">
                  <a:moveTo>
                    <a:pt x="6472" y="1319"/>
                  </a:moveTo>
                  <a:lnTo>
                    <a:pt x="6545" y="1344"/>
                  </a:lnTo>
                  <a:lnTo>
                    <a:pt x="6619" y="1368"/>
                  </a:lnTo>
                  <a:lnTo>
                    <a:pt x="6741" y="1441"/>
                  </a:lnTo>
                  <a:lnTo>
                    <a:pt x="6838" y="1563"/>
                  </a:lnTo>
                  <a:lnTo>
                    <a:pt x="6863" y="1637"/>
                  </a:lnTo>
                  <a:lnTo>
                    <a:pt x="6863" y="1710"/>
                  </a:lnTo>
                  <a:lnTo>
                    <a:pt x="6863" y="6301"/>
                  </a:lnTo>
                  <a:lnTo>
                    <a:pt x="9061" y="8475"/>
                  </a:lnTo>
                  <a:lnTo>
                    <a:pt x="9110" y="8548"/>
                  </a:lnTo>
                  <a:lnTo>
                    <a:pt x="9134" y="8622"/>
                  </a:lnTo>
                  <a:lnTo>
                    <a:pt x="9159" y="8768"/>
                  </a:lnTo>
                  <a:lnTo>
                    <a:pt x="9134" y="8915"/>
                  </a:lnTo>
                  <a:lnTo>
                    <a:pt x="9110" y="8988"/>
                  </a:lnTo>
                  <a:lnTo>
                    <a:pt x="9061" y="9037"/>
                  </a:lnTo>
                  <a:lnTo>
                    <a:pt x="8988" y="9086"/>
                  </a:lnTo>
                  <a:lnTo>
                    <a:pt x="8914" y="9135"/>
                  </a:lnTo>
                  <a:lnTo>
                    <a:pt x="8768" y="9159"/>
                  </a:lnTo>
                  <a:lnTo>
                    <a:pt x="8621" y="9135"/>
                  </a:lnTo>
                  <a:lnTo>
                    <a:pt x="8548" y="9086"/>
                  </a:lnTo>
                  <a:lnTo>
                    <a:pt x="8499" y="9037"/>
                  </a:lnTo>
                  <a:lnTo>
                    <a:pt x="6203" y="6741"/>
                  </a:lnTo>
                  <a:lnTo>
                    <a:pt x="6130" y="6595"/>
                  </a:lnTo>
                  <a:lnTo>
                    <a:pt x="6081" y="6472"/>
                  </a:lnTo>
                  <a:lnTo>
                    <a:pt x="6081" y="1710"/>
                  </a:lnTo>
                  <a:lnTo>
                    <a:pt x="6081" y="1637"/>
                  </a:lnTo>
                  <a:lnTo>
                    <a:pt x="6106" y="1563"/>
                  </a:lnTo>
                  <a:lnTo>
                    <a:pt x="6203" y="1441"/>
                  </a:lnTo>
                  <a:lnTo>
                    <a:pt x="6326" y="1368"/>
                  </a:lnTo>
                  <a:lnTo>
                    <a:pt x="6399" y="1344"/>
                  </a:lnTo>
                  <a:lnTo>
                    <a:pt x="6472" y="1319"/>
                  </a:lnTo>
                  <a:close/>
                  <a:moveTo>
                    <a:pt x="6228" y="0"/>
                  </a:moveTo>
                  <a:lnTo>
                    <a:pt x="5862" y="25"/>
                  </a:lnTo>
                  <a:lnTo>
                    <a:pt x="5495" y="74"/>
                  </a:lnTo>
                  <a:lnTo>
                    <a:pt x="5129" y="122"/>
                  </a:lnTo>
                  <a:lnTo>
                    <a:pt x="4787" y="220"/>
                  </a:lnTo>
                  <a:lnTo>
                    <a:pt x="4445" y="318"/>
                  </a:lnTo>
                  <a:lnTo>
                    <a:pt x="4103" y="440"/>
                  </a:lnTo>
                  <a:lnTo>
                    <a:pt x="3761" y="586"/>
                  </a:lnTo>
                  <a:lnTo>
                    <a:pt x="3444" y="733"/>
                  </a:lnTo>
                  <a:lnTo>
                    <a:pt x="3639" y="1050"/>
                  </a:lnTo>
                  <a:lnTo>
                    <a:pt x="3663" y="1148"/>
                  </a:lnTo>
                  <a:lnTo>
                    <a:pt x="3663" y="1246"/>
                  </a:lnTo>
                  <a:lnTo>
                    <a:pt x="3615" y="1344"/>
                  </a:lnTo>
                  <a:lnTo>
                    <a:pt x="3541" y="1392"/>
                  </a:lnTo>
                  <a:lnTo>
                    <a:pt x="3493" y="1417"/>
                  </a:lnTo>
                  <a:lnTo>
                    <a:pt x="3370" y="1417"/>
                  </a:lnTo>
                  <a:lnTo>
                    <a:pt x="3297" y="1392"/>
                  </a:lnTo>
                  <a:lnTo>
                    <a:pt x="3248" y="1368"/>
                  </a:lnTo>
                  <a:lnTo>
                    <a:pt x="3224" y="1295"/>
                  </a:lnTo>
                  <a:lnTo>
                    <a:pt x="3028" y="977"/>
                  </a:lnTo>
                  <a:lnTo>
                    <a:pt x="2735" y="1197"/>
                  </a:lnTo>
                  <a:lnTo>
                    <a:pt x="2442" y="1417"/>
                  </a:lnTo>
                  <a:lnTo>
                    <a:pt x="2174" y="1637"/>
                  </a:lnTo>
                  <a:lnTo>
                    <a:pt x="1905" y="1881"/>
                  </a:lnTo>
                  <a:lnTo>
                    <a:pt x="1661" y="2150"/>
                  </a:lnTo>
                  <a:lnTo>
                    <a:pt x="1417" y="2418"/>
                  </a:lnTo>
                  <a:lnTo>
                    <a:pt x="1197" y="2711"/>
                  </a:lnTo>
                  <a:lnTo>
                    <a:pt x="1001" y="3029"/>
                  </a:lnTo>
                  <a:lnTo>
                    <a:pt x="1319" y="3200"/>
                  </a:lnTo>
                  <a:lnTo>
                    <a:pt x="1392" y="3273"/>
                  </a:lnTo>
                  <a:lnTo>
                    <a:pt x="1441" y="3346"/>
                  </a:lnTo>
                  <a:lnTo>
                    <a:pt x="1441" y="3444"/>
                  </a:lnTo>
                  <a:lnTo>
                    <a:pt x="1417" y="3542"/>
                  </a:lnTo>
                  <a:lnTo>
                    <a:pt x="1368" y="3590"/>
                  </a:lnTo>
                  <a:lnTo>
                    <a:pt x="1319" y="3639"/>
                  </a:lnTo>
                  <a:lnTo>
                    <a:pt x="1246" y="3664"/>
                  </a:lnTo>
                  <a:lnTo>
                    <a:pt x="1123" y="3664"/>
                  </a:lnTo>
                  <a:lnTo>
                    <a:pt x="1075" y="3639"/>
                  </a:lnTo>
                  <a:lnTo>
                    <a:pt x="757" y="3444"/>
                  </a:lnTo>
                  <a:lnTo>
                    <a:pt x="586" y="3761"/>
                  </a:lnTo>
                  <a:lnTo>
                    <a:pt x="464" y="4079"/>
                  </a:lnTo>
                  <a:lnTo>
                    <a:pt x="342" y="4421"/>
                  </a:lnTo>
                  <a:lnTo>
                    <a:pt x="220" y="4763"/>
                  </a:lnTo>
                  <a:lnTo>
                    <a:pt x="147" y="5129"/>
                  </a:lnTo>
                  <a:lnTo>
                    <a:pt x="73" y="5471"/>
                  </a:lnTo>
                  <a:lnTo>
                    <a:pt x="24" y="5837"/>
                  </a:lnTo>
                  <a:lnTo>
                    <a:pt x="0" y="6228"/>
                  </a:lnTo>
                  <a:lnTo>
                    <a:pt x="659" y="6228"/>
                  </a:lnTo>
                  <a:lnTo>
                    <a:pt x="757" y="6277"/>
                  </a:lnTo>
                  <a:lnTo>
                    <a:pt x="806" y="6375"/>
                  </a:lnTo>
                  <a:lnTo>
                    <a:pt x="806" y="6472"/>
                  </a:lnTo>
                  <a:lnTo>
                    <a:pt x="806" y="6546"/>
                  </a:lnTo>
                  <a:lnTo>
                    <a:pt x="757" y="6643"/>
                  </a:lnTo>
                  <a:lnTo>
                    <a:pt x="659" y="6692"/>
                  </a:lnTo>
                  <a:lnTo>
                    <a:pt x="562" y="6717"/>
                  </a:lnTo>
                  <a:lnTo>
                    <a:pt x="0" y="6717"/>
                  </a:lnTo>
                  <a:lnTo>
                    <a:pt x="24" y="7083"/>
                  </a:lnTo>
                  <a:lnTo>
                    <a:pt x="73" y="7449"/>
                  </a:lnTo>
                  <a:lnTo>
                    <a:pt x="147" y="7791"/>
                  </a:lnTo>
                  <a:lnTo>
                    <a:pt x="220" y="8158"/>
                  </a:lnTo>
                  <a:lnTo>
                    <a:pt x="342" y="8500"/>
                  </a:lnTo>
                  <a:lnTo>
                    <a:pt x="464" y="8841"/>
                  </a:lnTo>
                  <a:lnTo>
                    <a:pt x="586" y="9159"/>
                  </a:lnTo>
                  <a:lnTo>
                    <a:pt x="757" y="9476"/>
                  </a:lnTo>
                  <a:lnTo>
                    <a:pt x="1075" y="9305"/>
                  </a:lnTo>
                  <a:lnTo>
                    <a:pt x="1172" y="9257"/>
                  </a:lnTo>
                  <a:lnTo>
                    <a:pt x="1270" y="9281"/>
                  </a:lnTo>
                  <a:lnTo>
                    <a:pt x="1343" y="9305"/>
                  </a:lnTo>
                  <a:lnTo>
                    <a:pt x="1417" y="9379"/>
                  </a:lnTo>
                  <a:lnTo>
                    <a:pt x="1441" y="9476"/>
                  </a:lnTo>
                  <a:lnTo>
                    <a:pt x="1441" y="9574"/>
                  </a:lnTo>
                  <a:lnTo>
                    <a:pt x="1392" y="9647"/>
                  </a:lnTo>
                  <a:lnTo>
                    <a:pt x="1319" y="9721"/>
                  </a:lnTo>
                  <a:lnTo>
                    <a:pt x="1001" y="9892"/>
                  </a:lnTo>
                  <a:lnTo>
                    <a:pt x="1197" y="10209"/>
                  </a:lnTo>
                  <a:lnTo>
                    <a:pt x="1417" y="10502"/>
                  </a:lnTo>
                  <a:lnTo>
                    <a:pt x="1661" y="10771"/>
                  </a:lnTo>
                  <a:lnTo>
                    <a:pt x="1905" y="11040"/>
                  </a:lnTo>
                  <a:lnTo>
                    <a:pt x="2174" y="11284"/>
                  </a:lnTo>
                  <a:lnTo>
                    <a:pt x="2442" y="11504"/>
                  </a:lnTo>
                  <a:lnTo>
                    <a:pt x="2735" y="11723"/>
                  </a:lnTo>
                  <a:lnTo>
                    <a:pt x="3028" y="11943"/>
                  </a:lnTo>
                  <a:lnTo>
                    <a:pt x="3224" y="11626"/>
                  </a:lnTo>
                  <a:lnTo>
                    <a:pt x="3273" y="11552"/>
                  </a:lnTo>
                  <a:lnTo>
                    <a:pt x="3370" y="11504"/>
                  </a:lnTo>
                  <a:lnTo>
                    <a:pt x="3468" y="11504"/>
                  </a:lnTo>
                  <a:lnTo>
                    <a:pt x="3541" y="11528"/>
                  </a:lnTo>
                  <a:lnTo>
                    <a:pt x="3615" y="11601"/>
                  </a:lnTo>
                  <a:lnTo>
                    <a:pt x="3663" y="11675"/>
                  </a:lnTo>
                  <a:lnTo>
                    <a:pt x="3663" y="11772"/>
                  </a:lnTo>
                  <a:lnTo>
                    <a:pt x="3639" y="11870"/>
                  </a:lnTo>
                  <a:lnTo>
                    <a:pt x="3444" y="12187"/>
                  </a:lnTo>
                  <a:lnTo>
                    <a:pt x="3761" y="12334"/>
                  </a:lnTo>
                  <a:lnTo>
                    <a:pt x="4103" y="12480"/>
                  </a:lnTo>
                  <a:lnTo>
                    <a:pt x="4445" y="12603"/>
                  </a:lnTo>
                  <a:lnTo>
                    <a:pt x="4787" y="12700"/>
                  </a:lnTo>
                  <a:lnTo>
                    <a:pt x="5129" y="12798"/>
                  </a:lnTo>
                  <a:lnTo>
                    <a:pt x="5495" y="12847"/>
                  </a:lnTo>
                  <a:lnTo>
                    <a:pt x="5862" y="12896"/>
                  </a:lnTo>
                  <a:lnTo>
                    <a:pt x="6228" y="12920"/>
                  </a:lnTo>
                  <a:lnTo>
                    <a:pt x="6228" y="12358"/>
                  </a:lnTo>
                  <a:lnTo>
                    <a:pt x="6252" y="12261"/>
                  </a:lnTo>
                  <a:lnTo>
                    <a:pt x="6301" y="12187"/>
                  </a:lnTo>
                  <a:lnTo>
                    <a:pt x="6374" y="12139"/>
                  </a:lnTo>
                  <a:lnTo>
                    <a:pt x="6472" y="12114"/>
                  </a:lnTo>
                  <a:lnTo>
                    <a:pt x="6570" y="12139"/>
                  </a:lnTo>
                  <a:lnTo>
                    <a:pt x="6643" y="12187"/>
                  </a:lnTo>
                  <a:lnTo>
                    <a:pt x="6692" y="12261"/>
                  </a:lnTo>
                  <a:lnTo>
                    <a:pt x="6716" y="12358"/>
                  </a:lnTo>
                  <a:lnTo>
                    <a:pt x="6716" y="12920"/>
                  </a:lnTo>
                  <a:lnTo>
                    <a:pt x="7083" y="12896"/>
                  </a:lnTo>
                  <a:lnTo>
                    <a:pt x="7449" y="12847"/>
                  </a:lnTo>
                  <a:lnTo>
                    <a:pt x="7815" y="12798"/>
                  </a:lnTo>
                  <a:lnTo>
                    <a:pt x="8157" y="12700"/>
                  </a:lnTo>
                  <a:lnTo>
                    <a:pt x="8499" y="12603"/>
                  </a:lnTo>
                  <a:lnTo>
                    <a:pt x="8841" y="12480"/>
                  </a:lnTo>
                  <a:lnTo>
                    <a:pt x="9183" y="12334"/>
                  </a:lnTo>
                  <a:lnTo>
                    <a:pt x="9501" y="12187"/>
                  </a:lnTo>
                  <a:lnTo>
                    <a:pt x="9305" y="11870"/>
                  </a:lnTo>
                  <a:lnTo>
                    <a:pt x="9281" y="11772"/>
                  </a:lnTo>
                  <a:lnTo>
                    <a:pt x="9281" y="11675"/>
                  </a:lnTo>
                  <a:lnTo>
                    <a:pt x="9330" y="11601"/>
                  </a:lnTo>
                  <a:lnTo>
                    <a:pt x="9403" y="11528"/>
                  </a:lnTo>
                  <a:lnTo>
                    <a:pt x="9476" y="11504"/>
                  </a:lnTo>
                  <a:lnTo>
                    <a:pt x="9574" y="11504"/>
                  </a:lnTo>
                  <a:lnTo>
                    <a:pt x="9672" y="11552"/>
                  </a:lnTo>
                  <a:lnTo>
                    <a:pt x="9720" y="11626"/>
                  </a:lnTo>
                  <a:lnTo>
                    <a:pt x="9916" y="11943"/>
                  </a:lnTo>
                  <a:lnTo>
                    <a:pt x="10209" y="11723"/>
                  </a:lnTo>
                  <a:lnTo>
                    <a:pt x="10502" y="11504"/>
                  </a:lnTo>
                  <a:lnTo>
                    <a:pt x="10771" y="11284"/>
                  </a:lnTo>
                  <a:lnTo>
                    <a:pt x="11039" y="11040"/>
                  </a:lnTo>
                  <a:lnTo>
                    <a:pt x="11283" y="10771"/>
                  </a:lnTo>
                  <a:lnTo>
                    <a:pt x="11528" y="10502"/>
                  </a:lnTo>
                  <a:lnTo>
                    <a:pt x="11747" y="10209"/>
                  </a:lnTo>
                  <a:lnTo>
                    <a:pt x="11943" y="9892"/>
                  </a:lnTo>
                  <a:lnTo>
                    <a:pt x="11625" y="9721"/>
                  </a:lnTo>
                  <a:lnTo>
                    <a:pt x="11552" y="9647"/>
                  </a:lnTo>
                  <a:lnTo>
                    <a:pt x="11503" y="9574"/>
                  </a:lnTo>
                  <a:lnTo>
                    <a:pt x="11503" y="9476"/>
                  </a:lnTo>
                  <a:lnTo>
                    <a:pt x="11528" y="9379"/>
                  </a:lnTo>
                  <a:lnTo>
                    <a:pt x="11601" y="9305"/>
                  </a:lnTo>
                  <a:lnTo>
                    <a:pt x="11674" y="9281"/>
                  </a:lnTo>
                  <a:lnTo>
                    <a:pt x="11772" y="9257"/>
                  </a:lnTo>
                  <a:lnTo>
                    <a:pt x="11870" y="9305"/>
                  </a:lnTo>
                  <a:lnTo>
                    <a:pt x="12187" y="9476"/>
                  </a:lnTo>
                  <a:lnTo>
                    <a:pt x="12358" y="9159"/>
                  </a:lnTo>
                  <a:lnTo>
                    <a:pt x="12480" y="8841"/>
                  </a:lnTo>
                  <a:lnTo>
                    <a:pt x="12602" y="8500"/>
                  </a:lnTo>
                  <a:lnTo>
                    <a:pt x="12724" y="8158"/>
                  </a:lnTo>
                  <a:lnTo>
                    <a:pt x="12798" y="7791"/>
                  </a:lnTo>
                  <a:lnTo>
                    <a:pt x="12871" y="7449"/>
                  </a:lnTo>
                  <a:lnTo>
                    <a:pt x="12920" y="7083"/>
                  </a:lnTo>
                  <a:lnTo>
                    <a:pt x="12944" y="6717"/>
                  </a:lnTo>
                  <a:lnTo>
                    <a:pt x="12382" y="6717"/>
                  </a:lnTo>
                  <a:lnTo>
                    <a:pt x="12285" y="6692"/>
                  </a:lnTo>
                  <a:lnTo>
                    <a:pt x="12187" y="6643"/>
                  </a:lnTo>
                  <a:lnTo>
                    <a:pt x="12138" y="6546"/>
                  </a:lnTo>
                  <a:lnTo>
                    <a:pt x="12138" y="6472"/>
                  </a:lnTo>
                  <a:lnTo>
                    <a:pt x="12138" y="6375"/>
                  </a:lnTo>
                  <a:lnTo>
                    <a:pt x="12187" y="6277"/>
                  </a:lnTo>
                  <a:lnTo>
                    <a:pt x="12285" y="6228"/>
                  </a:lnTo>
                  <a:lnTo>
                    <a:pt x="12944" y="6228"/>
                  </a:lnTo>
                  <a:lnTo>
                    <a:pt x="12920" y="5837"/>
                  </a:lnTo>
                  <a:lnTo>
                    <a:pt x="12871" y="5471"/>
                  </a:lnTo>
                  <a:lnTo>
                    <a:pt x="12798" y="5129"/>
                  </a:lnTo>
                  <a:lnTo>
                    <a:pt x="12724" y="4763"/>
                  </a:lnTo>
                  <a:lnTo>
                    <a:pt x="12602" y="4421"/>
                  </a:lnTo>
                  <a:lnTo>
                    <a:pt x="12480" y="4079"/>
                  </a:lnTo>
                  <a:lnTo>
                    <a:pt x="12358" y="3761"/>
                  </a:lnTo>
                  <a:lnTo>
                    <a:pt x="12187" y="3444"/>
                  </a:lnTo>
                  <a:lnTo>
                    <a:pt x="11870" y="3639"/>
                  </a:lnTo>
                  <a:lnTo>
                    <a:pt x="11821" y="3664"/>
                  </a:lnTo>
                  <a:lnTo>
                    <a:pt x="11699" y="3664"/>
                  </a:lnTo>
                  <a:lnTo>
                    <a:pt x="11625" y="3639"/>
                  </a:lnTo>
                  <a:lnTo>
                    <a:pt x="11577" y="3590"/>
                  </a:lnTo>
                  <a:lnTo>
                    <a:pt x="11528" y="3542"/>
                  </a:lnTo>
                  <a:lnTo>
                    <a:pt x="11503" y="3444"/>
                  </a:lnTo>
                  <a:lnTo>
                    <a:pt x="11503" y="3346"/>
                  </a:lnTo>
                  <a:lnTo>
                    <a:pt x="11552" y="3273"/>
                  </a:lnTo>
                  <a:lnTo>
                    <a:pt x="11625" y="3200"/>
                  </a:lnTo>
                  <a:lnTo>
                    <a:pt x="11943" y="3029"/>
                  </a:lnTo>
                  <a:lnTo>
                    <a:pt x="11747" y="2711"/>
                  </a:lnTo>
                  <a:lnTo>
                    <a:pt x="11528" y="2418"/>
                  </a:lnTo>
                  <a:lnTo>
                    <a:pt x="11283" y="2150"/>
                  </a:lnTo>
                  <a:lnTo>
                    <a:pt x="11039" y="1881"/>
                  </a:lnTo>
                  <a:lnTo>
                    <a:pt x="10771" y="1637"/>
                  </a:lnTo>
                  <a:lnTo>
                    <a:pt x="10502" y="1417"/>
                  </a:lnTo>
                  <a:lnTo>
                    <a:pt x="10209" y="1197"/>
                  </a:lnTo>
                  <a:lnTo>
                    <a:pt x="9916" y="977"/>
                  </a:lnTo>
                  <a:lnTo>
                    <a:pt x="9720" y="1295"/>
                  </a:lnTo>
                  <a:lnTo>
                    <a:pt x="9696" y="1368"/>
                  </a:lnTo>
                  <a:lnTo>
                    <a:pt x="9647" y="1392"/>
                  </a:lnTo>
                  <a:lnTo>
                    <a:pt x="9574" y="1417"/>
                  </a:lnTo>
                  <a:lnTo>
                    <a:pt x="9452" y="1417"/>
                  </a:lnTo>
                  <a:lnTo>
                    <a:pt x="9403" y="1392"/>
                  </a:lnTo>
                  <a:lnTo>
                    <a:pt x="9330" y="1344"/>
                  </a:lnTo>
                  <a:lnTo>
                    <a:pt x="9281" y="1246"/>
                  </a:lnTo>
                  <a:lnTo>
                    <a:pt x="9281" y="1148"/>
                  </a:lnTo>
                  <a:lnTo>
                    <a:pt x="9305" y="1050"/>
                  </a:lnTo>
                  <a:lnTo>
                    <a:pt x="9501" y="733"/>
                  </a:lnTo>
                  <a:lnTo>
                    <a:pt x="9183" y="586"/>
                  </a:lnTo>
                  <a:lnTo>
                    <a:pt x="8841" y="440"/>
                  </a:lnTo>
                  <a:lnTo>
                    <a:pt x="8499" y="318"/>
                  </a:lnTo>
                  <a:lnTo>
                    <a:pt x="8157" y="220"/>
                  </a:lnTo>
                  <a:lnTo>
                    <a:pt x="7815" y="122"/>
                  </a:lnTo>
                  <a:lnTo>
                    <a:pt x="7449" y="74"/>
                  </a:lnTo>
                  <a:lnTo>
                    <a:pt x="7083" y="25"/>
                  </a:lnTo>
                  <a:lnTo>
                    <a:pt x="6716" y="0"/>
                  </a:lnTo>
                  <a:lnTo>
                    <a:pt x="6716" y="562"/>
                  </a:lnTo>
                  <a:lnTo>
                    <a:pt x="6692" y="660"/>
                  </a:lnTo>
                  <a:lnTo>
                    <a:pt x="6643" y="733"/>
                  </a:lnTo>
                  <a:lnTo>
                    <a:pt x="6570" y="782"/>
                  </a:lnTo>
                  <a:lnTo>
                    <a:pt x="6472" y="806"/>
                  </a:lnTo>
                  <a:lnTo>
                    <a:pt x="6374" y="782"/>
                  </a:lnTo>
                  <a:lnTo>
                    <a:pt x="6301" y="733"/>
                  </a:lnTo>
                  <a:lnTo>
                    <a:pt x="6252" y="660"/>
                  </a:lnTo>
                  <a:lnTo>
                    <a:pt x="6228" y="562"/>
                  </a:lnTo>
                  <a:lnTo>
                    <a:pt x="622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2" name="Google Shape;506;p40"/>
          <p:cNvGrpSpPr/>
          <p:nvPr/>
        </p:nvGrpSpPr>
        <p:grpSpPr>
          <a:xfrm>
            <a:off x="397880" y="914538"/>
            <a:ext cx="347107" cy="420111"/>
            <a:chOff x="584925" y="922575"/>
            <a:chExt cx="415200" cy="502525"/>
          </a:xfrm>
          <a:solidFill>
            <a:schemeClr val="bg1"/>
          </a:solidFill>
        </p:grpSpPr>
        <p:sp>
          <p:nvSpPr>
            <p:cNvPr id="333" name="Google Shape;507;p40"/>
            <p:cNvSpPr/>
            <p:nvPr/>
          </p:nvSpPr>
          <p:spPr>
            <a:xfrm>
              <a:off x="584925" y="961025"/>
              <a:ext cx="378575" cy="464075"/>
            </a:xfrm>
            <a:custGeom>
              <a:avLst/>
              <a:gdLst/>
              <a:ahLst/>
              <a:cxnLst/>
              <a:rect l="l" t="t" r="r" b="b"/>
              <a:pathLst>
                <a:path w="15143" h="18563" extrusionOk="0">
                  <a:moveTo>
                    <a:pt x="782" y="1"/>
                  </a:moveTo>
                  <a:lnTo>
                    <a:pt x="635" y="25"/>
                  </a:lnTo>
                  <a:lnTo>
                    <a:pt x="489" y="50"/>
                  </a:lnTo>
                  <a:lnTo>
                    <a:pt x="342" y="123"/>
                  </a:lnTo>
                  <a:lnTo>
                    <a:pt x="220" y="196"/>
                  </a:lnTo>
                  <a:lnTo>
                    <a:pt x="122" y="294"/>
                  </a:lnTo>
                  <a:lnTo>
                    <a:pt x="73" y="416"/>
                  </a:lnTo>
                  <a:lnTo>
                    <a:pt x="24" y="563"/>
                  </a:lnTo>
                  <a:lnTo>
                    <a:pt x="0" y="709"/>
                  </a:lnTo>
                  <a:lnTo>
                    <a:pt x="0" y="17708"/>
                  </a:lnTo>
                  <a:lnTo>
                    <a:pt x="24" y="17879"/>
                  </a:lnTo>
                  <a:lnTo>
                    <a:pt x="73" y="18025"/>
                  </a:lnTo>
                  <a:lnTo>
                    <a:pt x="122" y="18172"/>
                  </a:lnTo>
                  <a:lnTo>
                    <a:pt x="220" y="18294"/>
                  </a:lnTo>
                  <a:lnTo>
                    <a:pt x="342" y="18416"/>
                  </a:lnTo>
                  <a:lnTo>
                    <a:pt x="489" y="18489"/>
                  </a:lnTo>
                  <a:lnTo>
                    <a:pt x="635" y="18538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7" y="18538"/>
                  </a:lnTo>
                  <a:lnTo>
                    <a:pt x="14654" y="18489"/>
                  </a:lnTo>
                  <a:lnTo>
                    <a:pt x="14800" y="18416"/>
                  </a:lnTo>
                  <a:lnTo>
                    <a:pt x="14923" y="18294"/>
                  </a:lnTo>
                  <a:lnTo>
                    <a:pt x="15020" y="18172"/>
                  </a:lnTo>
                  <a:lnTo>
                    <a:pt x="15069" y="18025"/>
                  </a:lnTo>
                  <a:lnTo>
                    <a:pt x="15118" y="17879"/>
                  </a:lnTo>
                  <a:lnTo>
                    <a:pt x="15142" y="17708"/>
                  </a:lnTo>
                  <a:lnTo>
                    <a:pt x="15142" y="17586"/>
                  </a:lnTo>
                  <a:lnTo>
                    <a:pt x="1759" y="17586"/>
                  </a:lnTo>
                  <a:lnTo>
                    <a:pt x="1612" y="17561"/>
                  </a:lnTo>
                  <a:lnTo>
                    <a:pt x="1465" y="17512"/>
                  </a:lnTo>
                  <a:lnTo>
                    <a:pt x="1319" y="17439"/>
                  </a:lnTo>
                  <a:lnTo>
                    <a:pt x="1197" y="17317"/>
                  </a:lnTo>
                  <a:lnTo>
                    <a:pt x="1099" y="17195"/>
                  </a:lnTo>
                  <a:lnTo>
                    <a:pt x="1050" y="17048"/>
                  </a:lnTo>
                  <a:lnTo>
                    <a:pt x="1001" y="16902"/>
                  </a:lnTo>
                  <a:lnTo>
                    <a:pt x="977" y="16731"/>
                  </a:lnTo>
                  <a:lnTo>
                    <a:pt x="97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508;p40"/>
            <p:cNvSpPr/>
            <p:nvPr/>
          </p:nvSpPr>
          <p:spPr>
            <a:xfrm>
              <a:off x="621550" y="922575"/>
              <a:ext cx="378575" cy="464050"/>
            </a:xfrm>
            <a:custGeom>
              <a:avLst/>
              <a:gdLst/>
              <a:ahLst/>
              <a:cxnLst/>
              <a:rect l="l" t="t" r="r" b="b"/>
              <a:pathLst>
                <a:path w="15143" h="18562" extrusionOk="0">
                  <a:moveTo>
                    <a:pt x="13140" y="6472"/>
                  </a:moveTo>
                  <a:lnTo>
                    <a:pt x="13238" y="6497"/>
                  </a:lnTo>
                  <a:lnTo>
                    <a:pt x="13311" y="6546"/>
                  </a:lnTo>
                  <a:lnTo>
                    <a:pt x="13360" y="6619"/>
                  </a:lnTo>
                  <a:lnTo>
                    <a:pt x="13384" y="6717"/>
                  </a:lnTo>
                  <a:lnTo>
                    <a:pt x="13360" y="6814"/>
                  </a:lnTo>
                  <a:lnTo>
                    <a:pt x="13311" y="6888"/>
                  </a:lnTo>
                  <a:lnTo>
                    <a:pt x="13238" y="6936"/>
                  </a:lnTo>
                  <a:lnTo>
                    <a:pt x="13140" y="6961"/>
                  </a:lnTo>
                  <a:lnTo>
                    <a:pt x="2003" y="6961"/>
                  </a:lnTo>
                  <a:lnTo>
                    <a:pt x="1905" y="6936"/>
                  </a:lnTo>
                  <a:lnTo>
                    <a:pt x="1832" y="6888"/>
                  </a:lnTo>
                  <a:lnTo>
                    <a:pt x="1783" y="6814"/>
                  </a:lnTo>
                  <a:lnTo>
                    <a:pt x="1759" y="6717"/>
                  </a:lnTo>
                  <a:lnTo>
                    <a:pt x="1783" y="6619"/>
                  </a:lnTo>
                  <a:lnTo>
                    <a:pt x="1832" y="6546"/>
                  </a:lnTo>
                  <a:lnTo>
                    <a:pt x="1905" y="6497"/>
                  </a:lnTo>
                  <a:lnTo>
                    <a:pt x="2003" y="6472"/>
                  </a:lnTo>
                  <a:close/>
                  <a:moveTo>
                    <a:pt x="13238" y="8793"/>
                  </a:moveTo>
                  <a:lnTo>
                    <a:pt x="13311" y="8866"/>
                  </a:lnTo>
                  <a:lnTo>
                    <a:pt x="13360" y="8939"/>
                  </a:lnTo>
                  <a:lnTo>
                    <a:pt x="13384" y="9037"/>
                  </a:lnTo>
                  <a:lnTo>
                    <a:pt x="13360" y="9135"/>
                  </a:lnTo>
                  <a:lnTo>
                    <a:pt x="13311" y="9208"/>
                  </a:lnTo>
                  <a:lnTo>
                    <a:pt x="13238" y="9257"/>
                  </a:lnTo>
                  <a:lnTo>
                    <a:pt x="13140" y="9281"/>
                  </a:lnTo>
                  <a:lnTo>
                    <a:pt x="2003" y="9281"/>
                  </a:lnTo>
                  <a:lnTo>
                    <a:pt x="1905" y="9257"/>
                  </a:lnTo>
                  <a:lnTo>
                    <a:pt x="1832" y="9208"/>
                  </a:lnTo>
                  <a:lnTo>
                    <a:pt x="1783" y="9135"/>
                  </a:lnTo>
                  <a:lnTo>
                    <a:pt x="1759" y="9037"/>
                  </a:lnTo>
                  <a:lnTo>
                    <a:pt x="1783" y="8939"/>
                  </a:lnTo>
                  <a:lnTo>
                    <a:pt x="1832" y="8866"/>
                  </a:lnTo>
                  <a:lnTo>
                    <a:pt x="1905" y="8793"/>
                  </a:lnTo>
                  <a:close/>
                  <a:moveTo>
                    <a:pt x="13140" y="11088"/>
                  </a:moveTo>
                  <a:lnTo>
                    <a:pt x="13238" y="11113"/>
                  </a:lnTo>
                  <a:lnTo>
                    <a:pt x="13311" y="11162"/>
                  </a:lnTo>
                  <a:lnTo>
                    <a:pt x="13360" y="11235"/>
                  </a:lnTo>
                  <a:lnTo>
                    <a:pt x="13384" y="11333"/>
                  </a:lnTo>
                  <a:lnTo>
                    <a:pt x="13360" y="11430"/>
                  </a:lnTo>
                  <a:lnTo>
                    <a:pt x="13311" y="11504"/>
                  </a:lnTo>
                  <a:lnTo>
                    <a:pt x="13238" y="11552"/>
                  </a:lnTo>
                  <a:lnTo>
                    <a:pt x="13140" y="11577"/>
                  </a:lnTo>
                  <a:lnTo>
                    <a:pt x="2003" y="11577"/>
                  </a:lnTo>
                  <a:lnTo>
                    <a:pt x="1905" y="11552"/>
                  </a:lnTo>
                  <a:lnTo>
                    <a:pt x="1832" y="11504"/>
                  </a:lnTo>
                  <a:lnTo>
                    <a:pt x="1783" y="11430"/>
                  </a:lnTo>
                  <a:lnTo>
                    <a:pt x="1759" y="11333"/>
                  </a:lnTo>
                  <a:lnTo>
                    <a:pt x="1783" y="11235"/>
                  </a:lnTo>
                  <a:lnTo>
                    <a:pt x="1832" y="11162"/>
                  </a:lnTo>
                  <a:lnTo>
                    <a:pt x="1905" y="11113"/>
                  </a:lnTo>
                  <a:lnTo>
                    <a:pt x="2003" y="11088"/>
                  </a:lnTo>
                  <a:close/>
                  <a:moveTo>
                    <a:pt x="8255" y="13409"/>
                  </a:moveTo>
                  <a:lnTo>
                    <a:pt x="8353" y="13433"/>
                  </a:lnTo>
                  <a:lnTo>
                    <a:pt x="8426" y="13482"/>
                  </a:lnTo>
                  <a:lnTo>
                    <a:pt x="8475" y="13555"/>
                  </a:lnTo>
                  <a:lnTo>
                    <a:pt x="8500" y="13653"/>
                  </a:lnTo>
                  <a:lnTo>
                    <a:pt x="8475" y="13750"/>
                  </a:lnTo>
                  <a:lnTo>
                    <a:pt x="8426" y="13824"/>
                  </a:lnTo>
                  <a:lnTo>
                    <a:pt x="8353" y="13873"/>
                  </a:lnTo>
                  <a:lnTo>
                    <a:pt x="8255" y="13897"/>
                  </a:lnTo>
                  <a:lnTo>
                    <a:pt x="2003" y="13897"/>
                  </a:lnTo>
                  <a:lnTo>
                    <a:pt x="1905" y="13873"/>
                  </a:lnTo>
                  <a:lnTo>
                    <a:pt x="1832" y="13824"/>
                  </a:lnTo>
                  <a:lnTo>
                    <a:pt x="1783" y="13750"/>
                  </a:lnTo>
                  <a:lnTo>
                    <a:pt x="1759" y="13653"/>
                  </a:lnTo>
                  <a:lnTo>
                    <a:pt x="1783" y="13555"/>
                  </a:lnTo>
                  <a:lnTo>
                    <a:pt x="1832" y="13482"/>
                  </a:lnTo>
                  <a:lnTo>
                    <a:pt x="1905" y="13433"/>
                  </a:lnTo>
                  <a:lnTo>
                    <a:pt x="2003" y="13409"/>
                  </a:lnTo>
                  <a:close/>
                  <a:moveTo>
                    <a:pt x="635" y="0"/>
                  </a:moveTo>
                  <a:lnTo>
                    <a:pt x="489" y="49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3" y="342"/>
                  </a:lnTo>
                  <a:lnTo>
                    <a:pt x="74" y="464"/>
                  </a:lnTo>
                  <a:lnTo>
                    <a:pt x="25" y="611"/>
                  </a:lnTo>
                  <a:lnTo>
                    <a:pt x="0" y="782"/>
                  </a:lnTo>
                  <a:lnTo>
                    <a:pt x="0" y="17780"/>
                  </a:lnTo>
                  <a:lnTo>
                    <a:pt x="25" y="17927"/>
                  </a:lnTo>
                  <a:lnTo>
                    <a:pt x="74" y="18073"/>
                  </a:lnTo>
                  <a:lnTo>
                    <a:pt x="123" y="18195"/>
                  </a:lnTo>
                  <a:lnTo>
                    <a:pt x="220" y="18318"/>
                  </a:lnTo>
                  <a:lnTo>
                    <a:pt x="342" y="18415"/>
                  </a:lnTo>
                  <a:lnTo>
                    <a:pt x="489" y="18489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7"/>
                  </a:lnTo>
                  <a:lnTo>
                    <a:pt x="14654" y="18489"/>
                  </a:lnTo>
                  <a:lnTo>
                    <a:pt x="14801" y="18415"/>
                  </a:lnTo>
                  <a:lnTo>
                    <a:pt x="14923" y="18318"/>
                  </a:lnTo>
                  <a:lnTo>
                    <a:pt x="15021" y="18195"/>
                  </a:lnTo>
                  <a:lnTo>
                    <a:pt x="15069" y="18073"/>
                  </a:lnTo>
                  <a:lnTo>
                    <a:pt x="15118" y="17927"/>
                  </a:lnTo>
                  <a:lnTo>
                    <a:pt x="15143" y="17780"/>
                  </a:lnTo>
                  <a:lnTo>
                    <a:pt x="15143" y="3859"/>
                  </a:lnTo>
                  <a:lnTo>
                    <a:pt x="12554" y="3859"/>
                  </a:lnTo>
                  <a:lnTo>
                    <a:pt x="12285" y="3835"/>
                  </a:lnTo>
                  <a:lnTo>
                    <a:pt x="12065" y="3761"/>
                  </a:lnTo>
                  <a:lnTo>
                    <a:pt x="11846" y="3639"/>
                  </a:lnTo>
                  <a:lnTo>
                    <a:pt x="11650" y="3468"/>
                  </a:lnTo>
                  <a:lnTo>
                    <a:pt x="11504" y="3297"/>
                  </a:lnTo>
                  <a:lnTo>
                    <a:pt x="11382" y="3078"/>
                  </a:lnTo>
                  <a:lnTo>
                    <a:pt x="11308" y="2833"/>
                  </a:lnTo>
                  <a:lnTo>
                    <a:pt x="11284" y="2589"/>
                  </a:lnTo>
                  <a:lnTo>
                    <a:pt x="1128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509;p40"/>
            <p:cNvSpPr/>
            <p:nvPr/>
          </p:nvSpPr>
          <p:spPr>
            <a:xfrm>
              <a:off x="915850" y="922575"/>
              <a:ext cx="84275" cy="84275"/>
            </a:xfrm>
            <a:custGeom>
              <a:avLst/>
              <a:gdLst/>
              <a:ahLst/>
              <a:cxnLst/>
              <a:rect l="l" t="t" r="r" b="b"/>
              <a:pathLst>
                <a:path w="3371" h="3371" extrusionOk="0">
                  <a:moveTo>
                    <a:pt x="0" y="0"/>
                  </a:moveTo>
                  <a:lnTo>
                    <a:pt x="0" y="2589"/>
                  </a:lnTo>
                  <a:lnTo>
                    <a:pt x="0" y="2736"/>
                  </a:lnTo>
                  <a:lnTo>
                    <a:pt x="49" y="2882"/>
                  </a:lnTo>
                  <a:lnTo>
                    <a:pt x="122" y="3029"/>
                  </a:lnTo>
                  <a:lnTo>
                    <a:pt x="220" y="3126"/>
                  </a:lnTo>
                  <a:lnTo>
                    <a:pt x="342" y="3224"/>
                  </a:lnTo>
                  <a:lnTo>
                    <a:pt x="464" y="3297"/>
                  </a:lnTo>
                  <a:lnTo>
                    <a:pt x="611" y="3346"/>
                  </a:lnTo>
                  <a:lnTo>
                    <a:pt x="782" y="3371"/>
                  </a:lnTo>
                  <a:lnTo>
                    <a:pt x="3371" y="337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6" name="Google Shape;510;p40"/>
          <p:cNvGrpSpPr/>
          <p:nvPr/>
        </p:nvGrpSpPr>
        <p:grpSpPr>
          <a:xfrm>
            <a:off x="951187" y="904841"/>
            <a:ext cx="367547" cy="437980"/>
            <a:chOff x="1246775" y="910975"/>
            <a:chExt cx="439650" cy="523900"/>
          </a:xfrm>
          <a:solidFill>
            <a:schemeClr val="bg1"/>
          </a:solidFill>
        </p:grpSpPr>
        <p:sp>
          <p:nvSpPr>
            <p:cNvPr id="337" name="Google Shape;511;p40"/>
            <p:cNvSpPr/>
            <p:nvPr/>
          </p:nvSpPr>
          <p:spPr>
            <a:xfrm>
              <a:off x="1246775" y="970800"/>
              <a:ext cx="378575" cy="464075"/>
            </a:xfrm>
            <a:custGeom>
              <a:avLst/>
              <a:gdLst/>
              <a:ahLst/>
              <a:cxnLst/>
              <a:rect l="l" t="t" r="r" b="b"/>
              <a:pathLst>
                <a:path w="15143" h="18563" extrusionOk="0">
                  <a:moveTo>
                    <a:pt x="782" y="1"/>
                  </a:moveTo>
                  <a:lnTo>
                    <a:pt x="636" y="25"/>
                  </a:lnTo>
                  <a:lnTo>
                    <a:pt x="489" y="50"/>
                  </a:lnTo>
                  <a:lnTo>
                    <a:pt x="343" y="123"/>
                  </a:lnTo>
                  <a:lnTo>
                    <a:pt x="220" y="221"/>
                  </a:lnTo>
                  <a:lnTo>
                    <a:pt x="123" y="318"/>
                  </a:lnTo>
                  <a:lnTo>
                    <a:pt x="74" y="465"/>
                  </a:lnTo>
                  <a:lnTo>
                    <a:pt x="25" y="587"/>
                  </a:lnTo>
                  <a:lnTo>
                    <a:pt x="1" y="758"/>
                  </a:lnTo>
                  <a:lnTo>
                    <a:pt x="1" y="17756"/>
                  </a:lnTo>
                  <a:lnTo>
                    <a:pt x="25" y="17903"/>
                  </a:lnTo>
                  <a:lnTo>
                    <a:pt x="74" y="18049"/>
                  </a:lnTo>
                  <a:lnTo>
                    <a:pt x="123" y="18196"/>
                  </a:lnTo>
                  <a:lnTo>
                    <a:pt x="220" y="18318"/>
                  </a:lnTo>
                  <a:lnTo>
                    <a:pt x="343" y="18416"/>
                  </a:lnTo>
                  <a:lnTo>
                    <a:pt x="489" y="18489"/>
                  </a:lnTo>
                  <a:lnTo>
                    <a:pt x="636" y="18538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8"/>
                  </a:lnTo>
                  <a:lnTo>
                    <a:pt x="14654" y="18489"/>
                  </a:lnTo>
                  <a:lnTo>
                    <a:pt x="14801" y="18416"/>
                  </a:lnTo>
                  <a:lnTo>
                    <a:pt x="14923" y="18318"/>
                  </a:lnTo>
                  <a:lnTo>
                    <a:pt x="15021" y="18196"/>
                  </a:lnTo>
                  <a:lnTo>
                    <a:pt x="15070" y="18049"/>
                  </a:lnTo>
                  <a:lnTo>
                    <a:pt x="15118" y="17903"/>
                  </a:lnTo>
                  <a:lnTo>
                    <a:pt x="15143" y="17756"/>
                  </a:lnTo>
                  <a:lnTo>
                    <a:pt x="15143" y="16608"/>
                  </a:lnTo>
                  <a:lnTo>
                    <a:pt x="2736" y="16608"/>
                  </a:lnTo>
                  <a:lnTo>
                    <a:pt x="2589" y="16584"/>
                  </a:lnTo>
                  <a:lnTo>
                    <a:pt x="2443" y="16535"/>
                  </a:lnTo>
                  <a:lnTo>
                    <a:pt x="2296" y="16462"/>
                  </a:lnTo>
                  <a:lnTo>
                    <a:pt x="2174" y="16364"/>
                  </a:lnTo>
                  <a:lnTo>
                    <a:pt x="2077" y="16242"/>
                  </a:lnTo>
                  <a:lnTo>
                    <a:pt x="2028" y="16096"/>
                  </a:lnTo>
                  <a:lnTo>
                    <a:pt x="1979" y="15949"/>
                  </a:lnTo>
                  <a:lnTo>
                    <a:pt x="1954" y="15802"/>
                  </a:lnTo>
                  <a:lnTo>
                    <a:pt x="195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512;p40"/>
            <p:cNvSpPr/>
            <p:nvPr/>
          </p:nvSpPr>
          <p:spPr>
            <a:xfrm>
              <a:off x="1307825" y="910975"/>
              <a:ext cx="378600" cy="464050"/>
            </a:xfrm>
            <a:custGeom>
              <a:avLst/>
              <a:gdLst/>
              <a:ahLst/>
              <a:cxnLst/>
              <a:rect l="l" t="t" r="r" b="b"/>
              <a:pathLst>
                <a:path w="15144" h="18562" extrusionOk="0">
                  <a:moveTo>
                    <a:pt x="782" y="0"/>
                  </a:moveTo>
                  <a:lnTo>
                    <a:pt x="636" y="25"/>
                  </a:lnTo>
                  <a:lnTo>
                    <a:pt x="489" y="74"/>
                  </a:lnTo>
                  <a:lnTo>
                    <a:pt x="343" y="147"/>
                  </a:lnTo>
                  <a:lnTo>
                    <a:pt x="221" y="244"/>
                  </a:lnTo>
                  <a:lnTo>
                    <a:pt x="123" y="342"/>
                  </a:lnTo>
                  <a:lnTo>
                    <a:pt x="74" y="489"/>
                  </a:lnTo>
                  <a:lnTo>
                    <a:pt x="25" y="635"/>
                  </a:lnTo>
                  <a:lnTo>
                    <a:pt x="1" y="782"/>
                  </a:lnTo>
                  <a:lnTo>
                    <a:pt x="1" y="17780"/>
                  </a:lnTo>
                  <a:lnTo>
                    <a:pt x="25" y="17951"/>
                  </a:lnTo>
                  <a:lnTo>
                    <a:pt x="74" y="18098"/>
                  </a:lnTo>
                  <a:lnTo>
                    <a:pt x="123" y="18220"/>
                  </a:lnTo>
                  <a:lnTo>
                    <a:pt x="221" y="18342"/>
                  </a:lnTo>
                  <a:lnTo>
                    <a:pt x="343" y="18440"/>
                  </a:lnTo>
                  <a:lnTo>
                    <a:pt x="489" y="18513"/>
                  </a:lnTo>
                  <a:lnTo>
                    <a:pt x="636" y="18562"/>
                  </a:lnTo>
                  <a:lnTo>
                    <a:pt x="14508" y="18562"/>
                  </a:lnTo>
                  <a:lnTo>
                    <a:pt x="14655" y="18513"/>
                  </a:lnTo>
                  <a:lnTo>
                    <a:pt x="14801" y="18440"/>
                  </a:lnTo>
                  <a:lnTo>
                    <a:pt x="14923" y="18342"/>
                  </a:lnTo>
                  <a:lnTo>
                    <a:pt x="15021" y="18220"/>
                  </a:lnTo>
                  <a:lnTo>
                    <a:pt x="15070" y="18098"/>
                  </a:lnTo>
                  <a:lnTo>
                    <a:pt x="15119" y="17951"/>
                  </a:lnTo>
                  <a:lnTo>
                    <a:pt x="15143" y="17780"/>
                  </a:lnTo>
                  <a:lnTo>
                    <a:pt x="15143" y="3859"/>
                  </a:lnTo>
                  <a:lnTo>
                    <a:pt x="12554" y="3859"/>
                  </a:lnTo>
                  <a:lnTo>
                    <a:pt x="12286" y="3835"/>
                  </a:lnTo>
                  <a:lnTo>
                    <a:pt x="12066" y="3761"/>
                  </a:lnTo>
                  <a:lnTo>
                    <a:pt x="11846" y="3664"/>
                  </a:lnTo>
                  <a:lnTo>
                    <a:pt x="11651" y="3493"/>
                  </a:lnTo>
                  <a:lnTo>
                    <a:pt x="11504" y="3297"/>
                  </a:lnTo>
                  <a:lnTo>
                    <a:pt x="11382" y="3102"/>
                  </a:lnTo>
                  <a:lnTo>
                    <a:pt x="11309" y="2858"/>
                  </a:lnTo>
                  <a:lnTo>
                    <a:pt x="11284" y="2589"/>
                  </a:lnTo>
                  <a:lnTo>
                    <a:pt x="1128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513;p40"/>
            <p:cNvSpPr/>
            <p:nvPr/>
          </p:nvSpPr>
          <p:spPr>
            <a:xfrm>
              <a:off x="1602125" y="910975"/>
              <a:ext cx="84300" cy="84275"/>
            </a:xfrm>
            <a:custGeom>
              <a:avLst/>
              <a:gdLst/>
              <a:ahLst/>
              <a:cxnLst/>
              <a:rect l="l" t="t" r="r" b="b"/>
              <a:pathLst>
                <a:path w="3372" h="3371" extrusionOk="0">
                  <a:moveTo>
                    <a:pt x="1" y="0"/>
                  </a:moveTo>
                  <a:lnTo>
                    <a:pt x="1" y="2589"/>
                  </a:lnTo>
                  <a:lnTo>
                    <a:pt x="1" y="2760"/>
                  </a:lnTo>
                  <a:lnTo>
                    <a:pt x="50" y="2907"/>
                  </a:lnTo>
                  <a:lnTo>
                    <a:pt x="123" y="3029"/>
                  </a:lnTo>
                  <a:lnTo>
                    <a:pt x="221" y="3151"/>
                  </a:lnTo>
                  <a:lnTo>
                    <a:pt x="343" y="3249"/>
                  </a:lnTo>
                  <a:lnTo>
                    <a:pt x="465" y="3322"/>
                  </a:lnTo>
                  <a:lnTo>
                    <a:pt x="611" y="3371"/>
                  </a:lnTo>
                  <a:lnTo>
                    <a:pt x="3371" y="3371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0" name="Google Shape;514;p40"/>
          <p:cNvGrpSpPr/>
          <p:nvPr/>
        </p:nvGrpSpPr>
        <p:grpSpPr>
          <a:xfrm>
            <a:off x="1519312" y="975274"/>
            <a:ext cx="358351" cy="298118"/>
            <a:chOff x="1926350" y="995225"/>
            <a:chExt cx="428650" cy="356600"/>
          </a:xfrm>
          <a:solidFill>
            <a:schemeClr val="bg1"/>
          </a:solidFill>
        </p:grpSpPr>
        <p:sp>
          <p:nvSpPr>
            <p:cNvPr id="341" name="Google Shape;515;p40"/>
            <p:cNvSpPr/>
            <p:nvPr/>
          </p:nvSpPr>
          <p:spPr>
            <a:xfrm>
              <a:off x="1926350" y="1298075"/>
              <a:ext cx="208225" cy="53750"/>
            </a:xfrm>
            <a:custGeom>
              <a:avLst/>
              <a:gdLst/>
              <a:ahLst/>
              <a:cxnLst/>
              <a:rect l="l" t="t" r="r" b="b"/>
              <a:pathLst>
                <a:path w="8329" h="2150" extrusionOk="0">
                  <a:moveTo>
                    <a:pt x="0" y="0"/>
                  </a:moveTo>
                  <a:lnTo>
                    <a:pt x="0" y="489"/>
                  </a:lnTo>
                  <a:lnTo>
                    <a:pt x="25" y="635"/>
                  </a:lnTo>
                  <a:lnTo>
                    <a:pt x="74" y="758"/>
                  </a:lnTo>
                  <a:lnTo>
                    <a:pt x="147" y="855"/>
                  </a:lnTo>
                  <a:lnTo>
                    <a:pt x="245" y="953"/>
                  </a:lnTo>
                  <a:lnTo>
                    <a:pt x="391" y="1026"/>
                  </a:lnTo>
                  <a:lnTo>
                    <a:pt x="562" y="1051"/>
                  </a:lnTo>
                  <a:lnTo>
                    <a:pt x="733" y="1026"/>
                  </a:lnTo>
                  <a:lnTo>
                    <a:pt x="1295" y="855"/>
                  </a:lnTo>
                  <a:lnTo>
                    <a:pt x="1661" y="782"/>
                  </a:lnTo>
                  <a:lnTo>
                    <a:pt x="2076" y="684"/>
                  </a:lnTo>
                  <a:lnTo>
                    <a:pt x="2540" y="611"/>
                  </a:lnTo>
                  <a:lnTo>
                    <a:pt x="3029" y="562"/>
                  </a:lnTo>
                  <a:lnTo>
                    <a:pt x="3591" y="513"/>
                  </a:lnTo>
                  <a:lnTo>
                    <a:pt x="4177" y="489"/>
                  </a:lnTo>
                  <a:lnTo>
                    <a:pt x="4616" y="513"/>
                  </a:lnTo>
                  <a:lnTo>
                    <a:pt x="5032" y="538"/>
                  </a:lnTo>
                  <a:lnTo>
                    <a:pt x="5422" y="611"/>
                  </a:lnTo>
                  <a:lnTo>
                    <a:pt x="5789" y="684"/>
                  </a:lnTo>
                  <a:lnTo>
                    <a:pt x="6131" y="782"/>
                  </a:lnTo>
                  <a:lnTo>
                    <a:pt x="6448" y="880"/>
                  </a:lnTo>
                  <a:lnTo>
                    <a:pt x="6717" y="1002"/>
                  </a:lnTo>
                  <a:lnTo>
                    <a:pt x="6985" y="1124"/>
                  </a:lnTo>
                  <a:lnTo>
                    <a:pt x="7205" y="1246"/>
                  </a:lnTo>
                  <a:lnTo>
                    <a:pt x="7425" y="1393"/>
                  </a:lnTo>
                  <a:lnTo>
                    <a:pt x="7791" y="1661"/>
                  </a:lnTo>
                  <a:lnTo>
                    <a:pt x="8084" y="1930"/>
                  </a:lnTo>
                  <a:lnTo>
                    <a:pt x="8329" y="2150"/>
                  </a:lnTo>
                  <a:lnTo>
                    <a:pt x="8329" y="1661"/>
                  </a:lnTo>
                  <a:lnTo>
                    <a:pt x="8084" y="1441"/>
                  </a:lnTo>
                  <a:lnTo>
                    <a:pt x="7791" y="1173"/>
                  </a:lnTo>
                  <a:lnTo>
                    <a:pt x="7425" y="904"/>
                  </a:lnTo>
                  <a:lnTo>
                    <a:pt x="7205" y="758"/>
                  </a:lnTo>
                  <a:lnTo>
                    <a:pt x="6985" y="635"/>
                  </a:lnTo>
                  <a:lnTo>
                    <a:pt x="6717" y="513"/>
                  </a:lnTo>
                  <a:lnTo>
                    <a:pt x="6448" y="391"/>
                  </a:lnTo>
                  <a:lnTo>
                    <a:pt x="6131" y="294"/>
                  </a:lnTo>
                  <a:lnTo>
                    <a:pt x="5789" y="196"/>
                  </a:lnTo>
                  <a:lnTo>
                    <a:pt x="5422" y="123"/>
                  </a:lnTo>
                  <a:lnTo>
                    <a:pt x="5032" y="49"/>
                  </a:lnTo>
                  <a:lnTo>
                    <a:pt x="4616" y="25"/>
                  </a:lnTo>
                  <a:lnTo>
                    <a:pt x="4177" y="0"/>
                  </a:lnTo>
                  <a:lnTo>
                    <a:pt x="3591" y="25"/>
                  </a:lnTo>
                  <a:lnTo>
                    <a:pt x="3029" y="74"/>
                  </a:lnTo>
                  <a:lnTo>
                    <a:pt x="2540" y="123"/>
                  </a:lnTo>
                  <a:lnTo>
                    <a:pt x="2076" y="196"/>
                  </a:lnTo>
                  <a:lnTo>
                    <a:pt x="1661" y="294"/>
                  </a:lnTo>
                  <a:lnTo>
                    <a:pt x="1295" y="367"/>
                  </a:lnTo>
                  <a:lnTo>
                    <a:pt x="733" y="538"/>
                  </a:lnTo>
                  <a:lnTo>
                    <a:pt x="562" y="562"/>
                  </a:lnTo>
                  <a:lnTo>
                    <a:pt x="391" y="538"/>
                  </a:lnTo>
                  <a:lnTo>
                    <a:pt x="245" y="465"/>
                  </a:lnTo>
                  <a:lnTo>
                    <a:pt x="147" y="367"/>
                  </a:lnTo>
                  <a:lnTo>
                    <a:pt x="74" y="269"/>
                  </a:lnTo>
                  <a:lnTo>
                    <a:pt x="25" y="147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516;p40"/>
            <p:cNvSpPr/>
            <p:nvPr/>
          </p:nvSpPr>
          <p:spPr>
            <a:xfrm>
              <a:off x="2146775" y="1298075"/>
              <a:ext cx="208225" cy="53750"/>
            </a:xfrm>
            <a:custGeom>
              <a:avLst/>
              <a:gdLst/>
              <a:ahLst/>
              <a:cxnLst/>
              <a:rect l="l" t="t" r="r" b="b"/>
              <a:pathLst>
                <a:path w="8329" h="2150" extrusionOk="0">
                  <a:moveTo>
                    <a:pt x="4152" y="0"/>
                  </a:moveTo>
                  <a:lnTo>
                    <a:pt x="3712" y="25"/>
                  </a:lnTo>
                  <a:lnTo>
                    <a:pt x="3297" y="49"/>
                  </a:lnTo>
                  <a:lnTo>
                    <a:pt x="2907" y="123"/>
                  </a:lnTo>
                  <a:lnTo>
                    <a:pt x="2540" y="196"/>
                  </a:lnTo>
                  <a:lnTo>
                    <a:pt x="2198" y="294"/>
                  </a:lnTo>
                  <a:lnTo>
                    <a:pt x="1881" y="391"/>
                  </a:lnTo>
                  <a:lnTo>
                    <a:pt x="1612" y="513"/>
                  </a:lnTo>
                  <a:lnTo>
                    <a:pt x="1343" y="635"/>
                  </a:lnTo>
                  <a:lnTo>
                    <a:pt x="1124" y="758"/>
                  </a:lnTo>
                  <a:lnTo>
                    <a:pt x="904" y="904"/>
                  </a:lnTo>
                  <a:lnTo>
                    <a:pt x="537" y="1173"/>
                  </a:lnTo>
                  <a:lnTo>
                    <a:pt x="244" y="1441"/>
                  </a:lnTo>
                  <a:lnTo>
                    <a:pt x="0" y="1661"/>
                  </a:lnTo>
                  <a:lnTo>
                    <a:pt x="0" y="2150"/>
                  </a:lnTo>
                  <a:lnTo>
                    <a:pt x="244" y="1930"/>
                  </a:lnTo>
                  <a:lnTo>
                    <a:pt x="537" y="1661"/>
                  </a:lnTo>
                  <a:lnTo>
                    <a:pt x="904" y="1393"/>
                  </a:lnTo>
                  <a:lnTo>
                    <a:pt x="1124" y="1246"/>
                  </a:lnTo>
                  <a:lnTo>
                    <a:pt x="1343" y="1124"/>
                  </a:lnTo>
                  <a:lnTo>
                    <a:pt x="1612" y="1002"/>
                  </a:lnTo>
                  <a:lnTo>
                    <a:pt x="1881" y="880"/>
                  </a:lnTo>
                  <a:lnTo>
                    <a:pt x="2198" y="782"/>
                  </a:lnTo>
                  <a:lnTo>
                    <a:pt x="2540" y="684"/>
                  </a:lnTo>
                  <a:lnTo>
                    <a:pt x="2907" y="611"/>
                  </a:lnTo>
                  <a:lnTo>
                    <a:pt x="3297" y="538"/>
                  </a:lnTo>
                  <a:lnTo>
                    <a:pt x="3712" y="513"/>
                  </a:lnTo>
                  <a:lnTo>
                    <a:pt x="4152" y="489"/>
                  </a:lnTo>
                  <a:lnTo>
                    <a:pt x="4738" y="513"/>
                  </a:lnTo>
                  <a:lnTo>
                    <a:pt x="5300" y="562"/>
                  </a:lnTo>
                  <a:lnTo>
                    <a:pt x="5788" y="611"/>
                  </a:lnTo>
                  <a:lnTo>
                    <a:pt x="6252" y="684"/>
                  </a:lnTo>
                  <a:lnTo>
                    <a:pt x="6668" y="782"/>
                  </a:lnTo>
                  <a:lnTo>
                    <a:pt x="7034" y="855"/>
                  </a:lnTo>
                  <a:lnTo>
                    <a:pt x="7596" y="1026"/>
                  </a:lnTo>
                  <a:lnTo>
                    <a:pt x="7767" y="1051"/>
                  </a:lnTo>
                  <a:lnTo>
                    <a:pt x="7938" y="1026"/>
                  </a:lnTo>
                  <a:lnTo>
                    <a:pt x="8084" y="953"/>
                  </a:lnTo>
                  <a:lnTo>
                    <a:pt x="8182" y="855"/>
                  </a:lnTo>
                  <a:lnTo>
                    <a:pt x="8255" y="758"/>
                  </a:lnTo>
                  <a:lnTo>
                    <a:pt x="8304" y="635"/>
                  </a:lnTo>
                  <a:lnTo>
                    <a:pt x="8328" y="489"/>
                  </a:lnTo>
                  <a:lnTo>
                    <a:pt x="8328" y="0"/>
                  </a:lnTo>
                  <a:lnTo>
                    <a:pt x="8304" y="147"/>
                  </a:lnTo>
                  <a:lnTo>
                    <a:pt x="8255" y="269"/>
                  </a:lnTo>
                  <a:lnTo>
                    <a:pt x="8182" y="367"/>
                  </a:lnTo>
                  <a:lnTo>
                    <a:pt x="8084" y="465"/>
                  </a:lnTo>
                  <a:lnTo>
                    <a:pt x="7938" y="538"/>
                  </a:lnTo>
                  <a:lnTo>
                    <a:pt x="7767" y="562"/>
                  </a:lnTo>
                  <a:lnTo>
                    <a:pt x="7596" y="538"/>
                  </a:lnTo>
                  <a:lnTo>
                    <a:pt x="7034" y="367"/>
                  </a:lnTo>
                  <a:lnTo>
                    <a:pt x="6668" y="294"/>
                  </a:lnTo>
                  <a:lnTo>
                    <a:pt x="6252" y="196"/>
                  </a:lnTo>
                  <a:lnTo>
                    <a:pt x="5788" y="123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517;p40"/>
            <p:cNvSpPr/>
            <p:nvPr/>
          </p:nvSpPr>
          <p:spPr>
            <a:xfrm>
              <a:off x="1926350" y="995225"/>
              <a:ext cx="208225" cy="332175"/>
            </a:xfrm>
            <a:custGeom>
              <a:avLst/>
              <a:gdLst/>
              <a:ahLst/>
              <a:cxnLst/>
              <a:rect l="l" t="t" r="r" b="b"/>
              <a:pathLst>
                <a:path w="8329" h="13287" extrusionOk="0">
                  <a:moveTo>
                    <a:pt x="4177" y="1"/>
                  </a:moveTo>
                  <a:lnTo>
                    <a:pt x="3591" y="25"/>
                  </a:lnTo>
                  <a:lnTo>
                    <a:pt x="3029" y="74"/>
                  </a:lnTo>
                  <a:lnTo>
                    <a:pt x="2467" y="196"/>
                  </a:lnTo>
                  <a:lnTo>
                    <a:pt x="1905" y="343"/>
                  </a:lnTo>
                  <a:lnTo>
                    <a:pt x="1393" y="538"/>
                  </a:lnTo>
                  <a:lnTo>
                    <a:pt x="929" y="758"/>
                  </a:lnTo>
                  <a:lnTo>
                    <a:pt x="513" y="978"/>
                  </a:lnTo>
                  <a:lnTo>
                    <a:pt x="342" y="1124"/>
                  </a:lnTo>
                  <a:lnTo>
                    <a:pt x="196" y="1246"/>
                  </a:lnTo>
                  <a:lnTo>
                    <a:pt x="123" y="1319"/>
                  </a:lnTo>
                  <a:lnTo>
                    <a:pt x="49" y="1442"/>
                  </a:lnTo>
                  <a:lnTo>
                    <a:pt x="25" y="1539"/>
                  </a:lnTo>
                  <a:lnTo>
                    <a:pt x="0" y="1661"/>
                  </a:lnTo>
                  <a:lnTo>
                    <a:pt x="0" y="11626"/>
                  </a:lnTo>
                  <a:lnTo>
                    <a:pt x="25" y="11773"/>
                  </a:lnTo>
                  <a:lnTo>
                    <a:pt x="74" y="11895"/>
                  </a:lnTo>
                  <a:lnTo>
                    <a:pt x="147" y="11992"/>
                  </a:lnTo>
                  <a:lnTo>
                    <a:pt x="245" y="12090"/>
                  </a:lnTo>
                  <a:lnTo>
                    <a:pt x="391" y="12163"/>
                  </a:lnTo>
                  <a:lnTo>
                    <a:pt x="562" y="12188"/>
                  </a:lnTo>
                  <a:lnTo>
                    <a:pt x="733" y="12163"/>
                  </a:lnTo>
                  <a:lnTo>
                    <a:pt x="1295" y="11992"/>
                  </a:lnTo>
                  <a:lnTo>
                    <a:pt x="1661" y="11919"/>
                  </a:lnTo>
                  <a:lnTo>
                    <a:pt x="2076" y="11821"/>
                  </a:lnTo>
                  <a:lnTo>
                    <a:pt x="2540" y="11748"/>
                  </a:lnTo>
                  <a:lnTo>
                    <a:pt x="3029" y="11699"/>
                  </a:lnTo>
                  <a:lnTo>
                    <a:pt x="3591" y="11650"/>
                  </a:lnTo>
                  <a:lnTo>
                    <a:pt x="4177" y="11626"/>
                  </a:lnTo>
                  <a:lnTo>
                    <a:pt x="4616" y="11650"/>
                  </a:lnTo>
                  <a:lnTo>
                    <a:pt x="5032" y="11675"/>
                  </a:lnTo>
                  <a:lnTo>
                    <a:pt x="5422" y="11748"/>
                  </a:lnTo>
                  <a:lnTo>
                    <a:pt x="5789" y="11821"/>
                  </a:lnTo>
                  <a:lnTo>
                    <a:pt x="6131" y="11919"/>
                  </a:lnTo>
                  <a:lnTo>
                    <a:pt x="6448" y="12017"/>
                  </a:lnTo>
                  <a:lnTo>
                    <a:pt x="6717" y="12139"/>
                  </a:lnTo>
                  <a:lnTo>
                    <a:pt x="6985" y="12261"/>
                  </a:lnTo>
                  <a:lnTo>
                    <a:pt x="7205" y="12383"/>
                  </a:lnTo>
                  <a:lnTo>
                    <a:pt x="7425" y="12530"/>
                  </a:lnTo>
                  <a:lnTo>
                    <a:pt x="7791" y="12798"/>
                  </a:lnTo>
                  <a:lnTo>
                    <a:pt x="8084" y="13067"/>
                  </a:lnTo>
                  <a:lnTo>
                    <a:pt x="8329" y="13287"/>
                  </a:lnTo>
                  <a:lnTo>
                    <a:pt x="8329" y="2199"/>
                  </a:lnTo>
                  <a:lnTo>
                    <a:pt x="8329" y="2101"/>
                  </a:lnTo>
                  <a:lnTo>
                    <a:pt x="8280" y="1979"/>
                  </a:lnTo>
                  <a:lnTo>
                    <a:pt x="8231" y="1881"/>
                  </a:lnTo>
                  <a:lnTo>
                    <a:pt x="8158" y="1808"/>
                  </a:lnTo>
                  <a:lnTo>
                    <a:pt x="8036" y="1686"/>
                  </a:lnTo>
                  <a:lnTo>
                    <a:pt x="7767" y="1442"/>
                  </a:lnTo>
                  <a:lnTo>
                    <a:pt x="7449" y="1173"/>
                  </a:lnTo>
                  <a:lnTo>
                    <a:pt x="7083" y="904"/>
                  </a:lnTo>
                  <a:lnTo>
                    <a:pt x="6644" y="611"/>
                  </a:lnTo>
                  <a:lnTo>
                    <a:pt x="6375" y="489"/>
                  </a:lnTo>
                  <a:lnTo>
                    <a:pt x="6131" y="367"/>
                  </a:lnTo>
                  <a:lnTo>
                    <a:pt x="5838" y="269"/>
                  </a:lnTo>
                  <a:lnTo>
                    <a:pt x="5544" y="172"/>
                  </a:lnTo>
                  <a:lnTo>
                    <a:pt x="5227" y="98"/>
                  </a:lnTo>
                  <a:lnTo>
                    <a:pt x="4885" y="49"/>
                  </a:lnTo>
                  <a:lnTo>
                    <a:pt x="454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518;p40"/>
            <p:cNvSpPr/>
            <p:nvPr/>
          </p:nvSpPr>
          <p:spPr>
            <a:xfrm>
              <a:off x="2146775" y="995225"/>
              <a:ext cx="208225" cy="332175"/>
            </a:xfrm>
            <a:custGeom>
              <a:avLst/>
              <a:gdLst/>
              <a:ahLst/>
              <a:cxnLst/>
              <a:rect l="l" t="t" r="r" b="b"/>
              <a:pathLst>
                <a:path w="8329" h="13287" extrusionOk="0">
                  <a:moveTo>
                    <a:pt x="3786" y="1"/>
                  </a:moveTo>
                  <a:lnTo>
                    <a:pt x="3444" y="49"/>
                  </a:lnTo>
                  <a:lnTo>
                    <a:pt x="3102" y="98"/>
                  </a:lnTo>
                  <a:lnTo>
                    <a:pt x="2784" y="172"/>
                  </a:lnTo>
                  <a:lnTo>
                    <a:pt x="2491" y="269"/>
                  </a:lnTo>
                  <a:lnTo>
                    <a:pt x="2198" y="367"/>
                  </a:lnTo>
                  <a:lnTo>
                    <a:pt x="1954" y="489"/>
                  </a:lnTo>
                  <a:lnTo>
                    <a:pt x="1685" y="611"/>
                  </a:lnTo>
                  <a:lnTo>
                    <a:pt x="1246" y="904"/>
                  </a:lnTo>
                  <a:lnTo>
                    <a:pt x="879" y="1173"/>
                  </a:lnTo>
                  <a:lnTo>
                    <a:pt x="562" y="1442"/>
                  </a:lnTo>
                  <a:lnTo>
                    <a:pt x="293" y="1686"/>
                  </a:lnTo>
                  <a:lnTo>
                    <a:pt x="171" y="1808"/>
                  </a:lnTo>
                  <a:lnTo>
                    <a:pt x="98" y="1881"/>
                  </a:lnTo>
                  <a:lnTo>
                    <a:pt x="49" y="1979"/>
                  </a:lnTo>
                  <a:lnTo>
                    <a:pt x="0" y="2101"/>
                  </a:lnTo>
                  <a:lnTo>
                    <a:pt x="0" y="2199"/>
                  </a:lnTo>
                  <a:lnTo>
                    <a:pt x="0" y="13287"/>
                  </a:lnTo>
                  <a:lnTo>
                    <a:pt x="244" y="13067"/>
                  </a:lnTo>
                  <a:lnTo>
                    <a:pt x="537" y="12798"/>
                  </a:lnTo>
                  <a:lnTo>
                    <a:pt x="904" y="12530"/>
                  </a:lnTo>
                  <a:lnTo>
                    <a:pt x="1124" y="12383"/>
                  </a:lnTo>
                  <a:lnTo>
                    <a:pt x="1343" y="12261"/>
                  </a:lnTo>
                  <a:lnTo>
                    <a:pt x="1612" y="12139"/>
                  </a:lnTo>
                  <a:lnTo>
                    <a:pt x="1881" y="12017"/>
                  </a:lnTo>
                  <a:lnTo>
                    <a:pt x="2198" y="11919"/>
                  </a:lnTo>
                  <a:lnTo>
                    <a:pt x="2540" y="11821"/>
                  </a:lnTo>
                  <a:lnTo>
                    <a:pt x="2907" y="11748"/>
                  </a:lnTo>
                  <a:lnTo>
                    <a:pt x="3297" y="11675"/>
                  </a:lnTo>
                  <a:lnTo>
                    <a:pt x="3712" y="11650"/>
                  </a:lnTo>
                  <a:lnTo>
                    <a:pt x="4152" y="11626"/>
                  </a:lnTo>
                  <a:lnTo>
                    <a:pt x="4738" y="11650"/>
                  </a:lnTo>
                  <a:lnTo>
                    <a:pt x="5300" y="11699"/>
                  </a:lnTo>
                  <a:lnTo>
                    <a:pt x="5788" y="11748"/>
                  </a:lnTo>
                  <a:lnTo>
                    <a:pt x="6252" y="11821"/>
                  </a:lnTo>
                  <a:lnTo>
                    <a:pt x="6668" y="11919"/>
                  </a:lnTo>
                  <a:lnTo>
                    <a:pt x="7034" y="11992"/>
                  </a:lnTo>
                  <a:lnTo>
                    <a:pt x="7596" y="12163"/>
                  </a:lnTo>
                  <a:lnTo>
                    <a:pt x="7767" y="12188"/>
                  </a:lnTo>
                  <a:lnTo>
                    <a:pt x="7938" y="12163"/>
                  </a:lnTo>
                  <a:lnTo>
                    <a:pt x="8084" y="12090"/>
                  </a:lnTo>
                  <a:lnTo>
                    <a:pt x="8182" y="11992"/>
                  </a:lnTo>
                  <a:lnTo>
                    <a:pt x="8255" y="11895"/>
                  </a:lnTo>
                  <a:lnTo>
                    <a:pt x="8304" y="11773"/>
                  </a:lnTo>
                  <a:lnTo>
                    <a:pt x="8328" y="11626"/>
                  </a:lnTo>
                  <a:lnTo>
                    <a:pt x="8328" y="1661"/>
                  </a:lnTo>
                  <a:lnTo>
                    <a:pt x="8304" y="1539"/>
                  </a:lnTo>
                  <a:lnTo>
                    <a:pt x="8280" y="1442"/>
                  </a:lnTo>
                  <a:lnTo>
                    <a:pt x="8206" y="1319"/>
                  </a:lnTo>
                  <a:lnTo>
                    <a:pt x="8133" y="1246"/>
                  </a:lnTo>
                  <a:lnTo>
                    <a:pt x="7987" y="1124"/>
                  </a:lnTo>
                  <a:lnTo>
                    <a:pt x="7816" y="978"/>
                  </a:lnTo>
                  <a:lnTo>
                    <a:pt x="7400" y="758"/>
                  </a:lnTo>
                  <a:lnTo>
                    <a:pt x="6936" y="538"/>
                  </a:lnTo>
                  <a:lnTo>
                    <a:pt x="6423" y="343"/>
                  </a:lnTo>
                  <a:lnTo>
                    <a:pt x="5862" y="196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5" name="Google Shape;519;p40"/>
          <p:cNvSpPr/>
          <p:nvPr/>
        </p:nvSpPr>
        <p:spPr>
          <a:xfrm>
            <a:off x="2086997" y="950288"/>
            <a:ext cx="350200" cy="348152"/>
          </a:xfrm>
          <a:custGeom>
            <a:avLst/>
            <a:gdLst/>
            <a:ahLst/>
            <a:cxnLst/>
            <a:rect l="l" t="t" r="r" b="b"/>
            <a:pathLst>
              <a:path w="16756" h="16658" extrusionOk="0">
                <a:moveTo>
                  <a:pt x="13287" y="2565"/>
                </a:moveTo>
                <a:lnTo>
                  <a:pt x="13482" y="2590"/>
                </a:lnTo>
                <a:lnTo>
                  <a:pt x="13653" y="2663"/>
                </a:lnTo>
                <a:lnTo>
                  <a:pt x="13800" y="2736"/>
                </a:lnTo>
                <a:lnTo>
                  <a:pt x="13922" y="2858"/>
                </a:lnTo>
                <a:lnTo>
                  <a:pt x="14069" y="3005"/>
                </a:lnTo>
                <a:lnTo>
                  <a:pt x="14142" y="3176"/>
                </a:lnTo>
                <a:lnTo>
                  <a:pt x="14191" y="3371"/>
                </a:lnTo>
                <a:lnTo>
                  <a:pt x="14215" y="3567"/>
                </a:lnTo>
                <a:lnTo>
                  <a:pt x="14191" y="3738"/>
                </a:lnTo>
                <a:lnTo>
                  <a:pt x="14142" y="3884"/>
                </a:lnTo>
                <a:lnTo>
                  <a:pt x="14069" y="4055"/>
                </a:lnTo>
                <a:lnTo>
                  <a:pt x="13922" y="4202"/>
                </a:lnTo>
                <a:lnTo>
                  <a:pt x="13800" y="4348"/>
                </a:lnTo>
                <a:lnTo>
                  <a:pt x="13653" y="4446"/>
                </a:lnTo>
                <a:lnTo>
                  <a:pt x="13482" y="4495"/>
                </a:lnTo>
                <a:lnTo>
                  <a:pt x="13067" y="4495"/>
                </a:lnTo>
                <a:lnTo>
                  <a:pt x="12896" y="4446"/>
                </a:lnTo>
                <a:lnTo>
                  <a:pt x="12725" y="4348"/>
                </a:lnTo>
                <a:lnTo>
                  <a:pt x="12554" y="4202"/>
                </a:lnTo>
                <a:lnTo>
                  <a:pt x="12481" y="4055"/>
                </a:lnTo>
                <a:lnTo>
                  <a:pt x="12408" y="3884"/>
                </a:lnTo>
                <a:lnTo>
                  <a:pt x="12359" y="3738"/>
                </a:lnTo>
                <a:lnTo>
                  <a:pt x="12359" y="3567"/>
                </a:lnTo>
                <a:lnTo>
                  <a:pt x="12359" y="3371"/>
                </a:lnTo>
                <a:lnTo>
                  <a:pt x="12408" y="3176"/>
                </a:lnTo>
                <a:lnTo>
                  <a:pt x="12481" y="3005"/>
                </a:lnTo>
                <a:lnTo>
                  <a:pt x="12554" y="2858"/>
                </a:lnTo>
                <a:lnTo>
                  <a:pt x="12725" y="2736"/>
                </a:lnTo>
                <a:lnTo>
                  <a:pt x="12896" y="2663"/>
                </a:lnTo>
                <a:lnTo>
                  <a:pt x="13067" y="2590"/>
                </a:lnTo>
                <a:lnTo>
                  <a:pt x="13287" y="2565"/>
                </a:lnTo>
                <a:close/>
                <a:moveTo>
                  <a:pt x="10845" y="1"/>
                </a:moveTo>
                <a:lnTo>
                  <a:pt x="10527" y="25"/>
                </a:lnTo>
                <a:lnTo>
                  <a:pt x="10210" y="74"/>
                </a:lnTo>
                <a:lnTo>
                  <a:pt x="9868" y="172"/>
                </a:lnTo>
                <a:lnTo>
                  <a:pt x="9477" y="318"/>
                </a:lnTo>
                <a:lnTo>
                  <a:pt x="9184" y="489"/>
                </a:lnTo>
                <a:lnTo>
                  <a:pt x="8891" y="660"/>
                </a:lnTo>
                <a:lnTo>
                  <a:pt x="8622" y="831"/>
                </a:lnTo>
                <a:lnTo>
                  <a:pt x="8525" y="953"/>
                </a:lnTo>
                <a:lnTo>
                  <a:pt x="8427" y="1051"/>
                </a:lnTo>
                <a:lnTo>
                  <a:pt x="416" y="8866"/>
                </a:lnTo>
                <a:lnTo>
                  <a:pt x="270" y="9086"/>
                </a:lnTo>
                <a:lnTo>
                  <a:pt x="123" y="9355"/>
                </a:lnTo>
                <a:lnTo>
                  <a:pt x="25" y="9624"/>
                </a:lnTo>
                <a:lnTo>
                  <a:pt x="1" y="9746"/>
                </a:lnTo>
                <a:lnTo>
                  <a:pt x="1" y="9917"/>
                </a:lnTo>
                <a:lnTo>
                  <a:pt x="1" y="10039"/>
                </a:lnTo>
                <a:lnTo>
                  <a:pt x="25" y="10136"/>
                </a:lnTo>
                <a:lnTo>
                  <a:pt x="123" y="10381"/>
                </a:lnTo>
                <a:lnTo>
                  <a:pt x="270" y="10625"/>
                </a:lnTo>
                <a:lnTo>
                  <a:pt x="416" y="10869"/>
                </a:lnTo>
                <a:lnTo>
                  <a:pt x="5911" y="16242"/>
                </a:lnTo>
                <a:lnTo>
                  <a:pt x="6009" y="16340"/>
                </a:lnTo>
                <a:lnTo>
                  <a:pt x="6131" y="16438"/>
                </a:lnTo>
                <a:lnTo>
                  <a:pt x="6253" y="16511"/>
                </a:lnTo>
                <a:lnTo>
                  <a:pt x="6400" y="16560"/>
                </a:lnTo>
                <a:lnTo>
                  <a:pt x="6522" y="16609"/>
                </a:lnTo>
                <a:lnTo>
                  <a:pt x="6668" y="16633"/>
                </a:lnTo>
                <a:lnTo>
                  <a:pt x="6961" y="16657"/>
                </a:lnTo>
                <a:lnTo>
                  <a:pt x="7206" y="16633"/>
                </a:lnTo>
                <a:lnTo>
                  <a:pt x="7474" y="16560"/>
                </a:lnTo>
                <a:lnTo>
                  <a:pt x="7596" y="16511"/>
                </a:lnTo>
                <a:lnTo>
                  <a:pt x="7719" y="16438"/>
                </a:lnTo>
                <a:lnTo>
                  <a:pt x="7816" y="16340"/>
                </a:lnTo>
                <a:lnTo>
                  <a:pt x="7914" y="16242"/>
                </a:lnTo>
                <a:lnTo>
                  <a:pt x="15803" y="8427"/>
                </a:lnTo>
                <a:lnTo>
                  <a:pt x="15974" y="8183"/>
                </a:lnTo>
                <a:lnTo>
                  <a:pt x="16169" y="7938"/>
                </a:lnTo>
                <a:lnTo>
                  <a:pt x="16242" y="7792"/>
                </a:lnTo>
                <a:lnTo>
                  <a:pt x="16340" y="7645"/>
                </a:lnTo>
                <a:lnTo>
                  <a:pt x="16389" y="7474"/>
                </a:lnTo>
                <a:lnTo>
                  <a:pt x="16438" y="7279"/>
                </a:lnTo>
                <a:lnTo>
                  <a:pt x="16584" y="6961"/>
                </a:lnTo>
                <a:lnTo>
                  <a:pt x="16682" y="6644"/>
                </a:lnTo>
                <a:lnTo>
                  <a:pt x="16731" y="6326"/>
                </a:lnTo>
                <a:lnTo>
                  <a:pt x="16755" y="6009"/>
                </a:lnTo>
                <a:lnTo>
                  <a:pt x="16755" y="1491"/>
                </a:lnTo>
                <a:lnTo>
                  <a:pt x="16731" y="1173"/>
                </a:lnTo>
                <a:lnTo>
                  <a:pt x="16706" y="1051"/>
                </a:lnTo>
                <a:lnTo>
                  <a:pt x="16657" y="905"/>
                </a:lnTo>
                <a:lnTo>
                  <a:pt x="16609" y="782"/>
                </a:lnTo>
                <a:lnTo>
                  <a:pt x="16535" y="660"/>
                </a:lnTo>
                <a:lnTo>
                  <a:pt x="16438" y="538"/>
                </a:lnTo>
                <a:lnTo>
                  <a:pt x="16340" y="416"/>
                </a:lnTo>
                <a:lnTo>
                  <a:pt x="16144" y="270"/>
                </a:lnTo>
                <a:lnTo>
                  <a:pt x="15900" y="123"/>
                </a:lnTo>
                <a:lnTo>
                  <a:pt x="15632" y="50"/>
                </a:lnTo>
                <a:lnTo>
                  <a:pt x="15509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520;p40"/>
          <p:cNvSpPr/>
          <p:nvPr/>
        </p:nvSpPr>
        <p:spPr>
          <a:xfrm>
            <a:off x="2651068" y="967656"/>
            <a:ext cx="349155" cy="313437"/>
          </a:xfrm>
          <a:custGeom>
            <a:avLst/>
            <a:gdLst/>
            <a:ahLst/>
            <a:cxnLst/>
            <a:rect l="l" t="t" r="r" b="b"/>
            <a:pathLst>
              <a:path w="16706" h="14997" extrusionOk="0">
                <a:moveTo>
                  <a:pt x="4299" y="0"/>
                </a:moveTo>
                <a:lnTo>
                  <a:pt x="3859" y="25"/>
                </a:lnTo>
                <a:lnTo>
                  <a:pt x="3444" y="74"/>
                </a:lnTo>
                <a:lnTo>
                  <a:pt x="3029" y="196"/>
                </a:lnTo>
                <a:lnTo>
                  <a:pt x="2614" y="342"/>
                </a:lnTo>
                <a:lnTo>
                  <a:pt x="2247" y="513"/>
                </a:lnTo>
                <a:lnTo>
                  <a:pt x="1905" y="733"/>
                </a:lnTo>
                <a:lnTo>
                  <a:pt x="1563" y="977"/>
                </a:lnTo>
                <a:lnTo>
                  <a:pt x="1270" y="1246"/>
                </a:lnTo>
                <a:lnTo>
                  <a:pt x="977" y="1563"/>
                </a:lnTo>
                <a:lnTo>
                  <a:pt x="733" y="1881"/>
                </a:lnTo>
                <a:lnTo>
                  <a:pt x="513" y="2247"/>
                </a:lnTo>
                <a:lnTo>
                  <a:pt x="342" y="2614"/>
                </a:lnTo>
                <a:lnTo>
                  <a:pt x="196" y="3004"/>
                </a:lnTo>
                <a:lnTo>
                  <a:pt x="98" y="3420"/>
                </a:lnTo>
                <a:lnTo>
                  <a:pt x="25" y="3859"/>
                </a:lnTo>
                <a:lnTo>
                  <a:pt x="0" y="4299"/>
                </a:lnTo>
                <a:lnTo>
                  <a:pt x="0" y="4592"/>
                </a:lnTo>
                <a:lnTo>
                  <a:pt x="25" y="4885"/>
                </a:lnTo>
                <a:lnTo>
                  <a:pt x="122" y="5447"/>
                </a:lnTo>
                <a:lnTo>
                  <a:pt x="245" y="6008"/>
                </a:lnTo>
                <a:lnTo>
                  <a:pt x="440" y="6546"/>
                </a:lnTo>
                <a:lnTo>
                  <a:pt x="660" y="7059"/>
                </a:lnTo>
                <a:lnTo>
                  <a:pt x="928" y="7547"/>
                </a:lnTo>
                <a:lnTo>
                  <a:pt x="1197" y="8011"/>
                </a:lnTo>
                <a:lnTo>
                  <a:pt x="1515" y="8475"/>
                </a:lnTo>
                <a:lnTo>
                  <a:pt x="1856" y="8915"/>
                </a:lnTo>
                <a:lnTo>
                  <a:pt x="2198" y="9330"/>
                </a:lnTo>
                <a:lnTo>
                  <a:pt x="2565" y="9745"/>
                </a:lnTo>
                <a:lnTo>
                  <a:pt x="2931" y="10136"/>
                </a:lnTo>
                <a:lnTo>
                  <a:pt x="3639" y="10869"/>
                </a:lnTo>
                <a:lnTo>
                  <a:pt x="4299" y="11528"/>
                </a:lnTo>
                <a:lnTo>
                  <a:pt x="4861" y="12065"/>
                </a:lnTo>
                <a:lnTo>
                  <a:pt x="5496" y="12627"/>
                </a:lnTo>
                <a:lnTo>
                  <a:pt x="6839" y="13775"/>
                </a:lnTo>
                <a:lnTo>
                  <a:pt x="7913" y="14654"/>
                </a:lnTo>
                <a:lnTo>
                  <a:pt x="8353" y="14996"/>
                </a:lnTo>
                <a:lnTo>
                  <a:pt x="8793" y="14654"/>
                </a:lnTo>
                <a:lnTo>
                  <a:pt x="9843" y="13799"/>
                </a:lnTo>
                <a:lnTo>
                  <a:pt x="11186" y="12651"/>
                </a:lnTo>
                <a:lnTo>
                  <a:pt x="11821" y="12090"/>
                </a:lnTo>
                <a:lnTo>
                  <a:pt x="12407" y="11528"/>
                </a:lnTo>
                <a:lnTo>
                  <a:pt x="13067" y="10869"/>
                </a:lnTo>
                <a:lnTo>
                  <a:pt x="13775" y="10136"/>
                </a:lnTo>
                <a:lnTo>
                  <a:pt x="14141" y="9745"/>
                </a:lnTo>
                <a:lnTo>
                  <a:pt x="14508" y="9330"/>
                </a:lnTo>
                <a:lnTo>
                  <a:pt x="14850" y="8915"/>
                </a:lnTo>
                <a:lnTo>
                  <a:pt x="15191" y="8475"/>
                </a:lnTo>
                <a:lnTo>
                  <a:pt x="15509" y="8011"/>
                </a:lnTo>
                <a:lnTo>
                  <a:pt x="15778" y="7547"/>
                </a:lnTo>
                <a:lnTo>
                  <a:pt x="16046" y="7059"/>
                </a:lnTo>
                <a:lnTo>
                  <a:pt x="16266" y="6546"/>
                </a:lnTo>
                <a:lnTo>
                  <a:pt x="16461" y="6008"/>
                </a:lnTo>
                <a:lnTo>
                  <a:pt x="16584" y="5447"/>
                </a:lnTo>
                <a:lnTo>
                  <a:pt x="16681" y="4885"/>
                </a:lnTo>
                <a:lnTo>
                  <a:pt x="16706" y="4592"/>
                </a:lnTo>
                <a:lnTo>
                  <a:pt x="16706" y="4299"/>
                </a:lnTo>
                <a:lnTo>
                  <a:pt x="16681" y="3859"/>
                </a:lnTo>
                <a:lnTo>
                  <a:pt x="16608" y="3420"/>
                </a:lnTo>
                <a:lnTo>
                  <a:pt x="16510" y="3004"/>
                </a:lnTo>
                <a:lnTo>
                  <a:pt x="16364" y="2614"/>
                </a:lnTo>
                <a:lnTo>
                  <a:pt x="16193" y="2247"/>
                </a:lnTo>
                <a:lnTo>
                  <a:pt x="15973" y="1881"/>
                </a:lnTo>
                <a:lnTo>
                  <a:pt x="15729" y="1563"/>
                </a:lnTo>
                <a:lnTo>
                  <a:pt x="15436" y="1246"/>
                </a:lnTo>
                <a:lnTo>
                  <a:pt x="15143" y="977"/>
                </a:lnTo>
                <a:lnTo>
                  <a:pt x="14801" y="733"/>
                </a:lnTo>
                <a:lnTo>
                  <a:pt x="14459" y="513"/>
                </a:lnTo>
                <a:lnTo>
                  <a:pt x="14092" y="342"/>
                </a:lnTo>
                <a:lnTo>
                  <a:pt x="13677" y="196"/>
                </a:lnTo>
                <a:lnTo>
                  <a:pt x="13262" y="74"/>
                </a:lnTo>
                <a:lnTo>
                  <a:pt x="12847" y="25"/>
                </a:lnTo>
                <a:lnTo>
                  <a:pt x="12407" y="0"/>
                </a:lnTo>
                <a:lnTo>
                  <a:pt x="12065" y="0"/>
                </a:lnTo>
                <a:lnTo>
                  <a:pt x="11723" y="49"/>
                </a:lnTo>
                <a:lnTo>
                  <a:pt x="11381" y="122"/>
                </a:lnTo>
                <a:lnTo>
                  <a:pt x="11064" y="196"/>
                </a:lnTo>
                <a:lnTo>
                  <a:pt x="10746" y="318"/>
                </a:lnTo>
                <a:lnTo>
                  <a:pt x="10453" y="464"/>
                </a:lnTo>
                <a:lnTo>
                  <a:pt x="10160" y="611"/>
                </a:lnTo>
                <a:lnTo>
                  <a:pt x="9892" y="806"/>
                </a:lnTo>
                <a:lnTo>
                  <a:pt x="9647" y="1002"/>
                </a:lnTo>
                <a:lnTo>
                  <a:pt x="9403" y="1221"/>
                </a:lnTo>
                <a:lnTo>
                  <a:pt x="9183" y="1466"/>
                </a:lnTo>
                <a:lnTo>
                  <a:pt x="8964" y="1710"/>
                </a:lnTo>
                <a:lnTo>
                  <a:pt x="8793" y="1979"/>
                </a:lnTo>
                <a:lnTo>
                  <a:pt x="8622" y="2272"/>
                </a:lnTo>
                <a:lnTo>
                  <a:pt x="8475" y="2565"/>
                </a:lnTo>
                <a:lnTo>
                  <a:pt x="8353" y="2858"/>
                </a:lnTo>
                <a:lnTo>
                  <a:pt x="8231" y="2565"/>
                </a:lnTo>
                <a:lnTo>
                  <a:pt x="8084" y="2272"/>
                </a:lnTo>
                <a:lnTo>
                  <a:pt x="7913" y="1979"/>
                </a:lnTo>
                <a:lnTo>
                  <a:pt x="7742" y="1710"/>
                </a:lnTo>
                <a:lnTo>
                  <a:pt x="7523" y="1466"/>
                </a:lnTo>
                <a:lnTo>
                  <a:pt x="7303" y="1221"/>
                </a:lnTo>
                <a:lnTo>
                  <a:pt x="7059" y="1002"/>
                </a:lnTo>
                <a:lnTo>
                  <a:pt x="6814" y="806"/>
                </a:lnTo>
                <a:lnTo>
                  <a:pt x="6546" y="611"/>
                </a:lnTo>
                <a:lnTo>
                  <a:pt x="6253" y="464"/>
                </a:lnTo>
                <a:lnTo>
                  <a:pt x="5960" y="318"/>
                </a:lnTo>
                <a:lnTo>
                  <a:pt x="5642" y="196"/>
                </a:lnTo>
                <a:lnTo>
                  <a:pt x="5325" y="122"/>
                </a:lnTo>
                <a:lnTo>
                  <a:pt x="4983" y="49"/>
                </a:lnTo>
                <a:lnTo>
                  <a:pt x="4641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7" name="Google Shape;521;p40"/>
          <p:cNvSpPr/>
          <p:nvPr/>
        </p:nvSpPr>
        <p:spPr>
          <a:xfrm>
            <a:off x="3219716" y="970206"/>
            <a:ext cx="338956" cy="308317"/>
          </a:xfrm>
          <a:custGeom>
            <a:avLst/>
            <a:gdLst/>
            <a:ahLst/>
            <a:cxnLst/>
            <a:rect l="l" t="t" r="r" b="b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8" name="Google Shape;522;p40"/>
          <p:cNvSpPr/>
          <p:nvPr/>
        </p:nvSpPr>
        <p:spPr>
          <a:xfrm>
            <a:off x="3794488" y="973258"/>
            <a:ext cx="316510" cy="302214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9" name="Google Shape;523;p40"/>
          <p:cNvGrpSpPr/>
          <p:nvPr/>
        </p:nvGrpSpPr>
        <p:grpSpPr>
          <a:xfrm>
            <a:off x="4341543" y="952827"/>
            <a:ext cx="349155" cy="349657"/>
            <a:chOff x="5302225" y="968375"/>
            <a:chExt cx="417650" cy="418250"/>
          </a:xfrm>
          <a:solidFill>
            <a:schemeClr val="bg1"/>
          </a:solidFill>
        </p:grpSpPr>
        <p:sp>
          <p:nvSpPr>
            <p:cNvPr id="350" name="Google Shape;524;p40"/>
            <p:cNvSpPr/>
            <p:nvPr/>
          </p:nvSpPr>
          <p:spPr>
            <a:xfrm>
              <a:off x="5333350" y="991575"/>
              <a:ext cx="152075" cy="155100"/>
            </a:xfrm>
            <a:custGeom>
              <a:avLst/>
              <a:gdLst/>
              <a:ahLst/>
              <a:cxnLst/>
              <a:rect l="l" t="t" r="r" b="b"/>
              <a:pathLst>
                <a:path w="6083" h="6204" extrusionOk="0">
                  <a:moveTo>
                    <a:pt x="2541" y="0"/>
                  </a:moveTo>
                  <a:lnTo>
                    <a:pt x="2468" y="25"/>
                  </a:lnTo>
                  <a:lnTo>
                    <a:pt x="2443" y="147"/>
                  </a:lnTo>
                  <a:lnTo>
                    <a:pt x="2101" y="1807"/>
                  </a:lnTo>
                  <a:lnTo>
                    <a:pt x="2052" y="1930"/>
                  </a:lnTo>
                  <a:lnTo>
                    <a:pt x="1979" y="2052"/>
                  </a:lnTo>
                  <a:lnTo>
                    <a:pt x="1857" y="2174"/>
                  </a:lnTo>
                  <a:lnTo>
                    <a:pt x="1735" y="2223"/>
                  </a:lnTo>
                  <a:lnTo>
                    <a:pt x="123" y="2760"/>
                  </a:lnTo>
                  <a:lnTo>
                    <a:pt x="25" y="2833"/>
                  </a:lnTo>
                  <a:lnTo>
                    <a:pt x="1" y="2882"/>
                  </a:lnTo>
                  <a:lnTo>
                    <a:pt x="25" y="2955"/>
                  </a:lnTo>
                  <a:lnTo>
                    <a:pt x="99" y="3029"/>
                  </a:lnTo>
                  <a:lnTo>
                    <a:pt x="1588" y="3859"/>
                  </a:lnTo>
                  <a:lnTo>
                    <a:pt x="1711" y="3932"/>
                  </a:lnTo>
                  <a:lnTo>
                    <a:pt x="1808" y="4054"/>
                  </a:lnTo>
                  <a:lnTo>
                    <a:pt x="1857" y="4201"/>
                  </a:lnTo>
                  <a:lnTo>
                    <a:pt x="1882" y="4323"/>
                  </a:lnTo>
                  <a:lnTo>
                    <a:pt x="1906" y="6033"/>
                  </a:lnTo>
                  <a:lnTo>
                    <a:pt x="1930" y="6130"/>
                  </a:lnTo>
                  <a:lnTo>
                    <a:pt x="1979" y="6204"/>
                  </a:lnTo>
                  <a:lnTo>
                    <a:pt x="2052" y="6204"/>
                  </a:lnTo>
                  <a:lnTo>
                    <a:pt x="2126" y="6130"/>
                  </a:lnTo>
                  <a:lnTo>
                    <a:pt x="3371" y="4982"/>
                  </a:lnTo>
                  <a:lnTo>
                    <a:pt x="3493" y="4885"/>
                  </a:lnTo>
                  <a:lnTo>
                    <a:pt x="3640" y="4836"/>
                  </a:lnTo>
                  <a:lnTo>
                    <a:pt x="3787" y="4836"/>
                  </a:lnTo>
                  <a:lnTo>
                    <a:pt x="3933" y="4860"/>
                  </a:lnTo>
                  <a:lnTo>
                    <a:pt x="5545" y="5349"/>
                  </a:lnTo>
                  <a:lnTo>
                    <a:pt x="5667" y="5373"/>
                  </a:lnTo>
                  <a:lnTo>
                    <a:pt x="5716" y="5349"/>
                  </a:lnTo>
                  <a:lnTo>
                    <a:pt x="5740" y="5275"/>
                  </a:lnTo>
                  <a:lnTo>
                    <a:pt x="5716" y="5178"/>
                  </a:lnTo>
                  <a:lnTo>
                    <a:pt x="5008" y="3615"/>
                  </a:lnTo>
                  <a:lnTo>
                    <a:pt x="4959" y="3493"/>
                  </a:lnTo>
                  <a:lnTo>
                    <a:pt x="4959" y="3346"/>
                  </a:lnTo>
                  <a:lnTo>
                    <a:pt x="4983" y="3200"/>
                  </a:lnTo>
                  <a:lnTo>
                    <a:pt x="5057" y="3077"/>
                  </a:lnTo>
                  <a:lnTo>
                    <a:pt x="6033" y="1685"/>
                  </a:lnTo>
                  <a:lnTo>
                    <a:pt x="6082" y="1588"/>
                  </a:lnTo>
                  <a:lnTo>
                    <a:pt x="6082" y="1514"/>
                  </a:lnTo>
                  <a:lnTo>
                    <a:pt x="6009" y="1465"/>
                  </a:lnTo>
                  <a:lnTo>
                    <a:pt x="5911" y="1465"/>
                  </a:lnTo>
                  <a:lnTo>
                    <a:pt x="4202" y="1661"/>
                  </a:lnTo>
                  <a:lnTo>
                    <a:pt x="4080" y="1661"/>
                  </a:lnTo>
                  <a:lnTo>
                    <a:pt x="3933" y="1612"/>
                  </a:lnTo>
                  <a:lnTo>
                    <a:pt x="3811" y="1539"/>
                  </a:lnTo>
                  <a:lnTo>
                    <a:pt x="3713" y="1441"/>
                  </a:lnTo>
                  <a:lnTo>
                    <a:pt x="2687" y="73"/>
                  </a:lnTo>
                  <a:lnTo>
                    <a:pt x="261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525;p40"/>
            <p:cNvSpPr/>
            <p:nvPr/>
          </p:nvSpPr>
          <p:spPr>
            <a:xfrm>
              <a:off x="5302225" y="968375"/>
              <a:ext cx="417650" cy="418250"/>
            </a:xfrm>
            <a:custGeom>
              <a:avLst/>
              <a:gdLst/>
              <a:ahLst/>
              <a:cxnLst/>
              <a:rect l="l" t="t" r="r" b="b"/>
              <a:pathLst>
                <a:path w="16706" h="16730" extrusionOk="0">
                  <a:moveTo>
                    <a:pt x="10331" y="0"/>
                  </a:moveTo>
                  <a:lnTo>
                    <a:pt x="10747" y="513"/>
                  </a:lnTo>
                  <a:lnTo>
                    <a:pt x="10942" y="782"/>
                  </a:lnTo>
                  <a:lnTo>
                    <a:pt x="11137" y="1050"/>
                  </a:lnTo>
                  <a:lnTo>
                    <a:pt x="11284" y="1343"/>
                  </a:lnTo>
                  <a:lnTo>
                    <a:pt x="11455" y="1636"/>
                  </a:lnTo>
                  <a:lnTo>
                    <a:pt x="11577" y="1929"/>
                  </a:lnTo>
                  <a:lnTo>
                    <a:pt x="11723" y="2223"/>
                  </a:lnTo>
                  <a:lnTo>
                    <a:pt x="11821" y="2540"/>
                  </a:lnTo>
                  <a:lnTo>
                    <a:pt x="11919" y="2858"/>
                  </a:lnTo>
                  <a:lnTo>
                    <a:pt x="12017" y="3199"/>
                  </a:lnTo>
                  <a:lnTo>
                    <a:pt x="12090" y="3517"/>
                  </a:lnTo>
                  <a:lnTo>
                    <a:pt x="12139" y="3859"/>
                  </a:lnTo>
                  <a:lnTo>
                    <a:pt x="12187" y="4201"/>
                  </a:lnTo>
                  <a:lnTo>
                    <a:pt x="12212" y="4543"/>
                  </a:lnTo>
                  <a:lnTo>
                    <a:pt x="12212" y="4909"/>
                  </a:lnTo>
                  <a:lnTo>
                    <a:pt x="12212" y="5275"/>
                  </a:lnTo>
                  <a:lnTo>
                    <a:pt x="12187" y="5642"/>
                  </a:lnTo>
                  <a:lnTo>
                    <a:pt x="12139" y="6008"/>
                  </a:lnTo>
                  <a:lnTo>
                    <a:pt x="12065" y="6374"/>
                  </a:lnTo>
                  <a:lnTo>
                    <a:pt x="11992" y="6741"/>
                  </a:lnTo>
                  <a:lnTo>
                    <a:pt x="11894" y="7083"/>
                  </a:lnTo>
                  <a:lnTo>
                    <a:pt x="11772" y="7425"/>
                  </a:lnTo>
                  <a:lnTo>
                    <a:pt x="11650" y="7742"/>
                  </a:lnTo>
                  <a:lnTo>
                    <a:pt x="11504" y="8084"/>
                  </a:lnTo>
                  <a:lnTo>
                    <a:pt x="11333" y="8402"/>
                  </a:lnTo>
                  <a:lnTo>
                    <a:pt x="11162" y="8695"/>
                  </a:lnTo>
                  <a:lnTo>
                    <a:pt x="10966" y="8988"/>
                  </a:lnTo>
                  <a:lnTo>
                    <a:pt x="10771" y="9281"/>
                  </a:lnTo>
                  <a:lnTo>
                    <a:pt x="10551" y="9549"/>
                  </a:lnTo>
                  <a:lnTo>
                    <a:pt x="10307" y="9818"/>
                  </a:lnTo>
                  <a:lnTo>
                    <a:pt x="10063" y="10087"/>
                  </a:lnTo>
                  <a:lnTo>
                    <a:pt x="9818" y="10331"/>
                  </a:lnTo>
                  <a:lnTo>
                    <a:pt x="9550" y="10551"/>
                  </a:lnTo>
                  <a:lnTo>
                    <a:pt x="9281" y="10771"/>
                  </a:lnTo>
                  <a:lnTo>
                    <a:pt x="8988" y="10966"/>
                  </a:lnTo>
                  <a:lnTo>
                    <a:pt x="8695" y="11161"/>
                  </a:lnTo>
                  <a:lnTo>
                    <a:pt x="8377" y="11332"/>
                  </a:lnTo>
                  <a:lnTo>
                    <a:pt x="8060" y="11503"/>
                  </a:lnTo>
                  <a:lnTo>
                    <a:pt x="7742" y="11650"/>
                  </a:lnTo>
                  <a:lnTo>
                    <a:pt x="7401" y="11772"/>
                  </a:lnTo>
                  <a:lnTo>
                    <a:pt x="7059" y="11894"/>
                  </a:lnTo>
                  <a:lnTo>
                    <a:pt x="6717" y="11992"/>
                  </a:lnTo>
                  <a:lnTo>
                    <a:pt x="6375" y="12065"/>
                  </a:lnTo>
                  <a:lnTo>
                    <a:pt x="6008" y="12138"/>
                  </a:lnTo>
                  <a:lnTo>
                    <a:pt x="5642" y="12187"/>
                  </a:lnTo>
                  <a:lnTo>
                    <a:pt x="5276" y="12212"/>
                  </a:lnTo>
                  <a:lnTo>
                    <a:pt x="4885" y="12236"/>
                  </a:lnTo>
                  <a:lnTo>
                    <a:pt x="4543" y="12212"/>
                  </a:lnTo>
                  <a:lnTo>
                    <a:pt x="4201" y="12187"/>
                  </a:lnTo>
                  <a:lnTo>
                    <a:pt x="3859" y="12163"/>
                  </a:lnTo>
                  <a:lnTo>
                    <a:pt x="3517" y="12089"/>
                  </a:lnTo>
                  <a:lnTo>
                    <a:pt x="3175" y="12016"/>
                  </a:lnTo>
                  <a:lnTo>
                    <a:pt x="2858" y="11943"/>
                  </a:lnTo>
                  <a:lnTo>
                    <a:pt x="2540" y="11845"/>
                  </a:lnTo>
                  <a:lnTo>
                    <a:pt x="2223" y="11723"/>
                  </a:lnTo>
                  <a:lnTo>
                    <a:pt x="1905" y="11601"/>
                  </a:lnTo>
                  <a:lnTo>
                    <a:pt x="1612" y="11454"/>
                  </a:lnTo>
                  <a:lnTo>
                    <a:pt x="1319" y="11308"/>
                  </a:lnTo>
                  <a:lnTo>
                    <a:pt x="1051" y="11137"/>
                  </a:lnTo>
                  <a:lnTo>
                    <a:pt x="757" y="10966"/>
                  </a:lnTo>
                  <a:lnTo>
                    <a:pt x="489" y="10771"/>
                  </a:lnTo>
                  <a:lnTo>
                    <a:pt x="0" y="10355"/>
                  </a:lnTo>
                  <a:lnTo>
                    <a:pt x="98" y="10697"/>
                  </a:lnTo>
                  <a:lnTo>
                    <a:pt x="196" y="11015"/>
                  </a:lnTo>
                  <a:lnTo>
                    <a:pt x="464" y="11674"/>
                  </a:lnTo>
                  <a:lnTo>
                    <a:pt x="757" y="12309"/>
                  </a:lnTo>
                  <a:lnTo>
                    <a:pt x="1124" y="12895"/>
                  </a:lnTo>
                  <a:lnTo>
                    <a:pt x="1515" y="13457"/>
                  </a:lnTo>
                  <a:lnTo>
                    <a:pt x="1979" y="13970"/>
                  </a:lnTo>
                  <a:lnTo>
                    <a:pt x="2443" y="14458"/>
                  </a:lnTo>
                  <a:lnTo>
                    <a:pt x="2980" y="14898"/>
                  </a:lnTo>
                  <a:lnTo>
                    <a:pt x="3542" y="15313"/>
                  </a:lnTo>
                  <a:lnTo>
                    <a:pt x="4128" y="15680"/>
                  </a:lnTo>
                  <a:lnTo>
                    <a:pt x="4738" y="15973"/>
                  </a:lnTo>
                  <a:lnTo>
                    <a:pt x="5398" y="16241"/>
                  </a:lnTo>
                  <a:lnTo>
                    <a:pt x="5740" y="16339"/>
                  </a:lnTo>
                  <a:lnTo>
                    <a:pt x="6082" y="16437"/>
                  </a:lnTo>
                  <a:lnTo>
                    <a:pt x="6424" y="16534"/>
                  </a:lnTo>
                  <a:lnTo>
                    <a:pt x="6766" y="16608"/>
                  </a:lnTo>
                  <a:lnTo>
                    <a:pt x="7132" y="16657"/>
                  </a:lnTo>
                  <a:lnTo>
                    <a:pt x="7474" y="16681"/>
                  </a:lnTo>
                  <a:lnTo>
                    <a:pt x="7840" y="16705"/>
                  </a:lnTo>
                  <a:lnTo>
                    <a:pt x="8231" y="16730"/>
                  </a:lnTo>
                  <a:lnTo>
                    <a:pt x="8646" y="16705"/>
                  </a:lnTo>
                  <a:lnTo>
                    <a:pt x="9086" y="16681"/>
                  </a:lnTo>
                  <a:lnTo>
                    <a:pt x="9501" y="16632"/>
                  </a:lnTo>
                  <a:lnTo>
                    <a:pt x="9941" y="16559"/>
                  </a:lnTo>
                  <a:lnTo>
                    <a:pt x="10331" y="16461"/>
                  </a:lnTo>
                  <a:lnTo>
                    <a:pt x="10747" y="16339"/>
                  </a:lnTo>
                  <a:lnTo>
                    <a:pt x="11137" y="16217"/>
                  </a:lnTo>
                  <a:lnTo>
                    <a:pt x="11528" y="16046"/>
                  </a:lnTo>
                  <a:lnTo>
                    <a:pt x="11894" y="15875"/>
                  </a:lnTo>
                  <a:lnTo>
                    <a:pt x="12261" y="15704"/>
                  </a:lnTo>
                  <a:lnTo>
                    <a:pt x="12627" y="15484"/>
                  </a:lnTo>
                  <a:lnTo>
                    <a:pt x="12969" y="15264"/>
                  </a:lnTo>
                  <a:lnTo>
                    <a:pt x="13311" y="15045"/>
                  </a:lnTo>
                  <a:lnTo>
                    <a:pt x="13628" y="14776"/>
                  </a:lnTo>
                  <a:lnTo>
                    <a:pt x="13922" y="14507"/>
                  </a:lnTo>
                  <a:lnTo>
                    <a:pt x="14215" y="14239"/>
                  </a:lnTo>
                  <a:lnTo>
                    <a:pt x="14508" y="13946"/>
                  </a:lnTo>
                  <a:lnTo>
                    <a:pt x="14776" y="13628"/>
                  </a:lnTo>
                  <a:lnTo>
                    <a:pt x="15021" y="13311"/>
                  </a:lnTo>
                  <a:lnTo>
                    <a:pt x="15265" y="12969"/>
                  </a:lnTo>
                  <a:lnTo>
                    <a:pt x="15485" y="12627"/>
                  </a:lnTo>
                  <a:lnTo>
                    <a:pt x="15680" y="12285"/>
                  </a:lnTo>
                  <a:lnTo>
                    <a:pt x="15875" y="11918"/>
                  </a:lnTo>
                  <a:lnTo>
                    <a:pt x="16046" y="11528"/>
                  </a:lnTo>
                  <a:lnTo>
                    <a:pt x="16193" y="11161"/>
                  </a:lnTo>
                  <a:lnTo>
                    <a:pt x="16339" y="10746"/>
                  </a:lnTo>
                  <a:lnTo>
                    <a:pt x="16437" y="10355"/>
                  </a:lnTo>
                  <a:lnTo>
                    <a:pt x="16535" y="9940"/>
                  </a:lnTo>
                  <a:lnTo>
                    <a:pt x="16608" y="9525"/>
                  </a:lnTo>
                  <a:lnTo>
                    <a:pt x="16657" y="9085"/>
                  </a:lnTo>
                  <a:lnTo>
                    <a:pt x="16706" y="8670"/>
                  </a:lnTo>
                  <a:lnTo>
                    <a:pt x="16706" y="8231"/>
                  </a:lnTo>
                  <a:lnTo>
                    <a:pt x="16706" y="7864"/>
                  </a:lnTo>
                  <a:lnTo>
                    <a:pt x="16681" y="7498"/>
                  </a:lnTo>
                  <a:lnTo>
                    <a:pt x="16632" y="7132"/>
                  </a:lnTo>
                  <a:lnTo>
                    <a:pt x="16584" y="6790"/>
                  </a:lnTo>
                  <a:lnTo>
                    <a:pt x="16510" y="6423"/>
                  </a:lnTo>
                  <a:lnTo>
                    <a:pt x="16437" y="6081"/>
                  </a:lnTo>
                  <a:lnTo>
                    <a:pt x="16339" y="5739"/>
                  </a:lnTo>
                  <a:lnTo>
                    <a:pt x="16242" y="5398"/>
                  </a:lnTo>
                  <a:lnTo>
                    <a:pt x="15973" y="4763"/>
                  </a:lnTo>
                  <a:lnTo>
                    <a:pt x="15656" y="4128"/>
                  </a:lnTo>
                  <a:lnTo>
                    <a:pt x="15314" y="3541"/>
                  </a:lnTo>
                  <a:lnTo>
                    <a:pt x="14898" y="2980"/>
                  </a:lnTo>
                  <a:lnTo>
                    <a:pt x="14459" y="2467"/>
                  </a:lnTo>
                  <a:lnTo>
                    <a:pt x="13970" y="1978"/>
                  </a:lnTo>
                  <a:lnTo>
                    <a:pt x="13433" y="1539"/>
                  </a:lnTo>
                  <a:lnTo>
                    <a:pt x="12871" y="1123"/>
                  </a:lnTo>
                  <a:lnTo>
                    <a:pt x="12285" y="782"/>
                  </a:lnTo>
                  <a:lnTo>
                    <a:pt x="11675" y="464"/>
                  </a:lnTo>
                  <a:lnTo>
                    <a:pt x="11015" y="220"/>
                  </a:lnTo>
                  <a:lnTo>
                    <a:pt x="10673" y="98"/>
                  </a:lnTo>
                  <a:lnTo>
                    <a:pt x="1033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2" name="Google Shape;526;p40"/>
          <p:cNvGrpSpPr/>
          <p:nvPr/>
        </p:nvGrpSpPr>
        <p:grpSpPr>
          <a:xfrm>
            <a:off x="4863207" y="913514"/>
            <a:ext cx="432881" cy="421637"/>
            <a:chOff x="5926225" y="921350"/>
            <a:chExt cx="517800" cy="504350"/>
          </a:xfrm>
          <a:solidFill>
            <a:schemeClr val="bg1"/>
          </a:solidFill>
        </p:grpSpPr>
        <p:sp>
          <p:nvSpPr>
            <p:cNvPr id="353" name="Google Shape;527;p40"/>
            <p:cNvSpPr/>
            <p:nvPr/>
          </p:nvSpPr>
          <p:spPr>
            <a:xfrm>
              <a:off x="5926225" y="921350"/>
              <a:ext cx="517800" cy="504350"/>
            </a:xfrm>
            <a:custGeom>
              <a:avLst/>
              <a:gdLst/>
              <a:ahLst/>
              <a:cxnLst/>
              <a:rect l="l" t="t" r="r" b="b"/>
              <a:pathLst>
                <a:path w="20712" h="20174" extrusionOk="0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528;p40"/>
            <p:cNvSpPr/>
            <p:nvPr/>
          </p:nvSpPr>
          <p:spPr>
            <a:xfrm>
              <a:off x="6016600" y="1005000"/>
              <a:ext cx="337050" cy="337050"/>
            </a:xfrm>
            <a:custGeom>
              <a:avLst/>
              <a:gdLst/>
              <a:ahLst/>
              <a:cxnLst/>
              <a:rect l="l" t="t" r="r" b="b"/>
              <a:pathLst>
                <a:path w="13482" h="13482" extrusionOk="0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5" name="Google Shape;529;p40"/>
          <p:cNvGrpSpPr/>
          <p:nvPr/>
        </p:nvGrpSpPr>
        <p:grpSpPr>
          <a:xfrm>
            <a:off x="5441030" y="921686"/>
            <a:ext cx="404290" cy="405314"/>
            <a:chOff x="6617400" y="931125"/>
            <a:chExt cx="483600" cy="484825"/>
          </a:xfrm>
          <a:solidFill>
            <a:schemeClr val="bg1"/>
          </a:solidFill>
        </p:grpSpPr>
        <p:sp>
          <p:nvSpPr>
            <p:cNvPr id="356" name="Google Shape;530;p40"/>
            <p:cNvSpPr/>
            <p:nvPr/>
          </p:nvSpPr>
          <p:spPr>
            <a:xfrm>
              <a:off x="6843925" y="1183900"/>
              <a:ext cx="121525" cy="232050"/>
            </a:xfrm>
            <a:custGeom>
              <a:avLst/>
              <a:gdLst/>
              <a:ahLst/>
              <a:cxnLst/>
              <a:rect l="l" t="t" r="r" b="b"/>
              <a:pathLst>
                <a:path w="4861" h="9282" extrusionOk="0">
                  <a:moveTo>
                    <a:pt x="1" y="0"/>
                  </a:moveTo>
                  <a:lnTo>
                    <a:pt x="1" y="6863"/>
                  </a:lnTo>
                  <a:lnTo>
                    <a:pt x="25" y="7107"/>
                  </a:lnTo>
                  <a:lnTo>
                    <a:pt x="49" y="7327"/>
                  </a:lnTo>
                  <a:lnTo>
                    <a:pt x="123" y="7572"/>
                  </a:lnTo>
                  <a:lnTo>
                    <a:pt x="196" y="7791"/>
                  </a:lnTo>
                  <a:lnTo>
                    <a:pt x="294" y="8011"/>
                  </a:lnTo>
                  <a:lnTo>
                    <a:pt x="416" y="8207"/>
                  </a:lnTo>
                  <a:lnTo>
                    <a:pt x="562" y="8402"/>
                  </a:lnTo>
                  <a:lnTo>
                    <a:pt x="709" y="8573"/>
                  </a:lnTo>
                  <a:lnTo>
                    <a:pt x="880" y="8719"/>
                  </a:lnTo>
                  <a:lnTo>
                    <a:pt x="1075" y="8866"/>
                  </a:lnTo>
                  <a:lnTo>
                    <a:pt x="1271" y="8988"/>
                  </a:lnTo>
                  <a:lnTo>
                    <a:pt x="1490" y="9086"/>
                  </a:lnTo>
                  <a:lnTo>
                    <a:pt x="1710" y="9159"/>
                  </a:lnTo>
                  <a:lnTo>
                    <a:pt x="1930" y="9232"/>
                  </a:lnTo>
                  <a:lnTo>
                    <a:pt x="2174" y="9257"/>
                  </a:lnTo>
                  <a:lnTo>
                    <a:pt x="2418" y="9281"/>
                  </a:lnTo>
                  <a:lnTo>
                    <a:pt x="2663" y="9257"/>
                  </a:lnTo>
                  <a:lnTo>
                    <a:pt x="2907" y="9232"/>
                  </a:lnTo>
                  <a:lnTo>
                    <a:pt x="3151" y="9159"/>
                  </a:lnTo>
                  <a:lnTo>
                    <a:pt x="3371" y="9086"/>
                  </a:lnTo>
                  <a:lnTo>
                    <a:pt x="3591" y="8988"/>
                  </a:lnTo>
                  <a:lnTo>
                    <a:pt x="3786" y="8866"/>
                  </a:lnTo>
                  <a:lnTo>
                    <a:pt x="3957" y="8719"/>
                  </a:lnTo>
                  <a:lnTo>
                    <a:pt x="4128" y="8573"/>
                  </a:lnTo>
                  <a:lnTo>
                    <a:pt x="4299" y="8402"/>
                  </a:lnTo>
                  <a:lnTo>
                    <a:pt x="4446" y="8207"/>
                  </a:lnTo>
                  <a:lnTo>
                    <a:pt x="4568" y="8011"/>
                  </a:lnTo>
                  <a:lnTo>
                    <a:pt x="4665" y="7791"/>
                  </a:lnTo>
                  <a:lnTo>
                    <a:pt x="4739" y="7572"/>
                  </a:lnTo>
                  <a:lnTo>
                    <a:pt x="4812" y="7327"/>
                  </a:lnTo>
                  <a:lnTo>
                    <a:pt x="4836" y="7107"/>
                  </a:lnTo>
                  <a:lnTo>
                    <a:pt x="4861" y="6863"/>
                  </a:lnTo>
                  <a:lnTo>
                    <a:pt x="4836" y="6717"/>
                  </a:lnTo>
                  <a:lnTo>
                    <a:pt x="4812" y="6619"/>
                  </a:lnTo>
                  <a:lnTo>
                    <a:pt x="4739" y="6521"/>
                  </a:lnTo>
                  <a:lnTo>
                    <a:pt x="4665" y="6424"/>
                  </a:lnTo>
                  <a:lnTo>
                    <a:pt x="4592" y="6350"/>
                  </a:lnTo>
                  <a:lnTo>
                    <a:pt x="4470" y="6302"/>
                  </a:lnTo>
                  <a:lnTo>
                    <a:pt x="4372" y="6253"/>
                  </a:lnTo>
                  <a:lnTo>
                    <a:pt x="4128" y="6253"/>
                  </a:lnTo>
                  <a:lnTo>
                    <a:pt x="4006" y="6302"/>
                  </a:lnTo>
                  <a:lnTo>
                    <a:pt x="3908" y="6350"/>
                  </a:lnTo>
                  <a:lnTo>
                    <a:pt x="3811" y="6424"/>
                  </a:lnTo>
                  <a:lnTo>
                    <a:pt x="3737" y="6521"/>
                  </a:lnTo>
                  <a:lnTo>
                    <a:pt x="3688" y="6619"/>
                  </a:lnTo>
                  <a:lnTo>
                    <a:pt x="3640" y="6717"/>
                  </a:lnTo>
                  <a:lnTo>
                    <a:pt x="3640" y="6863"/>
                  </a:lnTo>
                  <a:lnTo>
                    <a:pt x="3615" y="7083"/>
                  </a:lnTo>
                  <a:lnTo>
                    <a:pt x="3542" y="7327"/>
                  </a:lnTo>
                  <a:lnTo>
                    <a:pt x="3420" y="7523"/>
                  </a:lnTo>
                  <a:lnTo>
                    <a:pt x="3273" y="7718"/>
                  </a:lnTo>
                  <a:lnTo>
                    <a:pt x="3102" y="7865"/>
                  </a:lnTo>
                  <a:lnTo>
                    <a:pt x="2907" y="7962"/>
                  </a:lnTo>
                  <a:lnTo>
                    <a:pt x="2663" y="8036"/>
                  </a:lnTo>
                  <a:lnTo>
                    <a:pt x="2418" y="8060"/>
                  </a:lnTo>
                  <a:lnTo>
                    <a:pt x="2174" y="8036"/>
                  </a:lnTo>
                  <a:lnTo>
                    <a:pt x="1954" y="7962"/>
                  </a:lnTo>
                  <a:lnTo>
                    <a:pt x="1759" y="7865"/>
                  </a:lnTo>
                  <a:lnTo>
                    <a:pt x="1564" y="7718"/>
                  </a:lnTo>
                  <a:lnTo>
                    <a:pt x="1417" y="7523"/>
                  </a:lnTo>
                  <a:lnTo>
                    <a:pt x="1319" y="7327"/>
                  </a:lnTo>
                  <a:lnTo>
                    <a:pt x="1246" y="7083"/>
                  </a:lnTo>
                  <a:lnTo>
                    <a:pt x="1222" y="6863"/>
                  </a:lnTo>
                  <a:lnTo>
                    <a:pt x="1222" y="0"/>
                  </a:lnTo>
                  <a:lnTo>
                    <a:pt x="953" y="220"/>
                  </a:lnTo>
                  <a:lnTo>
                    <a:pt x="880" y="293"/>
                  </a:lnTo>
                  <a:lnTo>
                    <a:pt x="806" y="342"/>
                  </a:lnTo>
                  <a:lnTo>
                    <a:pt x="709" y="367"/>
                  </a:lnTo>
                  <a:lnTo>
                    <a:pt x="513" y="367"/>
                  </a:lnTo>
                  <a:lnTo>
                    <a:pt x="416" y="342"/>
                  </a:lnTo>
                  <a:lnTo>
                    <a:pt x="342" y="293"/>
                  </a:lnTo>
                  <a:lnTo>
                    <a:pt x="269" y="22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531;p40"/>
            <p:cNvSpPr/>
            <p:nvPr/>
          </p:nvSpPr>
          <p:spPr>
            <a:xfrm>
              <a:off x="6617400" y="931125"/>
              <a:ext cx="483600" cy="259500"/>
            </a:xfrm>
            <a:custGeom>
              <a:avLst/>
              <a:gdLst/>
              <a:ahLst/>
              <a:cxnLst/>
              <a:rect l="l" t="t" r="r" b="b"/>
              <a:pathLst>
                <a:path w="19344" h="10380" extrusionOk="0">
                  <a:moveTo>
                    <a:pt x="5252" y="9769"/>
                  </a:moveTo>
                  <a:lnTo>
                    <a:pt x="5252" y="9769"/>
                  </a:lnTo>
                  <a:lnTo>
                    <a:pt x="5252" y="9769"/>
                  </a:lnTo>
                  <a:close/>
                  <a:moveTo>
                    <a:pt x="9672" y="0"/>
                  </a:moveTo>
                  <a:lnTo>
                    <a:pt x="9550" y="25"/>
                  </a:lnTo>
                  <a:lnTo>
                    <a:pt x="9428" y="49"/>
                  </a:lnTo>
                  <a:lnTo>
                    <a:pt x="9330" y="122"/>
                  </a:lnTo>
                  <a:lnTo>
                    <a:pt x="9232" y="196"/>
                  </a:lnTo>
                  <a:lnTo>
                    <a:pt x="9159" y="269"/>
                  </a:lnTo>
                  <a:lnTo>
                    <a:pt x="9110" y="367"/>
                  </a:lnTo>
                  <a:lnTo>
                    <a:pt x="9086" y="489"/>
                  </a:lnTo>
                  <a:lnTo>
                    <a:pt x="9062" y="611"/>
                  </a:lnTo>
                  <a:lnTo>
                    <a:pt x="9062" y="1246"/>
                  </a:lnTo>
                  <a:lnTo>
                    <a:pt x="8622" y="1270"/>
                  </a:lnTo>
                  <a:lnTo>
                    <a:pt x="8182" y="1343"/>
                  </a:lnTo>
                  <a:lnTo>
                    <a:pt x="7767" y="1417"/>
                  </a:lnTo>
                  <a:lnTo>
                    <a:pt x="7328" y="1514"/>
                  </a:lnTo>
                  <a:lnTo>
                    <a:pt x="6912" y="1612"/>
                  </a:lnTo>
                  <a:lnTo>
                    <a:pt x="6497" y="1759"/>
                  </a:lnTo>
                  <a:lnTo>
                    <a:pt x="6082" y="1905"/>
                  </a:lnTo>
                  <a:lnTo>
                    <a:pt x="5691" y="2076"/>
                  </a:lnTo>
                  <a:lnTo>
                    <a:pt x="5300" y="2247"/>
                  </a:lnTo>
                  <a:lnTo>
                    <a:pt x="4910" y="2467"/>
                  </a:lnTo>
                  <a:lnTo>
                    <a:pt x="4543" y="2687"/>
                  </a:lnTo>
                  <a:lnTo>
                    <a:pt x="4177" y="2931"/>
                  </a:lnTo>
                  <a:lnTo>
                    <a:pt x="3811" y="3175"/>
                  </a:lnTo>
                  <a:lnTo>
                    <a:pt x="3469" y="3468"/>
                  </a:lnTo>
                  <a:lnTo>
                    <a:pt x="3151" y="3761"/>
                  </a:lnTo>
                  <a:lnTo>
                    <a:pt x="2834" y="4054"/>
                  </a:lnTo>
                  <a:lnTo>
                    <a:pt x="2516" y="4372"/>
                  </a:lnTo>
                  <a:lnTo>
                    <a:pt x="2223" y="4714"/>
                  </a:lnTo>
                  <a:lnTo>
                    <a:pt x="1930" y="5080"/>
                  </a:lnTo>
                  <a:lnTo>
                    <a:pt x="1686" y="5422"/>
                  </a:lnTo>
                  <a:lnTo>
                    <a:pt x="1442" y="5788"/>
                  </a:lnTo>
                  <a:lnTo>
                    <a:pt x="1222" y="6179"/>
                  </a:lnTo>
                  <a:lnTo>
                    <a:pt x="1002" y="6570"/>
                  </a:lnTo>
                  <a:lnTo>
                    <a:pt x="807" y="6961"/>
                  </a:lnTo>
                  <a:lnTo>
                    <a:pt x="660" y="7376"/>
                  </a:lnTo>
                  <a:lnTo>
                    <a:pt x="489" y="7791"/>
                  </a:lnTo>
                  <a:lnTo>
                    <a:pt x="367" y="8206"/>
                  </a:lnTo>
                  <a:lnTo>
                    <a:pt x="245" y="8622"/>
                  </a:lnTo>
                  <a:lnTo>
                    <a:pt x="172" y="9061"/>
                  </a:lnTo>
                  <a:lnTo>
                    <a:pt x="98" y="9501"/>
                  </a:lnTo>
                  <a:lnTo>
                    <a:pt x="25" y="9940"/>
                  </a:lnTo>
                  <a:lnTo>
                    <a:pt x="1" y="10380"/>
                  </a:lnTo>
                  <a:lnTo>
                    <a:pt x="196" y="10111"/>
                  </a:lnTo>
                  <a:lnTo>
                    <a:pt x="465" y="9867"/>
                  </a:lnTo>
                  <a:lnTo>
                    <a:pt x="758" y="9647"/>
                  </a:lnTo>
                  <a:lnTo>
                    <a:pt x="1075" y="9452"/>
                  </a:lnTo>
                  <a:lnTo>
                    <a:pt x="1442" y="9305"/>
                  </a:lnTo>
                  <a:lnTo>
                    <a:pt x="1808" y="9183"/>
                  </a:lnTo>
                  <a:lnTo>
                    <a:pt x="2223" y="9110"/>
                  </a:lnTo>
                  <a:lnTo>
                    <a:pt x="2638" y="9086"/>
                  </a:lnTo>
                  <a:lnTo>
                    <a:pt x="2956" y="9110"/>
                  </a:lnTo>
                  <a:lnTo>
                    <a:pt x="3249" y="9134"/>
                  </a:lnTo>
                  <a:lnTo>
                    <a:pt x="3542" y="9208"/>
                  </a:lnTo>
                  <a:lnTo>
                    <a:pt x="3811" y="9281"/>
                  </a:lnTo>
                  <a:lnTo>
                    <a:pt x="4079" y="9379"/>
                  </a:lnTo>
                  <a:lnTo>
                    <a:pt x="4323" y="9501"/>
                  </a:lnTo>
                  <a:lnTo>
                    <a:pt x="4543" y="9647"/>
                  </a:lnTo>
                  <a:lnTo>
                    <a:pt x="4763" y="9794"/>
                  </a:lnTo>
                  <a:lnTo>
                    <a:pt x="4812" y="9305"/>
                  </a:lnTo>
                  <a:lnTo>
                    <a:pt x="4934" y="8573"/>
                  </a:lnTo>
                  <a:lnTo>
                    <a:pt x="5007" y="8109"/>
                  </a:lnTo>
                  <a:lnTo>
                    <a:pt x="5129" y="7620"/>
                  </a:lnTo>
                  <a:lnTo>
                    <a:pt x="5276" y="7107"/>
                  </a:lnTo>
                  <a:lnTo>
                    <a:pt x="5447" y="6546"/>
                  </a:lnTo>
                  <a:lnTo>
                    <a:pt x="5642" y="5984"/>
                  </a:lnTo>
                  <a:lnTo>
                    <a:pt x="5887" y="5373"/>
                  </a:lnTo>
                  <a:lnTo>
                    <a:pt x="6180" y="4763"/>
                  </a:lnTo>
                  <a:lnTo>
                    <a:pt x="6522" y="4152"/>
                  </a:lnTo>
                  <a:lnTo>
                    <a:pt x="6888" y="3542"/>
                  </a:lnTo>
                  <a:lnTo>
                    <a:pt x="7303" y="2931"/>
                  </a:lnTo>
                  <a:lnTo>
                    <a:pt x="7792" y="2345"/>
                  </a:lnTo>
                  <a:lnTo>
                    <a:pt x="8329" y="1783"/>
                  </a:lnTo>
                  <a:lnTo>
                    <a:pt x="8402" y="1710"/>
                  </a:lnTo>
                  <a:lnTo>
                    <a:pt x="8597" y="1710"/>
                  </a:lnTo>
                  <a:lnTo>
                    <a:pt x="8671" y="1783"/>
                  </a:lnTo>
                  <a:lnTo>
                    <a:pt x="8720" y="1856"/>
                  </a:lnTo>
                  <a:lnTo>
                    <a:pt x="8744" y="1954"/>
                  </a:lnTo>
                  <a:lnTo>
                    <a:pt x="8720" y="2027"/>
                  </a:lnTo>
                  <a:lnTo>
                    <a:pt x="8671" y="2125"/>
                  </a:lnTo>
                  <a:lnTo>
                    <a:pt x="8182" y="2662"/>
                  </a:lnTo>
                  <a:lnTo>
                    <a:pt x="7718" y="3200"/>
                  </a:lnTo>
                  <a:lnTo>
                    <a:pt x="7328" y="3786"/>
                  </a:lnTo>
                  <a:lnTo>
                    <a:pt x="6961" y="4348"/>
                  </a:lnTo>
                  <a:lnTo>
                    <a:pt x="6668" y="4934"/>
                  </a:lnTo>
                  <a:lnTo>
                    <a:pt x="6375" y="5495"/>
                  </a:lnTo>
                  <a:lnTo>
                    <a:pt x="6155" y="6082"/>
                  </a:lnTo>
                  <a:lnTo>
                    <a:pt x="5960" y="6619"/>
                  </a:lnTo>
                  <a:lnTo>
                    <a:pt x="5789" y="7156"/>
                  </a:lnTo>
                  <a:lnTo>
                    <a:pt x="5642" y="7645"/>
                  </a:lnTo>
                  <a:lnTo>
                    <a:pt x="5520" y="8109"/>
                  </a:lnTo>
                  <a:lnTo>
                    <a:pt x="5423" y="8548"/>
                  </a:lnTo>
                  <a:lnTo>
                    <a:pt x="5300" y="9257"/>
                  </a:lnTo>
                  <a:lnTo>
                    <a:pt x="5252" y="9769"/>
                  </a:lnTo>
                  <a:lnTo>
                    <a:pt x="5471" y="9623"/>
                  </a:lnTo>
                  <a:lnTo>
                    <a:pt x="5691" y="9476"/>
                  </a:lnTo>
                  <a:lnTo>
                    <a:pt x="5935" y="9379"/>
                  </a:lnTo>
                  <a:lnTo>
                    <a:pt x="6180" y="9281"/>
                  </a:lnTo>
                  <a:lnTo>
                    <a:pt x="6448" y="9208"/>
                  </a:lnTo>
                  <a:lnTo>
                    <a:pt x="6741" y="9134"/>
                  </a:lnTo>
                  <a:lnTo>
                    <a:pt x="7034" y="9110"/>
                  </a:lnTo>
                  <a:lnTo>
                    <a:pt x="7328" y="9086"/>
                  </a:lnTo>
                  <a:lnTo>
                    <a:pt x="7645" y="9110"/>
                  </a:lnTo>
                  <a:lnTo>
                    <a:pt x="7938" y="9134"/>
                  </a:lnTo>
                  <a:lnTo>
                    <a:pt x="8207" y="9208"/>
                  </a:lnTo>
                  <a:lnTo>
                    <a:pt x="8475" y="9281"/>
                  </a:lnTo>
                  <a:lnTo>
                    <a:pt x="8744" y="9379"/>
                  </a:lnTo>
                  <a:lnTo>
                    <a:pt x="8988" y="9501"/>
                  </a:lnTo>
                  <a:lnTo>
                    <a:pt x="9208" y="9623"/>
                  </a:lnTo>
                  <a:lnTo>
                    <a:pt x="9428" y="9794"/>
                  </a:lnTo>
                  <a:lnTo>
                    <a:pt x="9428" y="1954"/>
                  </a:lnTo>
                  <a:lnTo>
                    <a:pt x="9452" y="1856"/>
                  </a:lnTo>
                  <a:lnTo>
                    <a:pt x="9501" y="1783"/>
                  </a:lnTo>
                  <a:lnTo>
                    <a:pt x="9574" y="1710"/>
                  </a:lnTo>
                  <a:lnTo>
                    <a:pt x="9770" y="1710"/>
                  </a:lnTo>
                  <a:lnTo>
                    <a:pt x="9843" y="1783"/>
                  </a:lnTo>
                  <a:lnTo>
                    <a:pt x="9892" y="1856"/>
                  </a:lnTo>
                  <a:lnTo>
                    <a:pt x="9916" y="1954"/>
                  </a:lnTo>
                  <a:lnTo>
                    <a:pt x="9916" y="9794"/>
                  </a:lnTo>
                  <a:lnTo>
                    <a:pt x="10136" y="9623"/>
                  </a:lnTo>
                  <a:lnTo>
                    <a:pt x="10356" y="9501"/>
                  </a:lnTo>
                  <a:lnTo>
                    <a:pt x="10600" y="9379"/>
                  </a:lnTo>
                  <a:lnTo>
                    <a:pt x="10869" y="9281"/>
                  </a:lnTo>
                  <a:lnTo>
                    <a:pt x="11137" y="9208"/>
                  </a:lnTo>
                  <a:lnTo>
                    <a:pt x="11406" y="9134"/>
                  </a:lnTo>
                  <a:lnTo>
                    <a:pt x="11699" y="9110"/>
                  </a:lnTo>
                  <a:lnTo>
                    <a:pt x="12017" y="9086"/>
                  </a:lnTo>
                  <a:lnTo>
                    <a:pt x="12310" y="9110"/>
                  </a:lnTo>
                  <a:lnTo>
                    <a:pt x="12603" y="9134"/>
                  </a:lnTo>
                  <a:lnTo>
                    <a:pt x="12896" y="9208"/>
                  </a:lnTo>
                  <a:lnTo>
                    <a:pt x="13165" y="9281"/>
                  </a:lnTo>
                  <a:lnTo>
                    <a:pt x="13409" y="9379"/>
                  </a:lnTo>
                  <a:lnTo>
                    <a:pt x="13653" y="9476"/>
                  </a:lnTo>
                  <a:lnTo>
                    <a:pt x="13873" y="9623"/>
                  </a:lnTo>
                  <a:lnTo>
                    <a:pt x="14093" y="9769"/>
                  </a:lnTo>
                  <a:lnTo>
                    <a:pt x="14019" y="9257"/>
                  </a:lnTo>
                  <a:lnTo>
                    <a:pt x="13897" y="8548"/>
                  </a:lnTo>
                  <a:lnTo>
                    <a:pt x="13824" y="8109"/>
                  </a:lnTo>
                  <a:lnTo>
                    <a:pt x="13702" y="7645"/>
                  </a:lnTo>
                  <a:lnTo>
                    <a:pt x="13555" y="7132"/>
                  </a:lnTo>
                  <a:lnTo>
                    <a:pt x="13384" y="6619"/>
                  </a:lnTo>
                  <a:lnTo>
                    <a:pt x="13189" y="6057"/>
                  </a:lnTo>
                  <a:lnTo>
                    <a:pt x="12945" y="5495"/>
                  </a:lnTo>
                  <a:lnTo>
                    <a:pt x="12676" y="4934"/>
                  </a:lnTo>
                  <a:lnTo>
                    <a:pt x="12359" y="4348"/>
                  </a:lnTo>
                  <a:lnTo>
                    <a:pt x="12017" y="3786"/>
                  </a:lnTo>
                  <a:lnTo>
                    <a:pt x="11626" y="3200"/>
                  </a:lnTo>
                  <a:lnTo>
                    <a:pt x="11162" y="2662"/>
                  </a:lnTo>
                  <a:lnTo>
                    <a:pt x="10673" y="2125"/>
                  </a:lnTo>
                  <a:lnTo>
                    <a:pt x="10625" y="2027"/>
                  </a:lnTo>
                  <a:lnTo>
                    <a:pt x="10600" y="1954"/>
                  </a:lnTo>
                  <a:lnTo>
                    <a:pt x="10625" y="1856"/>
                  </a:lnTo>
                  <a:lnTo>
                    <a:pt x="10673" y="1783"/>
                  </a:lnTo>
                  <a:lnTo>
                    <a:pt x="10747" y="1710"/>
                  </a:lnTo>
                  <a:lnTo>
                    <a:pt x="10942" y="1710"/>
                  </a:lnTo>
                  <a:lnTo>
                    <a:pt x="11015" y="1783"/>
                  </a:lnTo>
                  <a:lnTo>
                    <a:pt x="11553" y="2345"/>
                  </a:lnTo>
                  <a:lnTo>
                    <a:pt x="12017" y="2931"/>
                  </a:lnTo>
                  <a:lnTo>
                    <a:pt x="12456" y="3542"/>
                  </a:lnTo>
                  <a:lnTo>
                    <a:pt x="12823" y="4152"/>
                  </a:lnTo>
                  <a:lnTo>
                    <a:pt x="13165" y="4787"/>
                  </a:lnTo>
                  <a:lnTo>
                    <a:pt x="13458" y="5373"/>
                  </a:lnTo>
                  <a:lnTo>
                    <a:pt x="13702" y="5984"/>
                  </a:lnTo>
                  <a:lnTo>
                    <a:pt x="13897" y="6546"/>
                  </a:lnTo>
                  <a:lnTo>
                    <a:pt x="14068" y="7107"/>
                  </a:lnTo>
                  <a:lnTo>
                    <a:pt x="14215" y="7620"/>
                  </a:lnTo>
                  <a:lnTo>
                    <a:pt x="14337" y="8109"/>
                  </a:lnTo>
                  <a:lnTo>
                    <a:pt x="14410" y="8573"/>
                  </a:lnTo>
                  <a:lnTo>
                    <a:pt x="14532" y="9305"/>
                  </a:lnTo>
                  <a:lnTo>
                    <a:pt x="14581" y="9794"/>
                  </a:lnTo>
                  <a:lnTo>
                    <a:pt x="14801" y="9647"/>
                  </a:lnTo>
                  <a:lnTo>
                    <a:pt x="15021" y="9501"/>
                  </a:lnTo>
                  <a:lnTo>
                    <a:pt x="15265" y="9379"/>
                  </a:lnTo>
                  <a:lnTo>
                    <a:pt x="15534" y="9281"/>
                  </a:lnTo>
                  <a:lnTo>
                    <a:pt x="15802" y="9208"/>
                  </a:lnTo>
                  <a:lnTo>
                    <a:pt x="16095" y="9134"/>
                  </a:lnTo>
                  <a:lnTo>
                    <a:pt x="16388" y="9110"/>
                  </a:lnTo>
                  <a:lnTo>
                    <a:pt x="16706" y="9086"/>
                  </a:lnTo>
                  <a:lnTo>
                    <a:pt x="17121" y="9110"/>
                  </a:lnTo>
                  <a:lnTo>
                    <a:pt x="17536" y="9183"/>
                  </a:lnTo>
                  <a:lnTo>
                    <a:pt x="17903" y="9305"/>
                  </a:lnTo>
                  <a:lnTo>
                    <a:pt x="18269" y="9452"/>
                  </a:lnTo>
                  <a:lnTo>
                    <a:pt x="18587" y="9647"/>
                  </a:lnTo>
                  <a:lnTo>
                    <a:pt x="18880" y="9867"/>
                  </a:lnTo>
                  <a:lnTo>
                    <a:pt x="19148" y="10111"/>
                  </a:lnTo>
                  <a:lnTo>
                    <a:pt x="19344" y="10380"/>
                  </a:lnTo>
                  <a:lnTo>
                    <a:pt x="19319" y="9940"/>
                  </a:lnTo>
                  <a:lnTo>
                    <a:pt x="19246" y="9501"/>
                  </a:lnTo>
                  <a:lnTo>
                    <a:pt x="19173" y="9061"/>
                  </a:lnTo>
                  <a:lnTo>
                    <a:pt x="19099" y="8622"/>
                  </a:lnTo>
                  <a:lnTo>
                    <a:pt x="18977" y="8206"/>
                  </a:lnTo>
                  <a:lnTo>
                    <a:pt x="18855" y="7791"/>
                  </a:lnTo>
                  <a:lnTo>
                    <a:pt x="18684" y="7376"/>
                  </a:lnTo>
                  <a:lnTo>
                    <a:pt x="18538" y="6961"/>
                  </a:lnTo>
                  <a:lnTo>
                    <a:pt x="18342" y="6570"/>
                  </a:lnTo>
                  <a:lnTo>
                    <a:pt x="18122" y="6179"/>
                  </a:lnTo>
                  <a:lnTo>
                    <a:pt x="17903" y="5788"/>
                  </a:lnTo>
                  <a:lnTo>
                    <a:pt x="17658" y="5422"/>
                  </a:lnTo>
                  <a:lnTo>
                    <a:pt x="17414" y="5080"/>
                  </a:lnTo>
                  <a:lnTo>
                    <a:pt x="17121" y="4714"/>
                  </a:lnTo>
                  <a:lnTo>
                    <a:pt x="16828" y="4372"/>
                  </a:lnTo>
                  <a:lnTo>
                    <a:pt x="16511" y="4054"/>
                  </a:lnTo>
                  <a:lnTo>
                    <a:pt x="16193" y="3761"/>
                  </a:lnTo>
                  <a:lnTo>
                    <a:pt x="15876" y="3468"/>
                  </a:lnTo>
                  <a:lnTo>
                    <a:pt x="15534" y="3175"/>
                  </a:lnTo>
                  <a:lnTo>
                    <a:pt x="15167" y="2931"/>
                  </a:lnTo>
                  <a:lnTo>
                    <a:pt x="14801" y="2687"/>
                  </a:lnTo>
                  <a:lnTo>
                    <a:pt x="14435" y="2467"/>
                  </a:lnTo>
                  <a:lnTo>
                    <a:pt x="14044" y="2247"/>
                  </a:lnTo>
                  <a:lnTo>
                    <a:pt x="13653" y="2076"/>
                  </a:lnTo>
                  <a:lnTo>
                    <a:pt x="13262" y="1905"/>
                  </a:lnTo>
                  <a:lnTo>
                    <a:pt x="12847" y="1759"/>
                  </a:lnTo>
                  <a:lnTo>
                    <a:pt x="12432" y="1612"/>
                  </a:lnTo>
                  <a:lnTo>
                    <a:pt x="12017" y="1514"/>
                  </a:lnTo>
                  <a:lnTo>
                    <a:pt x="11577" y="1417"/>
                  </a:lnTo>
                  <a:lnTo>
                    <a:pt x="11162" y="1343"/>
                  </a:lnTo>
                  <a:lnTo>
                    <a:pt x="10722" y="1270"/>
                  </a:lnTo>
                  <a:lnTo>
                    <a:pt x="10283" y="1246"/>
                  </a:lnTo>
                  <a:lnTo>
                    <a:pt x="10283" y="611"/>
                  </a:lnTo>
                  <a:lnTo>
                    <a:pt x="10258" y="489"/>
                  </a:lnTo>
                  <a:lnTo>
                    <a:pt x="10234" y="367"/>
                  </a:lnTo>
                  <a:lnTo>
                    <a:pt x="10185" y="269"/>
                  </a:lnTo>
                  <a:lnTo>
                    <a:pt x="10112" y="196"/>
                  </a:lnTo>
                  <a:lnTo>
                    <a:pt x="10014" y="122"/>
                  </a:lnTo>
                  <a:lnTo>
                    <a:pt x="9916" y="49"/>
                  </a:lnTo>
                  <a:lnTo>
                    <a:pt x="9794" y="25"/>
                  </a:lnTo>
                  <a:lnTo>
                    <a:pt x="967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8" name="Google Shape;532;p40"/>
          <p:cNvGrpSpPr/>
          <p:nvPr/>
        </p:nvGrpSpPr>
        <p:grpSpPr>
          <a:xfrm>
            <a:off x="376437" y="1551048"/>
            <a:ext cx="389994" cy="273623"/>
            <a:chOff x="559275" y="1683950"/>
            <a:chExt cx="466500" cy="327300"/>
          </a:xfrm>
          <a:solidFill>
            <a:schemeClr val="bg1"/>
          </a:solidFill>
        </p:grpSpPr>
        <p:sp>
          <p:nvSpPr>
            <p:cNvPr id="359" name="Google Shape;533;p40"/>
            <p:cNvSpPr/>
            <p:nvPr/>
          </p:nvSpPr>
          <p:spPr>
            <a:xfrm>
              <a:off x="559275" y="1683950"/>
              <a:ext cx="466500" cy="197850"/>
            </a:xfrm>
            <a:custGeom>
              <a:avLst/>
              <a:gdLst/>
              <a:ahLst/>
              <a:cxnLst/>
              <a:rect l="l" t="t" r="r" b="b"/>
              <a:pathLst>
                <a:path w="18660" h="7914" extrusionOk="0">
                  <a:moveTo>
                    <a:pt x="391" y="1"/>
                  </a:moveTo>
                  <a:lnTo>
                    <a:pt x="293" y="50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49" y="294"/>
                  </a:lnTo>
                  <a:lnTo>
                    <a:pt x="0" y="392"/>
                  </a:lnTo>
                  <a:lnTo>
                    <a:pt x="0" y="489"/>
                  </a:lnTo>
                  <a:lnTo>
                    <a:pt x="0" y="1173"/>
                  </a:lnTo>
                  <a:lnTo>
                    <a:pt x="9330" y="7914"/>
                  </a:lnTo>
                  <a:lnTo>
                    <a:pt x="18659" y="1173"/>
                  </a:lnTo>
                  <a:lnTo>
                    <a:pt x="18659" y="489"/>
                  </a:lnTo>
                  <a:lnTo>
                    <a:pt x="18659" y="392"/>
                  </a:lnTo>
                  <a:lnTo>
                    <a:pt x="18611" y="294"/>
                  </a:lnTo>
                  <a:lnTo>
                    <a:pt x="18586" y="221"/>
                  </a:lnTo>
                  <a:lnTo>
                    <a:pt x="18513" y="147"/>
                  </a:lnTo>
                  <a:lnTo>
                    <a:pt x="18440" y="74"/>
                  </a:lnTo>
                  <a:lnTo>
                    <a:pt x="18366" y="50"/>
                  </a:lnTo>
                  <a:lnTo>
                    <a:pt x="1826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534;p40"/>
            <p:cNvSpPr/>
            <p:nvPr/>
          </p:nvSpPr>
          <p:spPr>
            <a:xfrm>
              <a:off x="559275" y="1727925"/>
              <a:ext cx="466500" cy="283325"/>
            </a:xfrm>
            <a:custGeom>
              <a:avLst/>
              <a:gdLst/>
              <a:ahLst/>
              <a:cxnLst/>
              <a:rect l="l" t="t" r="r" b="b"/>
              <a:pathLst>
                <a:path w="18660" h="11333" extrusionOk="0">
                  <a:moveTo>
                    <a:pt x="0" y="0"/>
                  </a:moveTo>
                  <a:lnTo>
                    <a:pt x="0" y="10844"/>
                  </a:lnTo>
                  <a:lnTo>
                    <a:pt x="0" y="10917"/>
                  </a:lnTo>
                  <a:lnTo>
                    <a:pt x="5129" y="7230"/>
                  </a:lnTo>
                  <a:lnTo>
                    <a:pt x="5227" y="7181"/>
                  </a:lnTo>
                  <a:lnTo>
                    <a:pt x="5325" y="7181"/>
                  </a:lnTo>
                  <a:lnTo>
                    <a:pt x="5398" y="7205"/>
                  </a:lnTo>
                  <a:lnTo>
                    <a:pt x="5471" y="7278"/>
                  </a:lnTo>
                  <a:lnTo>
                    <a:pt x="5520" y="7376"/>
                  </a:lnTo>
                  <a:lnTo>
                    <a:pt x="5520" y="7474"/>
                  </a:lnTo>
                  <a:lnTo>
                    <a:pt x="5471" y="7547"/>
                  </a:lnTo>
                  <a:lnTo>
                    <a:pt x="5422" y="7620"/>
                  </a:lnTo>
                  <a:lnTo>
                    <a:pt x="318" y="11308"/>
                  </a:lnTo>
                  <a:lnTo>
                    <a:pt x="415" y="11333"/>
                  </a:lnTo>
                  <a:lnTo>
                    <a:pt x="18244" y="11333"/>
                  </a:lnTo>
                  <a:lnTo>
                    <a:pt x="18342" y="11308"/>
                  </a:lnTo>
                  <a:lnTo>
                    <a:pt x="13238" y="7620"/>
                  </a:lnTo>
                  <a:lnTo>
                    <a:pt x="13189" y="7547"/>
                  </a:lnTo>
                  <a:lnTo>
                    <a:pt x="13140" y="7474"/>
                  </a:lnTo>
                  <a:lnTo>
                    <a:pt x="13140" y="7376"/>
                  </a:lnTo>
                  <a:lnTo>
                    <a:pt x="13189" y="7278"/>
                  </a:lnTo>
                  <a:lnTo>
                    <a:pt x="13262" y="7205"/>
                  </a:lnTo>
                  <a:lnTo>
                    <a:pt x="13335" y="7181"/>
                  </a:lnTo>
                  <a:lnTo>
                    <a:pt x="13433" y="7181"/>
                  </a:lnTo>
                  <a:lnTo>
                    <a:pt x="13531" y="7230"/>
                  </a:lnTo>
                  <a:lnTo>
                    <a:pt x="18659" y="10917"/>
                  </a:lnTo>
                  <a:lnTo>
                    <a:pt x="18659" y="10844"/>
                  </a:lnTo>
                  <a:lnTo>
                    <a:pt x="18659" y="0"/>
                  </a:lnTo>
                  <a:lnTo>
                    <a:pt x="9476" y="6643"/>
                  </a:lnTo>
                  <a:lnTo>
                    <a:pt x="9403" y="6692"/>
                  </a:lnTo>
                  <a:lnTo>
                    <a:pt x="9257" y="6692"/>
                  </a:lnTo>
                  <a:lnTo>
                    <a:pt x="9183" y="664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1" name="Google Shape;535;p40"/>
          <p:cNvGrpSpPr/>
          <p:nvPr/>
        </p:nvGrpSpPr>
        <p:grpSpPr>
          <a:xfrm>
            <a:off x="939964" y="1496958"/>
            <a:ext cx="389994" cy="381822"/>
            <a:chOff x="1233350" y="1619250"/>
            <a:chExt cx="466500" cy="456725"/>
          </a:xfrm>
          <a:solidFill>
            <a:schemeClr val="bg1"/>
          </a:solidFill>
        </p:grpSpPr>
        <p:sp>
          <p:nvSpPr>
            <p:cNvPr id="362" name="Google Shape;536;p40"/>
            <p:cNvSpPr/>
            <p:nvPr/>
          </p:nvSpPr>
          <p:spPr>
            <a:xfrm>
              <a:off x="1233350" y="1619250"/>
              <a:ext cx="466500" cy="456725"/>
            </a:xfrm>
            <a:custGeom>
              <a:avLst/>
              <a:gdLst/>
              <a:ahLst/>
              <a:cxnLst/>
              <a:rect l="l" t="t" r="r" b="b"/>
              <a:pathLst>
                <a:path w="18660" h="18269" extrusionOk="0">
                  <a:moveTo>
                    <a:pt x="14923" y="5080"/>
                  </a:moveTo>
                  <a:lnTo>
                    <a:pt x="14923" y="9037"/>
                  </a:lnTo>
                  <a:lnTo>
                    <a:pt x="17316" y="7913"/>
                  </a:lnTo>
                  <a:lnTo>
                    <a:pt x="9476" y="13579"/>
                  </a:lnTo>
                  <a:lnTo>
                    <a:pt x="9403" y="13604"/>
                  </a:lnTo>
                  <a:lnTo>
                    <a:pt x="9330" y="13628"/>
                  </a:lnTo>
                  <a:lnTo>
                    <a:pt x="9257" y="13604"/>
                  </a:lnTo>
                  <a:lnTo>
                    <a:pt x="9183" y="13579"/>
                  </a:lnTo>
                  <a:lnTo>
                    <a:pt x="1344" y="7913"/>
                  </a:lnTo>
                  <a:lnTo>
                    <a:pt x="3737" y="9037"/>
                  </a:lnTo>
                  <a:lnTo>
                    <a:pt x="3737" y="5080"/>
                  </a:lnTo>
                  <a:close/>
                  <a:moveTo>
                    <a:pt x="9330" y="0"/>
                  </a:moveTo>
                  <a:lnTo>
                    <a:pt x="0" y="6741"/>
                  </a:lnTo>
                  <a:lnTo>
                    <a:pt x="0" y="17780"/>
                  </a:lnTo>
                  <a:lnTo>
                    <a:pt x="0" y="17853"/>
                  </a:lnTo>
                  <a:lnTo>
                    <a:pt x="5129" y="14165"/>
                  </a:lnTo>
                  <a:lnTo>
                    <a:pt x="5227" y="14117"/>
                  </a:lnTo>
                  <a:lnTo>
                    <a:pt x="5325" y="14117"/>
                  </a:lnTo>
                  <a:lnTo>
                    <a:pt x="5398" y="14141"/>
                  </a:lnTo>
                  <a:lnTo>
                    <a:pt x="5471" y="14214"/>
                  </a:lnTo>
                  <a:lnTo>
                    <a:pt x="5520" y="14312"/>
                  </a:lnTo>
                  <a:lnTo>
                    <a:pt x="5520" y="14385"/>
                  </a:lnTo>
                  <a:lnTo>
                    <a:pt x="5471" y="14483"/>
                  </a:lnTo>
                  <a:lnTo>
                    <a:pt x="5422" y="14556"/>
                  </a:lnTo>
                  <a:lnTo>
                    <a:pt x="318" y="18244"/>
                  </a:lnTo>
                  <a:lnTo>
                    <a:pt x="416" y="18244"/>
                  </a:lnTo>
                  <a:lnTo>
                    <a:pt x="489" y="18268"/>
                  </a:lnTo>
                  <a:lnTo>
                    <a:pt x="18171" y="18268"/>
                  </a:lnTo>
                  <a:lnTo>
                    <a:pt x="18244" y="18244"/>
                  </a:lnTo>
                  <a:lnTo>
                    <a:pt x="18342" y="18244"/>
                  </a:lnTo>
                  <a:lnTo>
                    <a:pt x="13238" y="14556"/>
                  </a:lnTo>
                  <a:lnTo>
                    <a:pt x="13189" y="14483"/>
                  </a:lnTo>
                  <a:lnTo>
                    <a:pt x="13140" y="14385"/>
                  </a:lnTo>
                  <a:lnTo>
                    <a:pt x="13140" y="14312"/>
                  </a:lnTo>
                  <a:lnTo>
                    <a:pt x="13189" y="14214"/>
                  </a:lnTo>
                  <a:lnTo>
                    <a:pt x="13262" y="14141"/>
                  </a:lnTo>
                  <a:lnTo>
                    <a:pt x="13335" y="14117"/>
                  </a:lnTo>
                  <a:lnTo>
                    <a:pt x="13433" y="14117"/>
                  </a:lnTo>
                  <a:lnTo>
                    <a:pt x="13531" y="14165"/>
                  </a:lnTo>
                  <a:lnTo>
                    <a:pt x="18660" y="17853"/>
                  </a:lnTo>
                  <a:lnTo>
                    <a:pt x="18660" y="17780"/>
                  </a:lnTo>
                  <a:lnTo>
                    <a:pt x="18660" y="6741"/>
                  </a:lnTo>
                  <a:lnTo>
                    <a:pt x="933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537;p40"/>
            <p:cNvSpPr/>
            <p:nvPr/>
          </p:nvSpPr>
          <p:spPr>
            <a:xfrm>
              <a:off x="1382325" y="1792025"/>
              <a:ext cx="168550" cy="12250"/>
            </a:xfrm>
            <a:custGeom>
              <a:avLst/>
              <a:gdLst/>
              <a:ahLst/>
              <a:cxnLst/>
              <a:rect l="l" t="t" r="r" b="b"/>
              <a:pathLst>
                <a:path w="6742" h="490" extrusionOk="0">
                  <a:moveTo>
                    <a:pt x="147" y="1"/>
                  </a:move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538;p40"/>
            <p:cNvSpPr/>
            <p:nvPr/>
          </p:nvSpPr>
          <p:spPr>
            <a:xfrm>
              <a:off x="1382325" y="1825000"/>
              <a:ext cx="168550" cy="12250"/>
            </a:xfrm>
            <a:custGeom>
              <a:avLst/>
              <a:gdLst/>
              <a:ahLst/>
              <a:cxnLst/>
              <a:rect l="l" t="t" r="r" b="b"/>
              <a:pathLst>
                <a:path w="6742" h="490" extrusionOk="0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25"/>
                  </a:lnTo>
                  <a:lnTo>
                    <a:pt x="649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539;p40"/>
            <p:cNvSpPr/>
            <p:nvPr/>
          </p:nvSpPr>
          <p:spPr>
            <a:xfrm>
              <a:off x="1382325" y="1858575"/>
              <a:ext cx="70850" cy="12250"/>
            </a:xfrm>
            <a:custGeom>
              <a:avLst/>
              <a:gdLst/>
              <a:ahLst/>
              <a:cxnLst/>
              <a:rect l="l" t="t" r="r" b="b"/>
              <a:pathLst>
                <a:path w="2834" h="490" extrusionOk="0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2589" y="489"/>
                  </a:lnTo>
                  <a:lnTo>
                    <a:pt x="2687" y="465"/>
                  </a:lnTo>
                  <a:lnTo>
                    <a:pt x="2760" y="416"/>
                  </a:lnTo>
                  <a:lnTo>
                    <a:pt x="2809" y="343"/>
                  </a:lnTo>
                  <a:lnTo>
                    <a:pt x="2834" y="245"/>
                  </a:lnTo>
                  <a:lnTo>
                    <a:pt x="2809" y="147"/>
                  </a:lnTo>
                  <a:lnTo>
                    <a:pt x="2760" y="74"/>
                  </a:lnTo>
                  <a:lnTo>
                    <a:pt x="2687" y="25"/>
                  </a:lnTo>
                  <a:lnTo>
                    <a:pt x="258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6" name="Google Shape;540;p40"/>
          <p:cNvGrpSpPr/>
          <p:nvPr/>
        </p:nvGrpSpPr>
        <p:grpSpPr>
          <a:xfrm>
            <a:off x="1515738" y="1505109"/>
            <a:ext cx="365499" cy="365499"/>
            <a:chOff x="1922075" y="1629000"/>
            <a:chExt cx="437200" cy="437200"/>
          </a:xfrm>
          <a:solidFill>
            <a:schemeClr val="bg1"/>
          </a:solidFill>
        </p:grpSpPr>
        <p:sp>
          <p:nvSpPr>
            <p:cNvPr id="367" name="Google Shape;541;p40"/>
            <p:cNvSpPr/>
            <p:nvPr/>
          </p:nvSpPr>
          <p:spPr>
            <a:xfrm>
              <a:off x="2208425" y="1629000"/>
              <a:ext cx="150850" cy="150850"/>
            </a:xfrm>
            <a:custGeom>
              <a:avLst/>
              <a:gdLst/>
              <a:ahLst/>
              <a:cxnLst/>
              <a:rect l="l" t="t" r="r" b="b"/>
              <a:pathLst>
                <a:path w="6034" h="6034" extrusionOk="0">
                  <a:moveTo>
                    <a:pt x="2004" y="1"/>
                  </a:moveTo>
                  <a:lnTo>
                    <a:pt x="1881" y="25"/>
                  </a:lnTo>
                  <a:lnTo>
                    <a:pt x="1784" y="50"/>
                  </a:lnTo>
                  <a:lnTo>
                    <a:pt x="1686" y="98"/>
                  </a:lnTo>
                  <a:lnTo>
                    <a:pt x="1588" y="172"/>
                  </a:lnTo>
                  <a:lnTo>
                    <a:pt x="1" y="1784"/>
                  </a:lnTo>
                  <a:lnTo>
                    <a:pt x="4251" y="6033"/>
                  </a:lnTo>
                  <a:lnTo>
                    <a:pt x="5862" y="4446"/>
                  </a:lnTo>
                  <a:lnTo>
                    <a:pt x="5936" y="4348"/>
                  </a:lnTo>
                  <a:lnTo>
                    <a:pt x="5985" y="4250"/>
                  </a:lnTo>
                  <a:lnTo>
                    <a:pt x="6009" y="4153"/>
                  </a:lnTo>
                  <a:lnTo>
                    <a:pt x="6033" y="4031"/>
                  </a:lnTo>
                  <a:lnTo>
                    <a:pt x="6009" y="3933"/>
                  </a:lnTo>
                  <a:lnTo>
                    <a:pt x="5985" y="3811"/>
                  </a:lnTo>
                  <a:lnTo>
                    <a:pt x="5936" y="3713"/>
                  </a:lnTo>
                  <a:lnTo>
                    <a:pt x="5862" y="3615"/>
                  </a:lnTo>
                  <a:lnTo>
                    <a:pt x="2419" y="172"/>
                  </a:lnTo>
                  <a:lnTo>
                    <a:pt x="2321" y="98"/>
                  </a:lnTo>
                  <a:lnTo>
                    <a:pt x="2223" y="50"/>
                  </a:lnTo>
                  <a:lnTo>
                    <a:pt x="2101" y="25"/>
                  </a:lnTo>
                  <a:lnTo>
                    <a:pt x="200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542;p40"/>
            <p:cNvSpPr/>
            <p:nvPr/>
          </p:nvSpPr>
          <p:spPr>
            <a:xfrm>
              <a:off x="1922075" y="1686400"/>
              <a:ext cx="379800" cy="379800"/>
            </a:xfrm>
            <a:custGeom>
              <a:avLst/>
              <a:gdLst/>
              <a:ahLst/>
              <a:cxnLst/>
              <a:rect l="l" t="t" r="r" b="b"/>
              <a:pathLst>
                <a:path w="15192" h="15192" extrusionOk="0">
                  <a:moveTo>
                    <a:pt x="1100" y="10527"/>
                  </a:moveTo>
                  <a:lnTo>
                    <a:pt x="4665" y="14093"/>
                  </a:lnTo>
                  <a:lnTo>
                    <a:pt x="4616" y="14117"/>
                  </a:lnTo>
                  <a:lnTo>
                    <a:pt x="1979" y="14508"/>
                  </a:lnTo>
                  <a:lnTo>
                    <a:pt x="684" y="13213"/>
                  </a:lnTo>
                  <a:lnTo>
                    <a:pt x="1075" y="10576"/>
                  </a:lnTo>
                  <a:lnTo>
                    <a:pt x="1100" y="10527"/>
                  </a:lnTo>
                  <a:close/>
                  <a:moveTo>
                    <a:pt x="10918" y="1"/>
                  </a:moveTo>
                  <a:lnTo>
                    <a:pt x="758" y="10185"/>
                  </a:lnTo>
                  <a:lnTo>
                    <a:pt x="684" y="10258"/>
                  </a:lnTo>
                  <a:lnTo>
                    <a:pt x="636" y="10332"/>
                  </a:lnTo>
                  <a:lnTo>
                    <a:pt x="611" y="10405"/>
                  </a:lnTo>
                  <a:lnTo>
                    <a:pt x="587" y="10502"/>
                  </a:lnTo>
                  <a:lnTo>
                    <a:pt x="1" y="14532"/>
                  </a:lnTo>
                  <a:lnTo>
                    <a:pt x="1" y="14654"/>
                  </a:lnTo>
                  <a:lnTo>
                    <a:pt x="25" y="14801"/>
                  </a:lnTo>
                  <a:lnTo>
                    <a:pt x="98" y="14923"/>
                  </a:lnTo>
                  <a:lnTo>
                    <a:pt x="171" y="15021"/>
                  </a:lnTo>
                  <a:lnTo>
                    <a:pt x="269" y="15094"/>
                  </a:lnTo>
                  <a:lnTo>
                    <a:pt x="367" y="15143"/>
                  </a:lnTo>
                  <a:lnTo>
                    <a:pt x="465" y="15167"/>
                  </a:lnTo>
                  <a:lnTo>
                    <a:pt x="587" y="15192"/>
                  </a:lnTo>
                  <a:lnTo>
                    <a:pt x="660" y="15192"/>
                  </a:lnTo>
                  <a:lnTo>
                    <a:pt x="4690" y="14606"/>
                  </a:lnTo>
                  <a:lnTo>
                    <a:pt x="4861" y="14557"/>
                  </a:lnTo>
                  <a:lnTo>
                    <a:pt x="4934" y="14508"/>
                  </a:lnTo>
                  <a:lnTo>
                    <a:pt x="5007" y="14435"/>
                  </a:lnTo>
                  <a:lnTo>
                    <a:pt x="15192" y="4275"/>
                  </a:lnTo>
                  <a:lnTo>
                    <a:pt x="13970" y="3053"/>
                  </a:lnTo>
                  <a:lnTo>
                    <a:pt x="4152" y="12872"/>
                  </a:lnTo>
                  <a:lnTo>
                    <a:pt x="3810" y="12530"/>
                  </a:lnTo>
                  <a:lnTo>
                    <a:pt x="13629" y="2712"/>
                  </a:lnTo>
                  <a:lnTo>
                    <a:pt x="12481" y="1564"/>
                  </a:lnTo>
                  <a:lnTo>
                    <a:pt x="2663" y="11382"/>
                  </a:lnTo>
                  <a:lnTo>
                    <a:pt x="2321" y="11040"/>
                  </a:lnTo>
                  <a:lnTo>
                    <a:pt x="12139" y="1222"/>
                  </a:lnTo>
                  <a:lnTo>
                    <a:pt x="1091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9" name="Google Shape;543;p40"/>
          <p:cNvGrpSpPr/>
          <p:nvPr/>
        </p:nvGrpSpPr>
        <p:grpSpPr>
          <a:xfrm>
            <a:off x="2077739" y="1503584"/>
            <a:ext cx="368551" cy="368551"/>
            <a:chOff x="2594325" y="1627175"/>
            <a:chExt cx="440850" cy="440850"/>
          </a:xfrm>
          <a:solidFill>
            <a:schemeClr val="bg1"/>
          </a:solidFill>
        </p:grpSpPr>
        <p:sp>
          <p:nvSpPr>
            <p:cNvPr id="370" name="Google Shape;544;p40"/>
            <p:cNvSpPr/>
            <p:nvPr/>
          </p:nvSpPr>
          <p:spPr>
            <a:xfrm>
              <a:off x="2594325" y="1890950"/>
              <a:ext cx="177075" cy="177075"/>
            </a:xfrm>
            <a:custGeom>
              <a:avLst/>
              <a:gdLst/>
              <a:ahLst/>
              <a:cxnLst/>
              <a:rect l="l" t="t" r="r" b="b"/>
              <a:pathLst>
                <a:path w="7083" h="7083" extrusionOk="0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545;p40"/>
            <p:cNvSpPr/>
            <p:nvPr/>
          </p:nvSpPr>
          <p:spPr>
            <a:xfrm>
              <a:off x="2858700" y="1627175"/>
              <a:ext cx="176475" cy="176475"/>
            </a:xfrm>
            <a:custGeom>
              <a:avLst/>
              <a:gdLst/>
              <a:ahLst/>
              <a:cxnLst/>
              <a:rect l="l" t="t" r="r" b="b"/>
              <a:pathLst>
                <a:path w="7059" h="7059" extrusionOk="0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546;p40"/>
            <p:cNvSpPr/>
            <p:nvPr/>
          </p:nvSpPr>
          <p:spPr>
            <a:xfrm>
              <a:off x="2663325" y="1702275"/>
              <a:ext cx="296750" cy="296775"/>
            </a:xfrm>
            <a:custGeom>
              <a:avLst/>
              <a:gdLst/>
              <a:ahLst/>
              <a:cxnLst/>
              <a:rect l="l" t="t" r="r" b="b"/>
              <a:pathLst>
                <a:path w="11870" h="11871" extrusionOk="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3" name="Google Shape;547;p40"/>
          <p:cNvSpPr/>
          <p:nvPr/>
        </p:nvSpPr>
        <p:spPr>
          <a:xfrm>
            <a:off x="2657694" y="1519981"/>
            <a:ext cx="335905" cy="335884"/>
          </a:xfrm>
          <a:custGeom>
            <a:avLst/>
            <a:gdLst/>
            <a:ahLst/>
            <a:cxnLst/>
            <a:rect l="l" t="t" r="r" b="b"/>
            <a:pathLst>
              <a:path w="16072" h="16071" extrusionOk="0">
                <a:moveTo>
                  <a:pt x="8036" y="0"/>
                </a:moveTo>
                <a:lnTo>
                  <a:pt x="7938" y="24"/>
                </a:lnTo>
                <a:lnTo>
                  <a:pt x="7792" y="98"/>
                </a:lnTo>
                <a:lnTo>
                  <a:pt x="7328" y="366"/>
                </a:lnTo>
                <a:lnTo>
                  <a:pt x="7059" y="537"/>
                </a:lnTo>
                <a:lnTo>
                  <a:pt x="6766" y="757"/>
                </a:lnTo>
                <a:lnTo>
                  <a:pt x="6448" y="977"/>
                </a:lnTo>
                <a:lnTo>
                  <a:pt x="6155" y="1246"/>
                </a:lnTo>
                <a:lnTo>
                  <a:pt x="5887" y="1514"/>
                </a:lnTo>
                <a:lnTo>
                  <a:pt x="5643" y="1807"/>
                </a:lnTo>
                <a:lnTo>
                  <a:pt x="5447" y="2100"/>
                </a:lnTo>
                <a:lnTo>
                  <a:pt x="5374" y="2247"/>
                </a:lnTo>
                <a:lnTo>
                  <a:pt x="5325" y="2418"/>
                </a:lnTo>
                <a:lnTo>
                  <a:pt x="5276" y="2564"/>
                </a:lnTo>
                <a:lnTo>
                  <a:pt x="5252" y="2711"/>
                </a:lnTo>
                <a:lnTo>
                  <a:pt x="5252" y="2858"/>
                </a:lnTo>
                <a:lnTo>
                  <a:pt x="5276" y="3029"/>
                </a:lnTo>
                <a:lnTo>
                  <a:pt x="5325" y="3175"/>
                </a:lnTo>
                <a:lnTo>
                  <a:pt x="5398" y="3322"/>
                </a:lnTo>
                <a:lnTo>
                  <a:pt x="5496" y="3468"/>
                </a:lnTo>
                <a:lnTo>
                  <a:pt x="5618" y="3615"/>
                </a:lnTo>
                <a:lnTo>
                  <a:pt x="5814" y="3761"/>
                </a:lnTo>
                <a:lnTo>
                  <a:pt x="6009" y="3859"/>
                </a:lnTo>
                <a:lnTo>
                  <a:pt x="6204" y="3957"/>
                </a:lnTo>
                <a:lnTo>
                  <a:pt x="6424" y="4005"/>
                </a:lnTo>
                <a:lnTo>
                  <a:pt x="6644" y="4054"/>
                </a:lnTo>
                <a:lnTo>
                  <a:pt x="6864" y="4152"/>
                </a:lnTo>
                <a:lnTo>
                  <a:pt x="7059" y="4250"/>
                </a:lnTo>
                <a:lnTo>
                  <a:pt x="7254" y="4421"/>
                </a:lnTo>
                <a:lnTo>
                  <a:pt x="7425" y="4616"/>
                </a:lnTo>
                <a:lnTo>
                  <a:pt x="7523" y="4836"/>
                </a:lnTo>
                <a:lnTo>
                  <a:pt x="7596" y="5080"/>
                </a:lnTo>
                <a:lnTo>
                  <a:pt x="7621" y="5373"/>
                </a:lnTo>
                <a:lnTo>
                  <a:pt x="7596" y="5569"/>
                </a:lnTo>
                <a:lnTo>
                  <a:pt x="7572" y="5788"/>
                </a:lnTo>
                <a:lnTo>
                  <a:pt x="7499" y="5984"/>
                </a:lnTo>
                <a:lnTo>
                  <a:pt x="7425" y="6179"/>
                </a:lnTo>
                <a:lnTo>
                  <a:pt x="7328" y="6374"/>
                </a:lnTo>
                <a:lnTo>
                  <a:pt x="7206" y="6570"/>
                </a:lnTo>
                <a:lnTo>
                  <a:pt x="7059" y="6741"/>
                </a:lnTo>
                <a:lnTo>
                  <a:pt x="6913" y="6912"/>
                </a:lnTo>
                <a:lnTo>
                  <a:pt x="6742" y="7058"/>
                </a:lnTo>
                <a:lnTo>
                  <a:pt x="6571" y="7205"/>
                </a:lnTo>
                <a:lnTo>
                  <a:pt x="6400" y="7303"/>
                </a:lnTo>
                <a:lnTo>
                  <a:pt x="6204" y="7425"/>
                </a:lnTo>
                <a:lnTo>
                  <a:pt x="6009" y="7498"/>
                </a:lnTo>
                <a:lnTo>
                  <a:pt x="5789" y="7571"/>
                </a:lnTo>
                <a:lnTo>
                  <a:pt x="5569" y="7596"/>
                </a:lnTo>
                <a:lnTo>
                  <a:pt x="5374" y="7620"/>
                </a:lnTo>
                <a:lnTo>
                  <a:pt x="5105" y="7596"/>
                </a:lnTo>
                <a:lnTo>
                  <a:pt x="4861" y="7522"/>
                </a:lnTo>
                <a:lnTo>
                  <a:pt x="4617" y="7425"/>
                </a:lnTo>
                <a:lnTo>
                  <a:pt x="4421" y="7254"/>
                </a:lnTo>
                <a:lnTo>
                  <a:pt x="4250" y="7058"/>
                </a:lnTo>
                <a:lnTo>
                  <a:pt x="4128" y="6839"/>
                </a:lnTo>
                <a:lnTo>
                  <a:pt x="4055" y="6619"/>
                </a:lnTo>
                <a:lnTo>
                  <a:pt x="3982" y="6399"/>
                </a:lnTo>
                <a:lnTo>
                  <a:pt x="3933" y="6204"/>
                </a:lnTo>
                <a:lnTo>
                  <a:pt x="3860" y="6008"/>
                </a:lnTo>
                <a:lnTo>
                  <a:pt x="3762" y="5813"/>
                </a:lnTo>
                <a:lnTo>
                  <a:pt x="3615" y="5617"/>
                </a:lnTo>
                <a:lnTo>
                  <a:pt x="3469" y="5495"/>
                </a:lnTo>
                <a:lnTo>
                  <a:pt x="3322" y="5398"/>
                </a:lnTo>
                <a:lnTo>
                  <a:pt x="3176" y="5324"/>
                </a:lnTo>
                <a:lnTo>
                  <a:pt x="3029" y="5275"/>
                </a:lnTo>
                <a:lnTo>
                  <a:pt x="2858" y="5251"/>
                </a:lnTo>
                <a:lnTo>
                  <a:pt x="2712" y="5251"/>
                </a:lnTo>
                <a:lnTo>
                  <a:pt x="2565" y="5275"/>
                </a:lnTo>
                <a:lnTo>
                  <a:pt x="2419" y="5324"/>
                </a:lnTo>
                <a:lnTo>
                  <a:pt x="2248" y="5373"/>
                </a:lnTo>
                <a:lnTo>
                  <a:pt x="2101" y="5446"/>
                </a:lnTo>
                <a:lnTo>
                  <a:pt x="1808" y="5642"/>
                </a:lnTo>
                <a:lnTo>
                  <a:pt x="1515" y="5886"/>
                </a:lnTo>
                <a:lnTo>
                  <a:pt x="1246" y="6155"/>
                </a:lnTo>
                <a:lnTo>
                  <a:pt x="978" y="6448"/>
                </a:lnTo>
                <a:lnTo>
                  <a:pt x="758" y="6765"/>
                </a:lnTo>
                <a:lnTo>
                  <a:pt x="538" y="7058"/>
                </a:lnTo>
                <a:lnTo>
                  <a:pt x="367" y="7327"/>
                </a:lnTo>
                <a:lnTo>
                  <a:pt x="99" y="7791"/>
                </a:lnTo>
                <a:lnTo>
                  <a:pt x="25" y="7938"/>
                </a:lnTo>
                <a:lnTo>
                  <a:pt x="1" y="8035"/>
                </a:lnTo>
                <a:lnTo>
                  <a:pt x="25" y="8231"/>
                </a:lnTo>
                <a:lnTo>
                  <a:pt x="74" y="8402"/>
                </a:lnTo>
                <a:lnTo>
                  <a:pt x="172" y="8597"/>
                </a:lnTo>
                <a:lnTo>
                  <a:pt x="294" y="8744"/>
                </a:lnTo>
                <a:lnTo>
                  <a:pt x="587" y="9012"/>
                </a:lnTo>
                <a:lnTo>
                  <a:pt x="880" y="9256"/>
                </a:lnTo>
                <a:lnTo>
                  <a:pt x="1417" y="9696"/>
                </a:lnTo>
                <a:lnTo>
                  <a:pt x="1906" y="10062"/>
                </a:lnTo>
                <a:lnTo>
                  <a:pt x="2101" y="10233"/>
                </a:lnTo>
                <a:lnTo>
                  <a:pt x="2297" y="10404"/>
                </a:lnTo>
                <a:lnTo>
                  <a:pt x="2419" y="10575"/>
                </a:lnTo>
                <a:lnTo>
                  <a:pt x="2541" y="10746"/>
                </a:lnTo>
                <a:lnTo>
                  <a:pt x="2590" y="10917"/>
                </a:lnTo>
                <a:lnTo>
                  <a:pt x="2590" y="11113"/>
                </a:lnTo>
                <a:lnTo>
                  <a:pt x="2541" y="11308"/>
                </a:lnTo>
                <a:lnTo>
                  <a:pt x="2443" y="11528"/>
                </a:lnTo>
                <a:lnTo>
                  <a:pt x="2272" y="11772"/>
                </a:lnTo>
                <a:lnTo>
                  <a:pt x="2004" y="12041"/>
                </a:lnTo>
                <a:lnTo>
                  <a:pt x="1833" y="12212"/>
                </a:lnTo>
                <a:lnTo>
                  <a:pt x="1637" y="12309"/>
                </a:lnTo>
                <a:lnTo>
                  <a:pt x="1417" y="12383"/>
                </a:lnTo>
                <a:lnTo>
                  <a:pt x="1222" y="12431"/>
                </a:lnTo>
                <a:lnTo>
                  <a:pt x="1002" y="12480"/>
                </a:lnTo>
                <a:lnTo>
                  <a:pt x="782" y="12578"/>
                </a:lnTo>
                <a:lnTo>
                  <a:pt x="587" y="12700"/>
                </a:lnTo>
                <a:lnTo>
                  <a:pt x="367" y="12871"/>
                </a:lnTo>
                <a:lnTo>
                  <a:pt x="196" y="13066"/>
                </a:lnTo>
                <a:lnTo>
                  <a:pt x="99" y="13286"/>
                </a:lnTo>
                <a:lnTo>
                  <a:pt x="25" y="13530"/>
                </a:lnTo>
                <a:lnTo>
                  <a:pt x="1" y="13799"/>
                </a:lnTo>
                <a:lnTo>
                  <a:pt x="25" y="14019"/>
                </a:lnTo>
                <a:lnTo>
                  <a:pt x="50" y="14239"/>
                </a:lnTo>
                <a:lnTo>
                  <a:pt x="123" y="14434"/>
                </a:lnTo>
                <a:lnTo>
                  <a:pt x="221" y="14654"/>
                </a:lnTo>
                <a:lnTo>
                  <a:pt x="318" y="14825"/>
                </a:lnTo>
                <a:lnTo>
                  <a:pt x="440" y="15020"/>
                </a:lnTo>
                <a:lnTo>
                  <a:pt x="563" y="15191"/>
                </a:lnTo>
                <a:lnTo>
                  <a:pt x="709" y="15362"/>
                </a:lnTo>
                <a:lnTo>
                  <a:pt x="880" y="15509"/>
                </a:lnTo>
                <a:lnTo>
                  <a:pt x="1051" y="15631"/>
                </a:lnTo>
                <a:lnTo>
                  <a:pt x="1246" y="15753"/>
                </a:lnTo>
                <a:lnTo>
                  <a:pt x="1442" y="15875"/>
                </a:lnTo>
                <a:lnTo>
                  <a:pt x="1637" y="15948"/>
                </a:lnTo>
                <a:lnTo>
                  <a:pt x="1857" y="16022"/>
                </a:lnTo>
                <a:lnTo>
                  <a:pt x="2052" y="16046"/>
                </a:lnTo>
                <a:lnTo>
                  <a:pt x="2272" y="16070"/>
                </a:lnTo>
                <a:lnTo>
                  <a:pt x="2541" y="16046"/>
                </a:lnTo>
                <a:lnTo>
                  <a:pt x="2785" y="15973"/>
                </a:lnTo>
                <a:lnTo>
                  <a:pt x="3005" y="15875"/>
                </a:lnTo>
                <a:lnTo>
                  <a:pt x="3200" y="15704"/>
                </a:lnTo>
                <a:lnTo>
                  <a:pt x="3371" y="15509"/>
                </a:lnTo>
                <a:lnTo>
                  <a:pt x="3493" y="15289"/>
                </a:lnTo>
                <a:lnTo>
                  <a:pt x="3567" y="15094"/>
                </a:lnTo>
                <a:lnTo>
                  <a:pt x="3615" y="14874"/>
                </a:lnTo>
                <a:lnTo>
                  <a:pt x="3689" y="14654"/>
                </a:lnTo>
                <a:lnTo>
                  <a:pt x="3762" y="14459"/>
                </a:lnTo>
                <a:lnTo>
                  <a:pt x="3860" y="14239"/>
                </a:lnTo>
                <a:lnTo>
                  <a:pt x="4031" y="14068"/>
                </a:lnTo>
                <a:lnTo>
                  <a:pt x="4299" y="13824"/>
                </a:lnTo>
                <a:lnTo>
                  <a:pt x="4544" y="13628"/>
                </a:lnTo>
                <a:lnTo>
                  <a:pt x="4763" y="13530"/>
                </a:lnTo>
                <a:lnTo>
                  <a:pt x="4959" y="13482"/>
                </a:lnTo>
                <a:lnTo>
                  <a:pt x="5154" y="13482"/>
                </a:lnTo>
                <a:lnTo>
                  <a:pt x="5325" y="13530"/>
                </a:lnTo>
                <a:lnTo>
                  <a:pt x="5496" y="13653"/>
                </a:lnTo>
                <a:lnTo>
                  <a:pt x="5667" y="13775"/>
                </a:lnTo>
                <a:lnTo>
                  <a:pt x="5838" y="13970"/>
                </a:lnTo>
                <a:lnTo>
                  <a:pt x="6009" y="14165"/>
                </a:lnTo>
                <a:lnTo>
                  <a:pt x="6375" y="14654"/>
                </a:lnTo>
                <a:lnTo>
                  <a:pt x="6815" y="15191"/>
                </a:lnTo>
                <a:lnTo>
                  <a:pt x="7059" y="15484"/>
                </a:lnTo>
                <a:lnTo>
                  <a:pt x="7328" y="15777"/>
                </a:lnTo>
                <a:lnTo>
                  <a:pt x="7474" y="15899"/>
                </a:lnTo>
                <a:lnTo>
                  <a:pt x="7670" y="15997"/>
                </a:lnTo>
                <a:lnTo>
                  <a:pt x="7841" y="16046"/>
                </a:lnTo>
                <a:lnTo>
                  <a:pt x="8036" y="16070"/>
                </a:lnTo>
                <a:lnTo>
                  <a:pt x="8134" y="16046"/>
                </a:lnTo>
                <a:lnTo>
                  <a:pt x="8280" y="15973"/>
                </a:lnTo>
                <a:lnTo>
                  <a:pt x="8744" y="15704"/>
                </a:lnTo>
                <a:lnTo>
                  <a:pt x="9013" y="15533"/>
                </a:lnTo>
                <a:lnTo>
                  <a:pt x="9306" y="15313"/>
                </a:lnTo>
                <a:lnTo>
                  <a:pt x="9623" y="15094"/>
                </a:lnTo>
                <a:lnTo>
                  <a:pt x="9917" y="14825"/>
                </a:lnTo>
                <a:lnTo>
                  <a:pt x="10185" y="14556"/>
                </a:lnTo>
                <a:lnTo>
                  <a:pt x="10429" y="14263"/>
                </a:lnTo>
                <a:lnTo>
                  <a:pt x="10625" y="13970"/>
                </a:lnTo>
                <a:lnTo>
                  <a:pt x="10698" y="13824"/>
                </a:lnTo>
                <a:lnTo>
                  <a:pt x="10747" y="13653"/>
                </a:lnTo>
                <a:lnTo>
                  <a:pt x="10796" y="13506"/>
                </a:lnTo>
                <a:lnTo>
                  <a:pt x="10820" y="13359"/>
                </a:lnTo>
                <a:lnTo>
                  <a:pt x="10820" y="13213"/>
                </a:lnTo>
                <a:lnTo>
                  <a:pt x="10796" y="13042"/>
                </a:lnTo>
                <a:lnTo>
                  <a:pt x="10747" y="12895"/>
                </a:lnTo>
                <a:lnTo>
                  <a:pt x="10674" y="12749"/>
                </a:lnTo>
                <a:lnTo>
                  <a:pt x="10576" y="12602"/>
                </a:lnTo>
                <a:lnTo>
                  <a:pt x="10454" y="12456"/>
                </a:lnTo>
                <a:lnTo>
                  <a:pt x="10258" y="12309"/>
                </a:lnTo>
                <a:lnTo>
                  <a:pt x="10063" y="12212"/>
                </a:lnTo>
                <a:lnTo>
                  <a:pt x="9868" y="12138"/>
                </a:lnTo>
                <a:lnTo>
                  <a:pt x="9648" y="12065"/>
                </a:lnTo>
                <a:lnTo>
                  <a:pt x="9428" y="12016"/>
                </a:lnTo>
                <a:lnTo>
                  <a:pt x="9208" y="11919"/>
                </a:lnTo>
                <a:lnTo>
                  <a:pt x="9013" y="11821"/>
                </a:lnTo>
                <a:lnTo>
                  <a:pt x="8818" y="11650"/>
                </a:lnTo>
                <a:lnTo>
                  <a:pt x="8647" y="11454"/>
                </a:lnTo>
                <a:lnTo>
                  <a:pt x="8549" y="11235"/>
                </a:lnTo>
                <a:lnTo>
                  <a:pt x="8476" y="10990"/>
                </a:lnTo>
                <a:lnTo>
                  <a:pt x="8451" y="10697"/>
                </a:lnTo>
                <a:lnTo>
                  <a:pt x="8476" y="10502"/>
                </a:lnTo>
                <a:lnTo>
                  <a:pt x="8500" y="10282"/>
                </a:lnTo>
                <a:lnTo>
                  <a:pt x="8573" y="10087"/>
                </a:lnTo>
                <a:lnTo>
                  <a:pt x="8647" y="9891"/>
                </a:lnTo>
                <a:lnTo>
                  <a:pt x="8744" y="9696"/>
                </a:lnTo>
                <a:lnTo>
                  <a:pt x="8866" y="9501"/>
                </a:lnTo>
                <a:lnTo>
                  <a:pt x="9013" y="9330"/>
                </a:lnTo>
                <a:lnTo>
                  <a:pt x="9159" y="9159"/>
                </a:lnTo>
                <a:lnTo>
                  <a:pt x="9330" y="9012"/>
                </a:lnTo>
                <a:lnTo>
                  <a:pt x="9501" y="8890"/>
                </a:lnTo>
                <a:lnTo>
                  <a:pt x="9672" y="8768"/>
                </a:lnTo>
                <a:lnTo>
                  <a:pt x="9868" y="8646"/>
                </a:lnTo>
                <a:lnTo>
                  <a:pt x="10063" y="8573"/>
                </a:lnTo>
                <a:lnTo>
                  <a:pt x="10283" y="8499"/>
                </a:lnTo>
                <a:lnTo>
                  <a:pt x="10503" y="8475"/>
                </a:lnTo>
                <a:lnTo>
                  <a:pt x="10698" y="8450"/>
                </a:lnTo>
                <a:lnTo>
                  <a:pt x="10967" y="8475"/>
                </a:lnTo>
                <a:lnTo>
                  <a:pt x="11211" y="8548"/>
                </a:lnTo>
                <a:lnTo>
                  <a:pt x="11455" y="8646"/>
                </a:lnTo>
                <a:lnTo>
                  <a:pt x="11651" y="8817"/>
                </a:lnTo>
                <a:lnTo>
                  <a:pt x="11822" y="9012"/>
                </a:lnTo>
                <a:lnTo>
                  <a:pt x="11944" y="9232"/>
                </a:lnTo>
                <a:lnTo>
                  <a:pt x="12017" y="9452"/>
                </a:lnTo>
                <a:lnTo>
                  <a:pt x="12090" y="9672"/>
                </a:lnTo>
                <a:lnTo>
                  <a:pt x="12139" y="9867"/>
                </a:lnTo>
                <a:lnTo>
                  <a:pt x="12212" y="10062"/>
                </a:lnTo>
                <a:lnTo>
                  <a:pt x="12310" y="10258"/>
                </a:lnTo>
                <a:lnTo>
                  <a:pt x="12457" y="10453"/>
                </a:lnTo>
                <a:lnTo>
                  <a:pt x="12603" y="10575"/>
                </a:lnTo>
                <a:lnTo>
                  <a:pt x="12750" y="10673"/>
                </a:lnTo>
                <a:lnTo>
                  <a:pt x="12896" y="10746"/>
                </a:lnTo>
                <a:lnTo>
                  <a:pt x="13043" y="10795"/>
                </a:lnTo>
                <a:lnTo>
                  <a:pt x="13214" y="10819"/>
                </a:lnTo>
                <a:lnTo>
                  <a:pt x="13360" y="10819"/>
                </a:lnTo>
                <a:lnTo>
                  <a:pt x="13507" y="10795"/>
                </a:lnTo>
                <a:lnTo>
                  <a:pt x="13653" y="10746"/>
                </a:lnTo>
                <a:lnTo>
                  <a:pt x="13824" y="10697"/>
                </a:lnTo>
                <a:lnTo>
                  <a:pt x="13971" y="10624"/>
                </a:lnTo>
                <a:lnTo>
                  <a:pt x="14264" y="10429"/>
                </a:lnTo>
                <a:lnTo>
                  <a:pt x="14557" y="10184"/>
                </a:lnTo>
                <a:lnTo>
                  <a:pt x="14826" y="9916"/>
                </a:lnTo>
                <a:lnTo>
                  <a:pt x="15094" y="9623"/>
                </a:lnTo>
                <a:lnTo>
                  <a:pt x="15314" y="9305"/>
                </a:lnTo>
                <a:lnTo>
                  <a:pt x="15534" y="9012"/>
                </a:lnTo>
                <a:lnTo>
                  <a:pt x="15705" y="8744"/>
                </a:lnTo>
                <a:lnTo>
                  <a:pt x="15973" y="8279"/>
                </a:lnTo>
                <a:lnTo>
                  <a:pt x="16047" y="8133"/>
                </a:lnTo>
                <a:lnTo>
                  <a:pt x="16071" y="8035"/>
                </a:lnTo>
                <a:lnTo>
                  <a:pt x="16047" y="7840"/>
                </a:lnTo>
                <a:lnTo>
                  <a:pt x="15998" y="7669"/>
                </a:lnTo>
                <a:lnTo>
                  <a:pt x="15900" y="7474"/>
                </a:lnTo>
                <a:lnTo>
                  <a:pt x="15778" y="7327"/>
                </a:lnTo>
                <a:lnTo>
                  <a:pt x="15485" y="7058"/>
                </a:lnTo>
                <a:lnTo>
                  <a:pt x="15192" y="6814"/>
                </a:lnTo>
                <a:lnTo>
                  <a:pt x="14655" y="6374"/>
                </a:lnTo>
                <a:lnTo>
                  <a:pt x="14166" y="6008"/>
                </a:lnTo>
                <a:lnTo>
                  <a:pt x="13971" y="5837"/>
                </a:lnTo>
                <a:lnTo>
                  <a:pt x="13775" y="5666"/>
                </a:lnTo>
                <a:lnTo>
                  <a:pt x="13653" y="5495"/>
                </a:lnTo>
                <a:lnTo>
                  <a:pt x="13531" y="5324"/>
                </a:lnTo>
                <a:lnTo>
                  <a:pt x="13482" y="5153"/>
                </a:lnTo>
                <a:lnTo>
                  <a:pt x="13482" y="4958"/>
                </a:lnTo>
                <a:lnTo>
                  <a:pt x="13531" y="4763"/>
                </a:lnTo>
                <a:lnTo>
                  <a:pt x="13629" y="4543"/>
                </a:lnTo>
                <a:lnTo>
                  <a:pt x="13800" y="4299"/>
                </a:lnTo>
                <a:lnTo>
                  <a:pt x="14068" y="4030"/>
                </a:lnTo>
                <a:lnTo>
                  <a:pt x="14239" y="3859"/>
                </a:lnTo>
                <a:lnTo>
                  <a:pt x="14435" y="3761"/>
                </a:lnTo>
                <a:lnTo>
                  <a:pt x="14655" y="3688"/>
                </a:lnTo>
                <a:lnTo>
                  <a:pt x="14850" y="3639"/>
                </a:lnTo>
                <a:lnTo>
                  <a:pt x="15070" y="3590"/>
                </a:lnTo>
                <a:lnTo>
                  <a:pt x="15290" y="3493"/>
                </a:lnTo>
                <a:lnTo>
                  <a:pt x="15485" y="3370"/>
                </a:lnTo>
                <a:lnTo>
                  <a:pt x="15705" y="3199"/>
                </a:lnTo>
                <a:lnTo>
                  <a:pt x="15876" y="3004"/>
                </a:lnTo>
                <a:lnTo>
                  <a:pt x="15973" y="2784"/>
                </a:lnTo>
                <a:lnTo>
                  <a:pt x="16047" y="2540"/>
                </a:lnTo>
                <a:lnTo>
                  <a:pt x="16071" y="2271"/>
                </a:lnTo>
                <a:lnTo>
                  <a:pt x="16047" y="2052"/>
                </a:lnTo>
                <a:lnTo>
                  <a:pt x="16022" y="1832"/>
                </a:lnTo>
                <a:lnTo>
                  <a:pt x="15949" y="1636"/>
                </a:lnTo>
                <a:lnTo>
                  <a:pt x="15851" y="1417"/>
                </a:lnTo>
                <a:lnTo>
                  <a:pt x="15754" y="1246"/>
                </a:lnTo>
                <a:lnTo>
                  <a:pt x="15632" y="1050"/>
                </a:lnTo>
                <a:lnTo>
                  <a:pt x="15509" y="879"/>
                </a:lnTo>
                <a:lnTo>
                  <a:pt x="15363" y="708"/>
                </a:lnTo>
                <a:lnTo>
                  <a:pt x="15192" y="562"/>
                </a:lnTo>
                <a:lnTo>
                  <a:pt x="15021" y="440"/>
                </a:lnTo>
                <a:lnTo>
                  <a:pt x="14826" y="318"/>
                </a:lnTo>
                <a:lnTo>
                  <a:pt x="14630" y="195"/>
                </a:lnTo>
                <a:lnTo>
                  <a:pt x="14435" y="122"/>
                </a:lnTo>
                <a:lnTo>
                  <a:pt x="14215" y="49"/>
                </a:lnTo>
                <a:lnTo>
                  <a:pt x="14020" y="24"/>
                </a:lnTo>
                <a:lnTo>
                  <a:pt x="13800" y="0"/>
                </a:lnTo>
                <a:lnTo>
                  <a:pt x="13531" y="24"/>
                </a:lnTo>
                <a:lnTo>
                  <a:pt x="13287" y="98"/>
                </a:lnTo>
                <a:lnTo>
                  <a:pt x="13067" y="195"/>
                </a:lnTo>
                <a:lnTo>
                  <a:pt x="12872" y="366"/>
                </a:lnTo>
                <a:lnTo>
                  <a:pt x="12701" y="562"/>
                </a:lnTo>
                <a:lnTo>
                  <a:pt x="12579" y="782"/>
                </a:lnTo>
                <a:lnTo>
                  <a:pt x="12505" y="977"/>
                </a:lnTo>
                <a:lnTo>
                  <a:pt x="12457" y="1197"/>
                </a:lnTo>
                <a:lnTo>
                  <a:pt x="12383" y="1417"/>
                </a:lnTo>
                <a:lnTo>
                  <a:pt x="12310" y="1612"/>
                </a:lnTo>
                <a:lnTo>
                  <a:pt x="12212" y="1832"/>
                </a:lnTo>
                <a:lnTo>
                  <a:pt x="12041" y="2003"/>
                </a:lnTo>
                <a:lnTo>
                  <a:pt x="11773" y="2271"/>
                </a:lnTo>
                <a:lnTo>
                  <a:pt x="11528" y="2442"/>
                </a:lnTo>
                <a:lnTo>
                  <a:pt x="11309" y="2540"/>
                </a:lnTo>
                <a:lnTo>
                  <a:pt x="11113" y="2589"/>
                </a:lnTo>
                <a:lnTo>
                  <a:pt x="10918" y="2589"/>
                </a:lnTo>
                <a:lnTo>
                  <a:pt x="10747" y="2540"/>
                </a:lnTo>
                <a:lnTo>
                  <a:pt x="10576" y="2418"/>
                </a:lnTo>
                <a:lnTo>
                  <a:pt x="10405" y="2296"/>
                </a:lnTo>
                <a:lnTo>
                  <a:pt x="10234" y="2100"/>
                </a:lnTo>
                <a:lnTo>
                  <a:pt x="10063" y="1905"/>
                </a:lnTo>
                <a:lnTo>
                  <a:pt x="9697" y="1417"/>
                </a:lnTo>
                <a:lnTo>
                  <a:pt x="9257" y="879"/>
                </a:lnTo>
                <a:lnTo>
                  <a:pt x="9013" y="586"/>
                </a:lnTo>
                <a:lnTo>
                  <a:pt x="8744" y="293"/>
                </a:lnTo>
                <a:lnTo>
                  <a:pt x="8598" y="171"/>
                </a:lnTo>
                <a:lnTo>
                  <a:pt x="8402" y="73"/>
                </a:lnTo>
                <a:lnTo>
                  <a:pt x="8231" y="24"/>
                </a:lnTo>
                <a:lnTo>
                  <a:pt x="803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4" name="Google Shape;548;p40"/>
          <p:cNvGrpSpPr/>
          <p:nvPr/>
        </p:nvGrpSpPr>
        <p:grpSpPr>
          <a:xfrm>
            <a:off x="3239507" y="1476017"/>
            <a:ext cx="299121" cy="423685"/>
            <a:chOff x="3984000" y="1594200"/>
            <a:chExt cx="357800" cy="506800"/>
          </a:xfrm>
          <a:solidFill>
            <a:schemeClr val="bg1"/>
          </a:solidFill>
        </p:grpSpPr>
        <p:sp>
          <p:nvSpPr>
            <p:cNvPr id="375" name="Google Shape;549;p40"/>
            <p:cNvSpPr/>
            <p:nvPr/>
          </p:nvSpPr>
          <p:spPr>
            <a:xfrm>
              <a:off x="3984000" y="1597875"/>
              <a:ext cx="44575" cy="503125"/>
            </a:xfrm>
            <a:custGeom>
              <a:avLst/>
              <a:gdLst/>
              <a:ahLst/>
              <a:cxnLst/>
              <a:rect l="l" t="t" r="r" b="b"/>
              <a:pathLst>
                <a:path w="1783" h="20125" extrusionOk="0">
                  <a:moveTo>
                    <a:pt x="391" y="0"/>
                  </a:moveTo>
                  <a:lnTo>
                    <a:pt x="293" y="25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4" y="391"/>
                  </a:lnTo>
                  <a:lnTo>
                    <a:pt x="0" y="489"/>
                  </a:lnTo>
                  <a:lnTo>
                    <a:pt x="0" y="20125"/>
                  </a:lnTo>
                  <a:lnTo>
                    <a:pt x="1783" y="20125"/>
                  </a:lnTo>
                  <a:lnTo>
                    <a:pt x="1783" y="489"/>
                  </a:lnTo>
                  <a:lnTo>
                    <a:pt x="1783" y="391"/>
                  </a:lnTo>
                  <a:lnTo>
                    <a:pt x="1734" y="293"/>
                  </a:lnTo>
                  <a:lnTo>
                    <a:pt x="1710" y="220"/>
                  </a:lnTo>
                  <a:lnTo>
                    <a:pt x="1636" y="147"/>
                  </a:lnTo>
                  <a:lnTo>
                    <a:pt x="1563" y="73"/>
                  </a:lnTo>
                  <a:lnTo>
                    <a:pt x="1490" y="25"/>
                  </a:lnTo>
                  <a:lnTo>
                    <a:pt x="139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550;p40"/>
            <p:cNvSpPr/>
            <p:nvPr/>
          </p:nvSpPr>
          <p:spPr>
            <a:xfrm>
              <a:off x="4041375" y="1594200"/>
              <a:ext cx="300425" cy="229600"/>
            </a:xfrm>
            <a:custGeom>
              <a:avLst/>
              <a:gdLst/>
              <a:ahLst/>
              <a:cxnLst/>
              <a:rect l="l" t="t" r="r" b="b"/>
              <a:pathLst>
                <a:path w="12017" h="9184" extrusionOk="0">
                  <a:moveTo>
                    <a:pt x="2541" y="1"/>
                  </a:moveTo>
                  <a:lnTo>
                    <a:pt x="2174" y="25"/>
                  </a:lnTo>
                  <a:lnTo>
                    <a:pt x="1808" y="74"/>
                  </a:lnTo>
                  <a:lnTo>
                    <a:pt x="1442" y="123"/>
                  </a:lnTo>
                  <a:lnTo>
                    <a:pt x="1100" y="245"/>
                  </a:lnTo>
                  <a:lnTo>
                    <a:pt x="734" y="367"/>
                  </a:lnTo>
                  <a:lnTo>
                    <a:pt x="367" y="538"/>
                  </a:lnTo>
                  <a:lnTo>
                    <a:pt x="1" y="758"/>
                  </a:lnTo>
                  <a:lnTo>
                    <a:pt x="1" y="8427"/>
                  </a:lnTo>
                  <a:lnTo>
                    <a:pt x="367" y="8207"/>
                  </a:lnTo>
                  <a:lnTo>
                    <a:pt x="734" y="8036"/>
                  </a:lnTo>
                  <a:lnTo>
                    <a:pt x="1100" y="7889"/>
                  </a:lnTo>
                  <a:lnTo>
                    <a:pt x="1442" y="7792"/>
                  </a:lnTo>
                  <a:lnTo>
                    <a:pt x="1808" y="7718"/>
                  </a:lnTo>
                  <a:lnTo>
                    <a:pt x="2174" y="7694"/>
                  </a:lnTo>
                  <a:lnTo>
                    <a:pt x="2541" y="7670"/>
                  </a:lnTo>
                  <a:lnTo>
                    <a:pt x="2883" y="7694"/>
                  </a:lnTo>
                  <a:lnTo>
                    <a:pt x="3249" y="7718"/>
                  </a:lnTo>
                  <a:lnTo>
                    <a:pt x="3615" y="7767"/>
                  </a:lnTo>
                  <a:lnTo>
                    <a:pt x="3982" y="7840"/>
                  </a:lnTo>
                  <a:lnTo>
                    <a:pt x="4324" y="7914"/>
                  </a:lnTo>
                  <a:lnTo>
                    <a:pt x="5056" y="8134"/>
                  </a:lnTo>
                  <a:lnTo>
                    <a:pt x="5765" y="8353"/>
                  </a:lnTo>
                  <a:lnTo>
                    <a:pt x="6497" y="8573"/>
                  </a:lnTo>
                  <a:lnTo>
                    <a:pt x="7206" y="8793"/>
                  </a:lnTo>
                  <a:lnTo>
                    <a:pt x="7938" y="8988"/>
                  </a:lnTo>
                  <a:lnTo>
                    <a:pt x="8305" y="9062"/>
                  </a:lnTo>
                  <a:lnTo>
                    <a:pt x="8647" y="9110"/>
                  </a:lnTo>
                  <a:lnTo>
                    <a:pt x="9013" y="9159"/>
                  </a:lnTo>
                  <a:lnTo>
                    <a:pt x="9379" y="9184"/>
                  </a:lnTo>
                  <a:lnTo>
                    <a:pt x="9746" y="9159"/>
                  </a:lnTo>
                  <a:lnTo>
                    <a:pt x="10088" y="9135"/>
                  </a:lnTo>
                  <a:lnTo>
                    <a:pt x="10454" y="9086"/>
                  </a:lnTo>
                  <a:lnTo>
                    <a:pt x="10820" y="8988"/>
                  </a:lnTo>
                  <a:lnTo>
                    <a:pt x="11187" y="8866"/>
                  </a:lnTo>
                  <a:lnTo>
                    <a:pt x="11529" y="8695"/>
                  </a:lnTo>
                  <a:lnTo>
                    <a:pt x="11699" y="8598"/>
                  </a:lnTo>
                  <a:lnTo>
                    <a:pt x="11822" y="8500"/>
                  </a:lnTo>
                  <a:lnTo>
                    <a:pt x="11895" y="8378"/>
                  </a:lnTo>
                  <a:lnTo>
                    <a:pt x="11968" y="8256"/>
                  </a:lnTo>
                  <a:lnTo>
                    <a:pt x="12017" y="8134"/>
                  </a:lnTo>
                  <a:lnTo>
                    <a:pt x="12017" y="8011"/>
                  </a:lnTo>
                  <a:lnTo>
                    <a:pt x="11968" y="7914"/>
                  </a:lnTo>
                  <a:lnTo>
                    <a:pt x="11919" y="7816"/>
                  </a:lnTo>
                  <a:lnTo>
                    <a:pt x="11529" y="7425"/>
                  </a:lnTo>
                  <a:lnTo>
                    <a:pt x="11138" y="6961"/>
                  </a:lnTo>
                  <a:lnTo>
                    <a:pt x="10771" y="6473"/>
                  </a:lnTo>
                  <a:lnTo>
                    <a:pt x="10381" y="5960"/>
                  </a:lnTo>
                  <a:lnTo>
                    <a:pt x="10307" y="5813"/>
                  </a:lnTo>
                  <a:lnTo>
                    <a:pt x="10259" y="5667"/>
                  </a:lnTo>
                  <a:lnTo>
                    <a:pt x="10234" y="5496"/>
                  </a:lnTo>
                  <a:lnTo>
                    <a:pt x="10210" y="5300"/>
                  </a:lnTo>
                  <a:lnTo>
                    <a:pt x="10234" y="5130"/>
                  </a:lnTo>
                  <a:lnTo>
                    <a:pt x="10259" y="4959"/>
                  </a:lnTo>
                  <a:lnTo>
                    <a:pt x="10307" y="4788"/>
                  </a:lnTo>
                  <a:lnTo>
                    <a:pt x="10381" y="4617"/>
                  </a:lnTo>
                  <a:lnTo>
                    <a:pt x="10771" y="3884"/>
                  </a:lnTo>
                  <a:lnTo>
                    <a:pt x="11138" y="3127"/>
                  </a:lnTo>
                  <a:lnTo>
                    <a:pt x="11529" y="2345"/>
                  </a:lnTo>
                  <a:lnTo>
                    <a:pt x="11919" y="1490"/>
                  </a:lnTo>
                  <a:lnTo>
                    <a:pt x="11993" y="1320"/>
                  </a:lnTo>
                  <a:lnTo>
                    <a:pt x="12017" y="1173"/>
                  </a:lnTo>
                  <a:lnTo>
                    <a:pt x="12017" y="1051"/>
                  </a:lnTo>
                  <a:lnTo>
                    <a:pt x="11968" y="978"/>
                  </a:lnTo>
                  <a:lnTo>
                    <a:pt x="11895" y="953"/>
                  </a:lnTo>
                  <a:lnTo>
                    <a:pt x="11822" y="929"/>
                  </a:lnTo>
                  <a:lnTo>
                    <a:pt x="11699" y="978"/>
                  </a:lnTo>
                  <a:lnTo>
                    <a:pt x="11529" y="1026"/>
                  </a:lnTo>
                  <a:lnTo>
                    <a:pt x="11187" y="1197"/>
                  </a:lnTo>
                  <a:lnTo>
                    <a:pt x="10820" y="1320"/>
                  </a:lnTo>
                  <a:lnTo>
                    <a:pt x="10454" y="1417"/>
                  </a:lnTo>
                  <a:lnTo>
                    <a:pt x="10088" y="1466"/>
                  </a:lnTo>
                  <a:lnTo>
                    <a:pt x="9746" y="1515"/>
                  </a:lnTo>
                  <a:lnTo>
                    <a:pt x="9379" y="1515"/>
                  </a:lnTo>
                  <a:lnTo>
                    <a:pt x="9013" y="1490"/>
                  </a:lnTo>
                  <a:lnTo>
                    <a:pt x="8647" y="1466"/>
                  </a:lnTo>
                  <a:lnTo>
                    <a:pt x="8305" y="1393"/>
                  </a:lnTo>
                  <a:lnTo>
                    <a:pt x="7938" y="1320"/>
                  </a:lnTo>
                  <a:lnTo>
                    <a:pt x="7206" y="1149"/>
                  </a:lnTo>
                  <a:lnTo>
                    <a:pt x="6497" y="929"/>
                  </a:lnTo>
                  <a:lnTo>
                    <a:pt x="5765" y="685"/>
                  </a:lnTo>
                  <a:lnTo>
                    <a:pt x="5056" y="465"/>
                  </a:lnTo>
                  <a:lnTo>
                    <a:pt x="4324" y="269"/>
                  </a:lnTo>
                  <a:lnTo>
                    <a:pt x="3982" y="172"/>
                  </a:lnTo>
                  <a:lnTo>
                    <a:pt x="3615" y="98"/>
                  </a:lnTo>
                  <a:lnTo>
                    <a:pt x="3249" y="50"/>
                  </a:lnTo>
                  <a:lnTo>
                    <a:pt x="2883" y="25"/>
                  </a:lnTo>
                  <a:lnTo>
                    <a:pt x="254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7" name="Google Shape;551;p40"/>
          <p:cNvGrpSpPr/>
          <p:nvPr/>
        </p:nvGrpSpPr>
        <p:grpSpPr>
          <a:xfrm>
            <a:off x="3755549" y="1566869"/>
            <a:ext cx="394090" cy="241980"/>
            <a:chOff x="4601275" y="1702875"/>
            <a:chExt cx="471400" cy="289450"/>
          </a:xfrm>
          <a:solidFill>
            <a:schemeClr val="bg1"/>
          </a:solidFill>
        </p:grpSpPr>
        <p:sp>
          <p:nvSpPr>
            <p:cNvPr id="378" name="Google Shape;552;p40"/>
            <p:cNvSpPr/>
            <p:nvPr/>
          </p:nvSpPr>
          <p:spPr>
            <a:xfrm>
              <a:off x="4816200" y="1702875"/>
              <a:ext cx="41550" cy="41550"/>
            </a:xfrm>
            <a:custGeom>
              <a:avLst/>
              <a:gdLst/>
              <a:ahLst/>
              <a:cxnLst/>
              <a:rect l="l" t="t" r="r" b="b"/>
              <a:pathLst>
                <a:path w="1662" h="1662" extrusionOk="0">
                  <a:moveTo>
                    <a:pt x="831" y="1"/>
                  </a:moveTo>
                  <a:lnTo>
                    <a:pt x="660" y="25"/>
                  </a:lnTo>
                  <a:lnTo>
                    <a:pt x="514" y="74"/>
                  </a:lnTo>
                  <a:lnTo>
                    <a:pt x="367" y="148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60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8"/>
                  </a:lnTo>
                  <a:lnTo>
                    <a:pt x="367" y="1540"/>
                  </a:lnTo>
                  <a:lnTo>
                    <a:pt x="514" y="1613"/>
                  </a:lnTo>
                  <a:lnTo>
                    <a:pt x="660" y="1662"/>
                  </a:lnTo>
                  <a:lnTo>
                    <a:pt x="1002" y="1662"/>
                  </a:lnTo>
                  <a:lnTo>
                    <a:pt x="1149" y="1613"/>
                  </a:lnTo>
                  <a:lnTo>
                    <a:pt x="1295" y="1540"/>
                  </a:lnTo>
                  <a:lnTo>
                    <a:pt x="1417" y="1418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1" y="831"/>
                  </a:lnTo>
                  <a:lnTo>
                    <a:pt x="1637" y="660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8"/>
                  </a:lnTo>
                  <a:lnTo>
                    <a:pt x="1149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553;p40"/>
            <p:cNvSpPr/>
            <p:nvPr/>
          </p:nvSpPr>
          <p:spPr>
            <a:xfrm>
              <a:off x="5031125" y="1757225"/>
              <a:ext cx="41550" cy="41550"/>
            </a:xfrm>
            <a:custGeom>
              <a:avLst/>
              <a:gdLst/>
              <a:ahLst/>
              <a:cxnLst/>
              <a:rect l="l" t="t" r="r" b="b"/>
              <a:pathLst>
                <a:path w="1662" h="1662" extrusionOk="0">
                  <a:moveTo>
                    <a:pt x="831" y="1"/>
                  </a:moveTo>
                  <a:lnTo>
                    <a:pt x="660" y="25"/>
                  </a:lnTo>
                  <a:lnTo>
                    <a:pt x="513" y="74"/>
                  </a:lnTo>
                  <a:lnTo>
                    <a:pt x="367" y="147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84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7"/>
                  </a:lnTo>
                  <a:lnTo>
                    <a:pt x="367" y="1539"/>
                  </a:lnTo>
                  <a:lnTo>
                    <a:pt x="513" y="1613"/>
                  </a:lnTo>
                  <a:lnTo>
                    <a:pt x="660" y="1661"/>
                  </a:lnTo>
                  <a:lnTo>
                    <a:pt x="1002" y="1661"/>
                  </a:lnTo>
                  <a:lnTo>
                    <a:pt x="1148" y="1613"/>
                  </a:lnTo>
                  <a:lnTo>
                    <a:pt x="1295" y="1539"/>
                  </a:lnTo>
                  <a:lnTo>
                    <a:pt x="1417" y="1417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1" y="831"/>
                  </a:lnTo>
                  <a:lnTo>
                    <a:pt x="1637" y="684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7"/>
                  </a:lnTo>
                  <a:lnTo>
                    <a:pt x="1148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554;p40"/>
            <p:cNvSpPr/>
            <p:nvPr/>
          </p:nvSpPr>
          <p:spPr>
            <a:xfrm>
              <a:off x="4634875" y="1756000"/>
              <a:ext cx="404225" cy="178325"/>
            </a:xfrm>
            <a:custGeom>
              <a:avLst/>
              <a:gdLst/>
              <a:ahLst/>
              <a:cxnLst/>
              <a:rect l="l" t="t" r="r" b="b"/>
              <a:pathLst>
                <a:path w="16169" h="7133" extrusionOk="0">
                  <a:moveTo>
                    <a:pt x="7742" y="1"/>
                  </a:moveTo>
                  <a:lnTo>
                    <a:pt x="5007" y="3444"/>
                  </a:lnTo>
                  <a:lnTo>
                    <a:pt x="464" y="1784"/>
                  </a:lnTo>
                  <a:lnTo>
                    <a:pt x="366" y="1881"/>
                  </a:lnTo>
                  <a:lnTo>
                    <a:pt x="244" y="1979"/>
                  </a:lnTo>
                  <a:lnTo>
                    <a:pt x="122" y="2052"/>
                  </a:lnTo>
                  <a:lnTo>
                    <a:pt x="0" y="2101"/>
                  </a:lnTo>
                  <a:lnTo>
                    <a:pt x="1465" y="7132"/>
                  </a:lnTo>
                  <a:lnTo>
                    <a:pt x="14703" y="7132"/>
                  </a:lnTo>
                  <a:lnTo>
                    <a:pt x="16168" y="2101"/>
                  </a:lnTo>
                  <a:lnTo>
                    <a:pt x="16046" y="2052"/>
                  </a:lnTo>
                  <a:lnTo>
                    <a:pt x="15924" y="1979"/>
                  </a:lnTo>
                  <a:lnTo>
                    <a:pt x="15802" y="1881"/>
                  </a:lnTo>
                  <a:lnTo>
                    <a:pt x="15704" y="1784"/>
                  </a:lnTo>
                  <a:lnTo>
                    <a:pt x="11161" y="3444"/>
                  </a:lnTo>
                  <a:lnTo>
                    <a:pt x="8426" y="1"/>
                  </a:lnTo>
                  <a:lnTo>
                    <a:pt x="8255" y="25"/>
                  </a:lnTo>
                  <a:lnTo>
                    <a:pt x="7913" y="25"/>
                  </a:lnTo>
                  <a:lnTo>
                    <a:pt x="774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555;p40"/>
            <p:cNvSpPr/>
            <p:nvPr/>
          </p:nvSpPr>
          <p:spPr>
            <a:xfrm>
              <a:off x="4601275" y="1757225"/>
              <a:ext cx="41550" cy="41550"/>
            </a:xfrm>
            <a:custGeom>
              <a:avLst/>
              <a:gdLst/>
              <a:ahLst/>
              <a:cxnLst/>
              <a:rect l="l" t="t" r="r" b="b"/>
              <a:pathLst>
                <a:path w="1662" h="1662" extrusionOk="0">
                  <a:moveTo>
                    <a:pt x="831" y="1"/>
                  </a:moveTo>
                  <a:lnTo>
                    <a:pt x="660" y="25"/>
                  </a:lnTo>
                  <a:lnTo>
                    <a:pt x="514" y="74"/>
                  </a:lnTo>
                  <a:lnTo>
                    <a:pt x="367" y="147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84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7"/>
                  </a:lnTo>
                  <a:lnTo>
                    <a:pt x="367" y="1539"/>
                  </a:lnTo>
                  <a:lnTo>
                    <a:pt x="514" y="1613"/>
                  </a:lnTo>
                  <a:lnTo>
                    <a:pt x="660" y="1661"/>
                  </a:lnTo>
                  <a:lnTo>
                    <a:pt x="1002" y="1661"/>
                  </a:lnTo>
                  <a:lnTo>
                    <a:pt x="1149" y="1613"/>
                  </a:lnTo>
                  <a:lnTo>
                    <a:pt x="1295" y="1539"/>
                  </a:lnTo>
                  <a:lnTo>
                    <a:pt x="1417" y="1417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2" y="831"/>
                  </a:lnTo>
                  <a:lnTo>
                    <a:pt x="1637" y="684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7"/>
                  </a:lnTo>
                  <a:lnTo>
                    <a:pt x="1149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556;p40"/>
            <p:cNvSpPr/>
            <p:nvPr/>
          </p:nvSpPr>
          <p:spPr>
            <a:xfrm>
              <a:off x="4673325" y="1947725"/>
              <a:ext cx="327300" cy="44600"/>
            </a:xfrm>
            <a:custGeom>
              <a:avLst/>
              <a:gdLst/>
              <a:ahLst/>
              <a:cxnLst/>
              <a:rect l="l" t="t" r="r" b="b"/>
              <a:pathLst>
                <a:path w="13092" h="1784" extrusionOk="0">
                  <a:moveTo>
                    <a:pt x="1" y="1"/>
                  </a:moveTo>
                  <a:lnTo>
                    <a:pt x="514" y="1784"/>
                  </a:lnTo>
                  <a:lnTo>
                    <a:pt x="1808" y="1686"/>
                  </a:lnTo>
                  <a:lnTo>
                    <a:pt x="3249" y="1588"/>
                  </a:lnTo>
                  <a:lnTo>
                    <a:pt x="4836" y="1539"/>
                  </a:lnTo>
                  <a:lnTo>
                    <a:pt x="8256" y="1539"/>
                  </a:lnTo>
                  <a:lnTo>
                    <a:pt x="9843" y="1588"/>
                  </a:lnTo>
                  <a:lnTo>
                    <a:pt x="11284" y="1661"/>
                  </a:lnTo>
                  <a:lnTo>
                    <a:pt x="12579" y="1784"/>
                  </a:lnTo>
                  <a:lnTo>
                    <a:pt x="1309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3" name="Google Shape;557;p40"/>
          <p:cNvGrpSpPr/>
          <p:nvPr/>
        </p:nvGrpSpPr>
        <p:grpSpPr>
          <a:xfrm>
            <a:off x="4337969" y="1507659"/>
            <a:ext cx="356303" cy="360400"/>
            <a:chOff x="5297950" y="1632050"/>
            <a:chExt cx="426200" cy="431100"/>
          </a:xfrm>
          <a:solidFill>
            <a:schemeClr val="bg1"/>
          </a:solidFill>
        </p:grpSpPr>
        <p:sp>
          <p:nvSpPr>
            <p:cNvPr id="384" name="Google Shape;558;p40"/>
            <p:cNvSpPr/>
            <p:nvPr/>
          </p:nvSpPr>
          <p:spPr>
            <a:xfrm>
              <a:off x="5404800" y="1936125"/>
              <a:ext cx="212500" cy="127025"/>
            </a:xfrm>
            <a:custGeom>
              <a:avLst/>
              <a:gdLst/>
              <a:ahLst/>
              <a:cxnLst/>
              <a:rect l="l" t="t" r="r" b="b"/>
              <a:pathLst>
                <a:path w="8500" h="5081" extrusionOk="0">
                  <a:moveTo>
                    <a:pt x="3175" y="1"/>
                  </a:moveTo>
                  <a:lnTo>
                    <a:pt x="3175" y="2834"/>
                  </a:lnTo>
                  <a:lnTo>
                    <a:pt x="2614" y="2956"/>
                  </a:lnTo>
                  <a:lnTo>
                    <a:pt x="2076" y="3102"/>
                  </a:lnTo>
                  <a:lnTo>
                    <a:pt x="1588" y="3298"/>
                  </a:lnTo>
                  <a:lnTo>
                    <a:pt x="1148" y="3493"/>
                  </a:lnTo>
                  <a:lnTo>
                    <a:pt x="782" y="3713"/>
                  </a:lnTo>
                  <a:lnTo>
                    <a:pt x="611" y="3859"/>
                  </a:lnTo>
                  <a:lnTo>
                    <a:pt x="464" y="3982"/>
                  </a:lnTo>
                  <a:lnTo>
                    <a:pt x="318" y="4128"/>
                  </a:lnTo>
                  <a:lnTo>
                    <a:pt x="196" y="4275"/>
                  </a:lnTo>
                  <a:lnTo>
                    <a:pt x="74" y="4421"/>
                  </a:lnTo>
                  <a:lnTo>
                    <a:pt x="0" y="4592"/>
                  </a:lnTo>
                  <a:lnTo>
                    <a:pt x="171" y="4665"/>
                  </a:lnTo>
                  <a:lnTo>
                    <a:pt x="416" y="4739"/>
                  </a:lnTo>
                  <a:lnTo>
                    <a:pt x="782" y="4836"/>
                  </a:lnTo>
                  <a:lnTo>
                    <a:pt x="1344" y="4910"/>
                  </a:lnTo>
                  <a:lnTo>
                    <a:pt x="2101" y="5007"/>
                  </a:lnTo>
                  <a:lnTo>
                    <a:pt x="3053" y="5056"/>
                  </a:lnTo>
                  <a:lnTo>
                    <a:pt x="4250" y="5081"/>
                  </a:lnTo>
                  <a:lnTo>
                    <a:pt x="5447" y="5056"/>
                  </a:lnTo>
                  <a:lnTo>
                    <a:pt x="6399" y="5007"/>
                  </a:lnTo>
                  <a:lnTo>
                    <a:pt x="7156" y="4910"/>
                  </a:lnTo>
                  <a:lnTo>
                    <a:pt x="7718" y="4836"/>
                  </a:lnTo>
                  <a:lnTo>
                    <a:pt x="8084" y="4739"/>
                  </a:lnTo>
                  <a:lnTo>
                    <a:pt x="8329" y="4665"/>
                  </a:lnTo>
                  <a:lnTo>
                    <a:pt x="8500" y="4592"/>
                  </a:lnTo>
                  <a:lnTo>
                    <a:pt x="8426" y="4421"/>
                  </a:lnTo>
                  <a:lnTo>
                    <a:pt x="8304" y="4275"/>
                  </a:lnTo>
                  <a:lnTo>
                    <a:pt x="8182" y="4128"/>
                  </a:lnTo>
                  <a:lnTo>
                    <a:pt x="8036" y="3982"/>
                  </a:lnTo>
                  <a:lnTo>
                    <a:pt x="7889" y="3859"/>
                  </a:lnTo>
                  <a:lnTo>
                    <a:pt x="7718" y="3713"/>
                  </a:lnTo>
                  <a:lnTo>
                    <a:pt x="7352" y="3493"/>
                  </a:lnTo>
                  <a:lnTo>
                    <a:pt x="6912" y="3298"/>
                  </a:lnTo>
                  <a:lnTo>
                    <a:pt x="6424" y="3102"/>
                  </a:lnTo>
                  <a:lnTo>
                    <a:pt x="5886" y="2956"/>
                  </a:lnTo>
                  <a:lnTo>
                    <a:pt x="5325" y="2834"/>
                  </a:lnTo>
                  <a:lnTo>
                    <a:pt x="5325" y="1"/>
                  </a:lnTo>
                  <a:lnTo>
                    <a:pt x="5032" y="49"/>
                  </a:lnTo>
                  <a:lnTo>
                    <a:pt x="4763" y="98"/>
                  </a:lnTo>
                  <a:lnTo>
                    <a:pt x="4250" y="123"/>
                  </a:lnTo>
                  <a:lnTo>
                    <a:pt x="3737" y="98"/>
                  </a:lnTo>
                  <a:lnTo>
                    <a:pt x="3469" y="49"/>
                  </a:lnTo>
                  <a:lnTo>
                    <a:pt x="317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559;p40"/>
            <p:cNvSpPr/>
            <p:nvPr/>
          </p:nvSpPr>
          <p:spPr>
            <a:xfrm>
              <a:off x="5297950" y="1632050"/>
              <a:ext cx="426200" cy="294950"/>
            </a:xfrm>
            <a:custGeom>
              <a:avLst/>
              <a:gdLst/>
              <a:ahLst/>
              <a:cxnLst/>
              <a:rect l="l" t="t" r="r" b="b"/>
              <a:pathLst>
                <a:path w="17048" h="11798" extrusionOk="0">
                  <a:moveTo>
                    <a:pt x="8524" y="2956"/>
                  </a:moveTo>
                  <a:lnTo>
                    <a:pt x="8573" y="2981"/>
                  </a:lnTo>
                  <a:lnTo>
                    <a:pt x="8622" y="3054"/>
                  </a:lnTo>
                  <a:lnTo>
                    <a:pt x="9086" y="4128"/>
                  </a:lnTo>
                  <a:lnTo>
                    <a:pt x="9135" y="4202"/>
                  </a:lnTo>
                  <a:lnTo>
                    <a:pt x="9208" y="4275"/>
                  </a:lnTo>
                  <a:lnTo>
                    <a:pt x="9306" y="4324"/>
                  </a:lnTo>
                  <a:lnTo>
                    <a:pt x="9403" y="4348"/>
                  </a:lnTo>
                  <a:lnTo>
                    <a:pt x="10576" y="4470"/>
                  </a:lnTo>
                  <a:lnTo>
                    <a:pt x="10649" y="4495"/>
                  </a:lnTo>
                  <a:lnTo>
                    <a:pt x="10698" y="4519"/>
                  </a:lnTo>
                  <a:lnTo>
                    <a:pt x="10673" y="4592"/>
                  </a:lnTo>
                  <a:lnTo>
                    <a:pt x="10624" y="4641"/>
                  </a:lnTo>
                  <a:lnTo>
                    <a:pt x="9745" y="5423"/>
                  </a:lnTo>
                  <a:lnTo>
                    <a:pt x="9696" y="5496"/>
                  </a:lnTo>
                  <a:lnTo>
                    <a:pt x="9648" y="5594"/>
                  </a:lnTo>
                  <a:lnTo>
                    <a:pt x="9623" y="5691"/>
                  </a:lnTo>
                  <a:lnTo>
                    <a:pt x="9623" y="5789"/>
                  </a:lnTo>
                  <a:lnTo>
                    <a:pt x="9892" y="6961"/>
                  </a:lnTo>
                  <a:lnTo>
                    <a:pt x="9892" y="7035"/>
                  </a:lnTo>
                  <a:lnTo>
                    <a:pt x="9867" y="7084"/>
                  </a:lnTo>
                  <a:lnTo>
                    <a:pt x="9818" y="7084"/>
                  </a:lnTo>
                  <a:lnTo>
                    <a:pt x="9745" y="7059"/>
                  </a:lnTo>
                  <a:lnTo>
                    <a:pt x="8719" y="6473"/>
                  </a:lnTo>
                  <a:lnTo>
                    <a:pt x="8622" y="6424"/>
                  </a:lnTo>
                  <a:lnTo>
                    <a:pt x="8426" y="6424"/>
                  </a:lnTo>
                  <a:lnTo>
                    <a:pt x="8329" y="6473"/>
                  </a:lnTo>
                  <a:lnTo>
                    <a:pt x="7303" y="7059"/>
                  </a:lnTo>
                  <a:lnTo>
                    <a:pt x="7230" y="7084"/>
                  </a:lnTo>
                  <a:lnTo>
                    <a:pt x="7181" y="7084"/>
                  </a:lnTo>
                  <a:lnTo>
                    <a:pt x="7156" y="7035"/>
                  </a:lnTo>
                  <a:lnTo>
                    <a:pt x="7156" y="6961"/>
                  </a:lnTo>
                  <a:lnTo>
                    <a:pt x="7425" y="5789"/>
                  </a:lnTo>
                  <a:lnTo>
                    <a:pt x="7425" y="5691"/>
                  </a:lnTo>
                  <a:lnTo>
                    <a:pt x="7401" y="5594"/>
                  </a:lnTo>
                  <a:lnTo>
                    <a:pt x="7352" y="5496"/>
                  </a:lnTo>
                  <a:lnTo>
                    <a:pt x="7303" y="5423"/>
                  </a:lnTo>
                  <a:lnTo>
                    <a:pt x="6424" y="4641"/>
                  </a:lnTo>
                  <a:lnTo>
                    <a:pt x="6375" y="4592"/>
                  </a:lnTo>
                  <a:lnTo>
                    <a:pt x="6350" y="4519"/>
                  </a:lnTo>
                  <a:lnTo>
                    <a:pt x="6399" y="4495"/>
                  </a:lnTo>
                  <a:lnTo>
                    <a:pt x="6473" y="4470"/>
                  </a:lnTo>
                  <a:lnTo>
                    <a:pt x="7645" y="4348"/>
                  </a:lnTo>
                  <a:lnTo>
                    <a:pt x="7743" y="4324"/>
                  </a:lnTo>
                  <a:lnTo>
                    <a:pt x="7840" y="4275"/>
                  </a:lnTo>
                  <a:lnTo>
                    <a:pt x="7913" y="4202"/>
                  </a:lnTo>
                  <a:lnTo>
                    <a:pt x="7962" y="4128"/>
                  </a:lnTo>
                  <a:lnTo>
                    <a:pt x="8426" y="3054"/>
                  </a:lnTo>
                  <a:lnTo>
                    <a:pt x="8475" y="2981"/>
                  </a:lnTo>
                  <a:lnTo>
                    <a:pt x="8524" y="2956"/>
                  </a:lnTo>
                  <a:close/>
                  <a:moveTo>
                    <a:pt x="15973" y="2150"/>
                  </a:moveTo>
                  <a:lnTo>
                    <a:pt x="15973" y="2516"/>
                  </a:lnTo>
                  <a:lnTo>
                    <a:pt x="15924" y="2932"/>
                  </a:lnTo>
                  <a:lnTo>
                    <a:pt x="15875" y="3371"/>
                  </a:lnTo>
                  <a:lnTo>
                    <a:pt x="15802" y="3835"/>
                  </a:lnTo>
                  <a:lnTo>
                    <a:pt x="15704" y="4299"/>
                  </a:lnTo>
                  <a:lnTo>
                    <a:pt x="15558" y="4788"/>
                  </a:lnTo>
                  <a:lnTo>
                    <a:pt x="15411" y="5252"/>
                  </a:lnTo>
                  <a:lnTo>
                    <a:pt x="15216" y="5740"/>
                  </a:lnTo>
                  <a:lnTo>
                    <a:pt x="14996" y="6204"/>
                  </a:lnTo>
                  <a:lnTo>
                    <a:pt x="14752" y="6620"/>
                  </a:lnTo>
                  <a:lnTo>
                    <a:pt x="14459" y="7035"/>
                  </a:lnTo>
                  <a:lnTo>
                    <a:pt x="14141" y="7426"/>
                  </a:lnTo>
                  <a:lnTo>
                    <a:pt x="13799" y="7767"/>
                  </a:lnTo>
                  <a:lnTo>
                    <a:pt x="13604" y="7914"/>
                  </a:lnTo>
                  <a:lnTo>
                    <a:pt x="13409" y="8061"/>
                  </a:lnTo>
                  <a:lnTo>
                    <a:pt x="13213" y="8183"/>
                  </a:lnTo>
                  <a:lnTo>
                    <a:pt x="12993" y="8305"/>
                  </a:lnTo>
                  <a:lnTo>
                    <a:pt x="12774" y="8402"/>
                  </a:lnTo>
                  <a:lnTo>
                    <a:pt x="12529" y="8476"/>
                  </a:lnTo>
                  <a:lnTo>
                    <a:pt x="12529" y="8476"/>
                  </a:lnTo>
                  <a:lnTo>
                    <a:pt x="12823" y="7767"/>
                  </a:lnTo>
                  <a:lnTo>
                    <a:pt x="13042" y="7059"/>
                  </a:lnTo>
                  <a:lnTo>
                    <a:pt x="13262" y="6351"/>
                  </a:lnTo>
                  <a:lnTo>
                    <a:pt x="13433" y="5618"/>
                  </a:lnTo>
                  <a:lnTo>
                    <a:pt x="13555" y="4837"/>
                  </a:lnTo>
                  <a:lnTo>
                    <a:pt x="13677" y="4031"/>
                  </a:lnTo>
                  <a:lnTo>
                    <a:pt x="13751" y="3127"/>
                  </a:lnTo>
                  <a:lnTo>
                    <a:pt x="13799" y="2150"/>
                  </a:lnTo>
                  <a:close/>
                  <a:moveTo>
                    <a:pt x="3249" y="2150"/>
                  </a:moveTo>
                  <a:lnTo>
                    <a:pt x="3298" y="3127"/>
                  </a:lnTo>
                  <a:lnTo>
                    <a:pt x="3371" y="4031"/>
                  </a:lnTo>
                  <a:lnTo>
                    <a:pt x="3493" y="4837"/>
                  </a:lnTo>
                  <a:lnTo>
                    <a:pt x="3615" y="5618"/>
                  </a:lnTo>
                  <a:lnTo>
                    <a:pt x="3786" y="6351"/>
                  </a:lnTo>
                  <a:lnTo>
                    <a:pt x="4006" y="7059"/>
                  </a:lnTo>
                  <a:lnTo>
                    <a:pt x="4226" y="7767"/>
                  </a:lnTo>
                  <a:lnTo>
                    <a:pt x="4519" y="8476"/>
                  </a:lnTo>
                  <a:lnTo>
                    <a:pt x="4274" y="8402"/>
                  </a:lnTo>
                  <a:lnTo>
                    <a:pt x="4055" y="8305"/>
                  </a:lnTo>
                  <a:lnTo>
                    <a:pt x="3835" y="8183"/>
                  </a:lnTo>
                  <a:lnTo>
                    <a:pt x="3639" y="8061"/>
                  </a:lnTo>
                  <a:lnTo>
                    <a:pt x="3444" y="7914"/>
                  </a:lnTo>
                  <a:lnTo>
                    <a:pt x="3249" y="7767"/>
                  </a:lnTo>
                  <a:lnTo>
                    <a:pt x="2907" y="7426"/>
                  </a:lnTo>
                  <a:lnTo>
                    <a:pt x="2589" y="7035"/>
                  </a:lnTo>
                  <a:lnTo>
                    <a:pt x="2296" y="6620"/>
                  </a:lnTo>
                  <a:lnTo>
                    <a:pt x="2052" y="6204"/>
                  </a:lnTo>
                  <a:lnTo>
                    <a:pt x="1832" y="5740"/>
                  </a:lnTo>
                  <a:lnTo>
                    <a:pt x="1637" y="5252"/>
                  </a:lnTo>
                  <a:lnTo>
                    <a:pt x="1490" y="4788"/>
                  </a:lnTo>
                  <a:lnTo>
                    <a:pt x="1344" y="4299"/>
                  </a:lnTo>
                  <a:lnTo>
                    <a:pt x="1246" y="3835"/>
                  </a:lnTo>
                  <a:lnTo>
                    <a:pt x="1173" y="3371"/>
                  </a:lnTo>
                  <a:lnTo>
                    <a:pt x="1124" y="2932"/>
                  </a:lnTo>
                  <a:lnTo>
                    <a:pt x="1075" y="2516"/>
                  </a:lnTo>
                  <a:lnTo>
                    <a:pt x="1075" y="2150"/>
                  </a:lnTo>
                  <a:close/>
                  <a:moveTo>
                    <a:pt x="3737" y="1"/>
                  </a:moveTo>
                  <a:lnTo>
                    <a:pt x="3639" y="25"/>
                  </a:lnTo>
                  <a:lnTo>
                    <a:pt x="3542" y="50"/>
                  </a:lnTo>
                  <a:lnTo>
                    <a:pt x="3444" y="99"/>
                  </a:lnTo>
                  <a:lnTo>
                    <a:pt x="3371" y="147"/>
                  </a:lnTo>
                  <a:lnTo>
                    <a:pt x="3322" y="221"/>
                  </a:lnTo>
                  <a:lnTo>
                    <a:pt x="3249" y="294"/>
                  </a:lnTo>
                  <a:lnTo>
                    <a:pt x="3224" y="392"/>
                  </a:lnTo>
                  <a:lnTo>
                    <a:pt x="3200" y="489"/>
                  </a:lnTo>
                  <a:lnTo>
                    <a:pt x="3224" y="1076"/>
                  </a:lnTo>
                  <a:lnTo>
                    <a:pt x="1075" y="1076"/>
                  </a:lnTo>
                  <a:lnTo>
                    <a:pt x="855" y="1100"/>
                  </a:lnTo>
                  <a:lnTo>
                    <a:pt x="660" y="1149"/>
                  </a:lnTo>
                  <a:lnTo>
                    <a:pt x="489" y="1246"/>
                  </a:lnTo>
                  <a:lnTo>
                    <a:pt x="318" y="1393"/>
                  </a:lnTo>
                  <a:lnTo>
                    <a:pt x="196" y="1540"/>
                  </a:lnTo>
                  <a:lnTo>
                    <a:pt x="98" y="1735"/>
                  </a:lnTo>
                  <a:lnTo>
                    <a:pt x="25" y="1930"/>
                  </a:lnTo>
                  <a:lnTo>
                    <a:pt x="0" y="2150"/>
                  </a:lnTo>
                  <a:lnTo>
                    <a:pt x="25" y="2614"/>
                  </a:lnTo>
                  <a:lnTo>
                    <a:pt x="49" y="3078"/>
                  </a:lnTo>
                  <a:lnTo>
                    <a:pt x="98" y="3518"/>
                  </a:lnTo>
                  <a:lnTo>
                    <a:pt x="171" y="3957"/>
                  </a:lnTo>
                  <a:lnTo>
                    <a:pt x="269" y="4348"/>
                  </a:lnTo>
                  <a:lnTo>
                    <a:pt x="367" y="4739"/>
                  </a:lnTo>
                  <a:lnTo>
                    <a:pt x="489" y="5130"/>
                  </a:lnTo>
                  <a:lnTo>
                    <a:pt x="635" y="5496"/>
                  </a:lnTo>
                  <a:lnTo>
                    <a:pt x="782" y="5838"/>
                  </a:lnTo>
                  <a:lnTo>
                    <a:pt x="928" y="6156"/>
                  </a:lnTo>
                  <a:lnTo>
                    <a:pt x="1099" y="6473"/>
                  </a:lnTo>
                  <a:lnTo>
                    <a:pt x="1295" y="6766"/>
                  </a:lnTo>
                  <a:lnTo>
                    <a:pt x="1466" y="7059"/>
                  </a:lnTo>
                  <a:lnTo>
                    <a:pt x="1661" y="7328"/>
                  </a:lnTo>
                  <a:lnTo>
                    <a:pt x="2076" y="7816"/>
                  </a:lnTo>
                  <a:lnTo>
                    <a:pt x="2516" y="8256"/>
                  </a:lnTo>
                  <a:lnTo>
                    <a:pt x="2931" y="8622"/>
                  </a:lnTo>
                  <a:lnTo>
                    <a:pt x="3346" y="8940"/>
                  </a:lnTo>
                  <a:lnTo>
                    <a:pt x="3762" y="9184"/>
                  </a:lnTo>
                  <a:lnTo>
                    <a:pt x="4152" y="9379"/>
                  </a:lnTo>
                  <a:lnTo>
                    <a:pt x="4519" y="9526"/>
                  </a:lnTo>
                  <a:lnTo>
                    <a:pt x="4836" y="9624"/>
                  </a:lnTo>
                  <a:lnTo>
                    <a:pt x="5105" y="9672"/>
                  </a:lnTo>
                  <a:lnTo>
                    <a:pt x="5422" y="10136"/>
                  </a:lnTo>
                  <a:lnTo>
                    <a:pt x="5764" y="10576"/>
                  </a:lnTo>
                  <a:lnTo>
                    <a:pt x="5935" y="10747"/>
                  </a:lnTo>
                  <a:lnTo>
                    <a:pt x="6131" y="10918"/>
                  </a:lnTo>
                  <a:lnTo>
                    <a:pt x="6326" y="11089"/>
                  </a:lnTo>
                  <a:lnTo>
                    <a:pt x="6546" y="11236"/>
                  </a:lnTo>
                  <a:lnTo>
                    <a:pt x="6766" y="11358"/>
                  </a:lnTo>
                  <a:lnTo>
                    <a:pt x="6985" y="11480"/>
                  </a:lnTo>
                  <a:lnTo>
                    <a:pt x="7230" y="11577"/>
                  </a:lnTo>
                  <a:lnTo>
                    <a:pt x="7474" y="11651"/>
                  </a:lnTo>
                  <a:lnTo>
                    <a:pt x="7718" y="11724"/>
                  </a:lnTo>
                  <a:lnTo>
                    <a:pt x="7987" y="11773"/>
                  </a:lnTo>
                  <a:lnTo>
                    <a:pt x="8255" y="11797"/>
                  </a:lnTo>
                  <a:lnTo>
                    <a:pt x="8793" y="11797"/>
                  </a:lnTo>
                  <a:lnTo>
                    <a:pt x="9061" y="11773"/>
                  </a:lnTo>
                  <a:lnTo>
                    <a:pt x="9330" y="11724"/>
                  </a:lnTo>
                  <a:lnTo>
                    <a:pt x="9574" y="11651"/>
                  </a:lnTo>
                  <a:lnTo>
                    <a:pt x="9818" y="11577"/>
                  </a:lnTo>
                  <a:lnTo>
                    <a:pt x="10063" y="11480"/>
                  </a:lnTo>
                  <a:lnTo>
                    <a:pt x="10283" y="11358"/>
                  </a:lnTo>
                  <a:lnTo>
                    <a:pt x="10502" y="11236"/>
                  </a:lnTo>
                  <a:lnTo>
                    <a:pt x="10722" y="11089"/>
                  </a:lnTo>
                  <a:lnTo>
                    <a:pt x="10918" y="10918"/>
                  </a:lnTo>
                  <a:lnTo>
                    <a:pt x="11113" y="10747"/>
                  </a:lnTo>
                  <a:lnTo>
                    <a:pt x="11284" y="10576"/>
                  </a:lnTo>
                  <a:lnTo>
                    <a:pt x="11626" y="10136"/>
                  </a:lnTo>
                  <a:lnTo>
                    <a:pt x="11943" y="9672"/>
                  </a:lnTo>
                  <a:lnTo>
                    <a:pt x="12212" y="9624"/>
                  </a:lnTo>
                  <a:lnTo>
                    <a:pt x="12529" y="9550"/>
                  </a:lnTo>
                  <a:lnTo>
                    <a:pt x="12896" y="9404"/>
                  </a:lnTo>
                  <a:lnTo>
                    <a:pt x="13287" y="9208"/>
                  </a:lnTo>
                  <a:lnTo>
                    <a:pt x="13702" y="8964"/>
                  </a:lnTo>
                  <a:lnTo>
                    <a:pt x="14117" y="8647"/>
                  </a:lnTo>
                  <a:lnTo>
                    <a:pt x="14557" y="8280"/>
                  </a:lnTo>
                  <a:lnTo>
                    <a:pt x="14972" y="7865"/>
                  </a:lnTo>
                  <a:lnTo>
                    <a:pt x="15387" y="7377"/>
                  </a:lnTo>
                  <a:lnTo>
                    <a:pt x="15582" y="7108"/>
                  </a:lnTo>
                  <a:lnTo>
                    <a:pt x="15753" y="6815"/>
                  </a:lnTo>
                  <a:lnTo>
                    <a:pt x="15949" y="6522"/>
                  </a:lnTo>
                  <a:lnTo>
                    <a:pt x="16120" y="6204"/>
                  </a:lnTo>
                  <a:lnTo>
                    <a:pt x="16266" y="5887"/>
                  </a:lnTo>
                  <a:lnTo>
                    <a:pt x="16413" y="5521"/>
                  </a:lnTo>
                  <a:lnTo>
                    <a:pt x="16559" y="5179"/>
                  </a:lnTo>
                  <a:lnTo>
                    <a:pt x="16681" y="4788"/>
                  </a:lnTo>
                  <a:lnTo>
                    <a:pt x="16779" y="4397"/>
                  </a:lnTo>
                  <a:lnTo>
                    <a:pt x="16877" y="3982"/>
                  </a:lnTo>
                  <a:lnTo>
                    <a:pt x="16950" y="3542"/>
                  </a:lnTo>
                  <a:lnTo>
                    <a:pt x="16999" y="3103"/>
                  </a:lnTo>
                  <a:lnTo>
                    <a:pt x="17023" y="2614"/>
                  </a:lnTo>
                  <a:lnTo>
                    <a:pt x="17048" y="2150"/>
                  </a:lnTo>
                  <a:lnTo>
                    <a:pt x="17023" y="1930"/>
                  </a:lnTo>
                  <a:lnTo>
                    <a:pt x="16950" y="1735"/>
                  </a:lnTo>
                  <a:lnTo>
                    <a:pt x="16852" y="1540"/>
                  </a:lnTo>
                  <a:lnTo>
                    <a:pt x="16730" y="1393"/>
                  </a:lnTo>
                  <a:lnTo>
                    <a:pt x="16559" y="1246"/>
                  </a:lnTo>
                  <a:lnTo>
                    <a:pt x="16388" y="1149"/>
                  </a:lnTo>
                  <a:lnTo>
                    <a:pt x="16193" y="1100"/>
                  </a:lnTo>
                  <a:lnTo>
                    <a:pt x="15973" y="1076"/>
                  </a:lnTo>
                  <a:lnTo>
                    <a:pt x="13824" y="1076"/>
                  </a:lnTo>
                  <a:lnTo>
                    <a:pt x="13848" y="489"/>
                  </a:lnTo>
                  <a:lnTo>
                    <a:pt x="13824" y="392"/>
                  </a:lnTo>
                  <a:lnTo>
                    <a:pt x="13799" y="294"/>
                  </a:lnTo>
                  <a:lnTo>
                    <a:pt x="13726" y="221"/>
                  </a:lnTo>
                  <a:lnTo>
                    <a:pt x="13677" y="147"/>
                  </a:lnTo>
                  <a:lnTo>
                    <a:pt x="13604" y="99"/>
                  </a:lnTo>
                  <a:lnTo>
                    <a:pt x="13506" y="50"/>
                  </a:lnTo>
                  <a:lnTo>
                    <a:pt x="13409" y="25"/>
                  </a:lnTo>
                  <a:lnTo>
                    <a:pt x="1331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6" name="Google Shape;560;p40"/>
          <p:cNvGrpSpPr/>
          <p:nvPr/>
        </p:nvGrpSpPr>
        <p:grpSpPr>
          <a:xfrm>
            <a:off x="4900472" y="1496958"/>
            <a:ext cx="358351" cy="381822"/>
            <a:chOff x="5970800" y="1619250"/>
            <a:chExt cx="428650" cy="456725"/>
          </a:xfrm>
          <a:solidFill>
            <a:schemeClr val="bg1"/>
          </a:solidFill>
        </p:grpSpPr>
        <p:sp>
          <p:nvSpPr>
            <p:cNvPr id="387" name="Google Shape;561;p40"/>
            <p:cNvSpPr/>
            <p:nvPr/>
          </p:nvSpPr>
          <p:spPr>
            <a:xfrm>
              <a:off x="5970800" y="1674200"/>
              <a:ext cx="377975" cy="377950"/>
            </a:xfrm>
            <a:custGeom>
              <a:avLst/>
              <a:gdLst/>
              <a:ahLst/>
              <a:cxnLst/>
              <a:rect l="l" t="t" r="r" b="b"/>
              <a:pathLst>
                <a:path w="15119" h="15118" extrusionOk="0">
                  <a:moveTo>
                    <a:pt x="7181" y="0"/>
                  </a:moveTo>
                  <a:lnTo>
                    <a:pt x="6790" y="49"/>
                  </a:lnTo>
                  <a:lnTo>
                    <a:pt x="6424" y="98"/>
                  </a:lnTo>
                  <a:lnTo>
                    <a:pt x="6058" y="147"/>
                  </a:lnTo>
                  <a:lnTo>
                    <a:pt x="5691" y="244"/>
                  </a:lnTo>
                  <a:lnTo>
                    <a:pt x="5325" y="342"/>
                  </a:lnTo>
                  <a:lnTo>
                    <a:pt x="4983" y="464"/>
                  </a:lnTo>
                  <a:lnTo>
                    <a:pt x="4641" y="586"/>
                  </a:lnTo>
                  <a:lnTo>
                    <a:pt x="4299" y="733"/>
                  </a:lnTo>
                  <a:lnTo>
                    <a:pt x="3982" y="904"/>
                  </a:lnTo>
                  <a:lnTo>
                    <a:pt x="3664" y="1099"/>
                  </a:lnTo>
                  <a:lnTo>
                    <a:pt x="3347" y="1295"/>
                  </a:lnTo>
                  <a:lnTo>
                    <a:pt x="3053" y="1490"/>
                  </a:lnTo>
                  <a:lnTo>
                    <a:pt x="2760" y="1734"/>
                  </a:lnTo>
                  <a:lnTo>
                    <a:pt x="2492" y="1954"/>
                  </a:lnTo>
                  <a:lnTo>
                    <a:pt x="2223" y="2223"/>
                  </a:lnTo>
                  <a:lnTo>
                    <a:pt x="1979" y="2467"/>
                  </a:lnTo>
                  <a:lnTo>
                    <a:pt x="1735" y="2760"/>
                  </a:lnTo>
                  <a:lnTo>
                    <a:pt x="1515" y="3029"/>
                  </a:lnTo>
                  <a:lnTo>
                    <a:pt x="1295" y="3322"/>
                  </a:lnTo>
                  <a:lnTo>
                    <a:pt x="1100" y="3639"/>
                  </a:lnTo>
                  <a:lnTo>
                    <a:pt x="929" y="3957"/>
                  </a:lnTo>
                  <a:lnTo>
                    <a:pt x="758" y="4274"/>
                  </a:lnTo>
                  <a:lnTo>
                    <a:pt x="611" y="4616"/>
                  </a:lnTo>
                  <a:lnTo>
                    <a:pt x="465" y="4958"/>
                  </a:lnTo>
                  <a:lnTo>
                    <a:pt x="343" y="5300"/>
                  </a:lnTo>
                  <a:lnTo>
                    <a:pt x="245" y="5666"/>
                  </a:lnTo>
                  <a:lnTo>
                    <a:pt x="172" y="6033"/>
                  </a:lnTo>
                  <a:lnTo>
                    <a:pt x="98" y="6399"/>
                  </a:lnTo>
                  <a:lnTo>
                    <a:pt x="49" y="6790"/>
                  </a:lnTo>
                  <a:lnTo>
                    <a:pt x="25" y="7156"/>
                  </a:lnTo>
                  <a:lnTo>
                    <a:pt x="1" y="7547"/>
                  </a:lnTo>
                  <a:lnTo>
                    <a:pt x="25" y="7938"/>
                  </a:lnTo>
                  <a:lnTo>
                    <a:pt x="49" y="8328"/>
                  </a:lnTo>
                  <a:lnTo>
                    <a:pt x="98" y="8695"/>
                  </a:lnTo>
                  <a:lnTo>
                    <a:pt x="172" y="9085"/>
                  </a:lnTo>
                  <a:lnTo>
                    <a:pt x="245" y="9452"/>
                  </a:lnTo>
                  <a:lnTo>
                    <a:pt x="343" y="9794"/>
                  </a:lnTo>
                  <a:lnTo>
                    <a:pt x="465" y="10160"/>
                  </a:lnTo>
                  <a:lnTo>
                    <a:pt x="611" y="10502"/>
                  </a:lnTo>
                  <a:lnTo>
                    <a:pt x="758" y="10820"/>
                  </a:lnTo>
                  <a:lnTo>
                    <a:pt x="929" y="11161"/>
                  </a:lnTo>
                  <a:lnTo>
                    <a:pt x="1100" y="11479"/>
                  </a:lnTo>
                  <a:lnTo>
                    <a:pt x="1295" y="11772"/>
                  </a:lnTo>
                  <a:lnTo>
                    <a:pt x="1515" y="12065"/>
                  </a:lnTo>
                  <a:lnTo>
                    <a:pt x="1735" y="12358"/>
                  </a:lnTo>
                  <a:lnTo>
                    <a:pt x="1979" y="12627"/>
                  </a:lnTo>
                  <a:lnTo>
                    <a:pt x="2223" y="12895"/>
                  </a:lnTo>
                  <a:lnTo>
                    <a:pt x="2492" y="13140"/>
                  </a:lnTo>
                  <a:lnTo>
                    <a:pt x="2760" y="13384"/>
                  </a:lnTo>
                  <a:lnTo>
                    <a:pt x="3053" y="13604"/>
                  </a:lnTo>
                  <a:lnTo>
                    <a:pt x="3347" y="13824"/>
                  </a:lnTo>
                  <a:lnTo>
                    <a:pt x="3664" y="14019"/>
                  </a:lnTo>
                  <a:lnTo>
                    <a:pt x="3982" y="14190"/>
                  </a:lnTo>
                  <a:lnTo>
                    <a:pt x="4299" y="14361"/>
                  </a:lnTo>
                  <a:lnTo>
                    <a:pt x="4641" y="14507"/>
                  </a:lnTo>
                  <a:lnTo>
                    <a:pt x="4983" y="14654"/>
                  </a:lnTo>
                  <a:lnTo>
                    <a:pt x="5325" y="14776"/>
                  </a:lnTo>
                  <a:lnTo>
                    <a:pt x="5691" y="14874"/>
                  </a:lnTo>
                  <a:lnTo>
                    <a:pt x="6058" y="14947"/>
                  </a:lnTo>
                  <a:lnTo>
                    <a:pt x="6424" y="15020"/>
                  </a:lnTo>
                  <a:lnTo>
                    <a:pt x="6790" y="15069"/>
                  </a:lnTo>
                  <a:lnTo>
                    <a:pt x="7181" y="15094"/>
                  </a:lnTo>
                  <a:lnTo>
                    <a:pt x="7572" y="15118"/>
                  </a:lnTo>
                  <a:lnTo>
                    <a:pt x="7963" y="15094"/>
                  </a:lnTo>
                  <a:lnTo>
                    <a:pt x="8329" y="15069"/>
                  </a:lnTo>
                  <a:lnTo>
                    <a:pt x="8720" y="15020"/>
                  </a:lnTo>
                  <a:lnTo>
                    <a:pt x="9086" y="14947"/>
                  </a:lnTo>
                  <a:lnTo>
                    <a:pt x="9452" y="14874"/>
                  </a:lnTo>
                  <a:lnTo>
                    <a:pt x="9819" y="14776"/>
                  </a:lnTo>
                  <a:lnTo>
                    <a:pt x="10161" y="14654"/>
                  </a:lnTo>
                  <a:lnTo>
                    <a:pt x="10503" y="14507"/>
                  </a:lnTo>
                  <a:lnTo>
                    <a:pt x="10844" y="14361"/>
                  </a:lnTo>
                  <a:lnTo>
                    <a:pt x="11162" y="14190"/>
                  </a:lnTo>
                  <a:lnTo>
                    <a:pt x="11479" y="14019"/>
                  </a:lnTo>
                  <a:lnTo>
                    <a:pt x="11797" y="13824"/>
                  </a:lnTo>
                  <a:lnTo>
                    <a:pt x="12090" y="13604"/>
                  </a:lnTo>
                  <a:lnTo>
                    <a:pt x="12383" y="13384"/>
                  </a:lnTo>
                  <a:lnTo>
                    <a:pt x="12652" y="13140"/>
                  </a:lnTo>
                  <a:lnTo>
                    <a:pt x="12920" y="12895"/>
                  </a:lnTo>
                  <a:lnTo>
                    <a:pt x="13165" y="12627"/>
                  </a:lnTo>
                  <a:lnTo>
                    <a:pt x="13409" y="12358"/>
                  </a:lnTo>
                  <a:lnTo>
                    <a:pt x="13629" y="12065"/>
                  </a:lnTo>
                  <a:lnTo>
                    <a:pt x="13824" y="11772"/>
                  </a:lnTo>
                  <a:lnTo>
                    <a:pt x="14019" y="11479"/>
                  </a:lnTo>
                  <a:lnTo>
                    <a:pt x="14215" y="11161"/>
                  </a:lnTo>
                  <a:lnTo>
                    <a:pt x="14386" y="10820"/>
                  </a:lnTo>
                  <a:lnTo>
                    <a:pt x="14532" y="10502"/>
                  </a:lnTo>
                  <a:lnTo>
                    <a:pt x="14654" y="10160"/>
                  </a:lnTo>
                  <a:lnTo>
                    <a:pt x="14777" y="9794"/>
                  </a:lnTo>
                  <a:lnTo>
                    <a:pt x="14899" y="9452"/>
                  </a:lnTo>
                  <a:lnTo>
                    <a:pt x="14972" y="9085"/>
                  </a:lnTo>
                  <a:lnTo>
                    <a:pt x="15045" y="8695"/>
                  </a:lnTo>
                  <a:lnTo>
                    <a:pt x="15094" y="8328"/>
                  </a:lnTo>
                  <a:lnTo>
                    <a:pt x="15118" y="7938"/>
                  </a:lnTo>
                  <a:lnTo>
                    <a:pt x="15118" y="7547"/>
                  </a:lnTo>
                  <a:lnTo>
                    <a:pt x="15094" y="6936"/>
                  </a:lnTo>
                  <a:lnTo>
                    <a:pt x="15021" y="6326"/>
                  </a:lnTo>
                  <a:lnTo>
                    <a:pt x="14899" y="5740"/>
                  </a:lnTo>
                  <a:lnTo>
                    <a:pt x="14728" y="5178"/>
                  </a:lnTo>
                  <a:lnTo>
                    <a:pt x="14532" y="4616"/>
                  </a:lnTo>
                  <a:lnTo>
                    <a:pt x="14288" y="4079"/>
                  </a:lnTo>
                  <a:lnTo>
                    <a:pt x="13995" y="3590"/>
                  </a:lnTo>
                  <a:lnTo>
                    <a:pt x="13653" y="3102"/>
                  </a:lnTo>
                  <a:lnTo>
                    <a:pt x="13458" y="3053"/>
                  </a:lnTo>
                  <a:lnTo>
                    <a:pt x="12163" y="4347"/>
                  </a:lnTo>
                  <a:lnTo>
                    <a:pt x="12383" y="4689"/>
                  </a:lnTo>
                  <a:lnTo>
                    <a:pt x="12578" y="5056"/>
                  </a:lnTo>
                  <a:lnTo>
                    <a:pt x="12749" y="5446"/>
                  </a:lnTo>
                  <a:lnTo>
                    <a:pt x="12896" y="5837"/>
                  </a:lnTo>
                  <a:lnTo>
                    <a:pt x="13018" y="6252"/>
                  </a:lnTo>
                  <a:lnTo>
                    <a:pt x="13091" y="6668"/>
                  </a:lnTo>
                  <a:lnTo>
                    <a:pt x="13165" y="7107"/>
                  </a:lnTo>
                  <a:lnTo>
                    <a:pt x="13165" y="7547"/>
                  </a:lnTo>
                  <a:lnTo>
                    <a:pt x="13140" y="8133"/>
                  </a:lnTo>
                  <a:lnTo>
                    <a:pt x="13067" y="8695"/>
                  </a:lnTo>
                  <a:lnTo>
                    <a:pt x="12920" y="9208"/>
                  </a:lnTo>
                  <a:lnTo>
                    <a:pt x="12725" y="9745"/>
                  </a:lnTo>
                  <a:lnTo>
                    <a:pt x="12505" y="10233"/>
                  </a:lnTo>
                  <a:lnTo>
                    <a:pt x="12212" y="10673"/>
                  </a:lnTo>
                  <a:lnTo>
                    <a:pt x="11895" y="11113"/>
                  </a:lnTo>
                  <a:lnTo>
                    <a:pt x="11528" y="11503"/>
                  </a:lnTo>
                  <a:lnTo>
                    <a:pt x="11138" y="11870"/>
                  </a:lnTo>
                  <a:lnTo>
                    <a:pt x="10698" y="12187"/>
                  </a:lnTo>
                  <a:lnTo>
                    <a:pt x="10234" y="12480"/>
                  </a:lnTo>
                  <a:lnTo>
                    <a:pt x="9745" y="12725"/>
                  </a:lnTo>
                  <a:lnTo>
                    <a:pt x="9233" y="12895"/>
                  </a:lnTo>
                  <a:lnTo>
                    <a:pt x="8695" y="13042"/>
                  </a:lnTo>
                  <a:lnTo>
                    <a:pt x="8133" y="13140"/>
                  </a:lnTo>
                  <a:lnTo>
                    <a:pt x="7572" y="13164"/>
                  </a:lnTo>
                  <a:lnTo>
                    <a:pt x="6986" y="13140"/>
                  </a:lnTo>
                  <a:lnTo>
                    <a:pt x="6448" y="13042"/>
                  </a:lnTo>
                  <a:lnTo>
                    <a:pt x="5911" y="12895"/>
                  </a:lnTo>
                  <a:lnTo>
                    <a:pt x="5398" y="12725"/>
                  </a:lnTo>
                  <a:lnTo>
                    <a:pt x="4910" y="12480"/>
                  </a:lnTo>
                  <a:lnTo>
                    <a:pt x="4446" y="12187"/>
                  </a:lnTo>
                  <a:lnTo>
                    <a:pt x="4006" y="11870"/>
                  </a:lnTo>
                  <a:lnTo>
                    <a:pt x="3615" y="11503"/>
                  </a:lnTo>
                  <a:lnTo>
                    <a:pt x="3249" y="11113"/>
                  </a:lnTo>
                  <a:lnTo>
                    <a:pt x="2931" y="10673"/>
                  </a:lnTo>
                  <a:lnTo>
                    <a:pt x="2638" y="10233"/>
                  </a:lnTo>
                  <a:lnTo>
                    <a:pt x="2418" y="9745"/>
                  </a:lnTo>
                  <a:lnTo>
                    <a:pt x="2223" y="9208"/>
                  </a:lnTo>
                  <a:lnTo>
                    <a:pt x="2077" y="8695"/>
                  </a:lnTo>
                  <a:lnTo>
                    <a:pt x="2003" y="8133"/>
                  </a:lnTo>
                  <a:lnTo>
                    <a:pt x="1954" y="7547"/>
                  </a:lnTo>
                  <a:lnTo>
                    <a:pt x="2003" y="6985"/>
                  </a:lnTo>
                  <a:lnTo>
                    <a:pt x="2077" y="6423"/>
                  </a:lnTo>
                  <a:lnTo>
                    <a:pt x="2223" y="5886"/>
                  </a:lnTo>
                  <a:lnTo>
                    <a:pt x="2418" y="5373"/>
                  </a:lnTo>
                  <a:lnTo>
                    <a:pt x="2638" y="4885"/>
                  </a:lnTo>
                  <a:lnTo>
                    <a:pt x="2931" y="4421"/>
                  </a:lnTo>
                  <a:lnTo>
                    <a:pt x="3249" y="4005"/>
                  </a:lnTo>
                  <a:lnTo>
                    <a:pt x="3615" y="3590"/>
                  </a:lnTo>
                  <a:lnTo>
                    <a:pt x="4006" y="3224"/>
                  </a:lnTo>
                  <a:lnTo>
                    <a:pt x="4446" y="2906"/>
                  </a:lnTo>
                  <a:lnTo>
                    <a:pt x="4910" y="2638"/>
                  </a:lnTo>
                  <a:lnTo>
                    <a:pt x="5398" y="2394"/>
                  </a:lnTo>
                  <a:lnTo>
                    <a:pt x="5911" y="2198"/>
                  </a:lnTo>
                  <a:lnTo>
                    <a:pt x="6448" y="2076"/>
                  </a:lnTo>
                  <a:lnTo>
                    <a:pt x="6986" y="1978"/>
                  </a:lnTo>
                  <a:lnTo>
                    <a:pt x="7572" y="1954"/>
                  </a:lnTo>
                  <a:lnTo>
                    <a:pt x="8011" y="1978"/>
                  </a:lnTo>
                  <a:lnTo>
                    <a:pt x="8451" y="2027"/>
                  </a:lnTo>
                  <a:lnTo>
                    <a:pt x="8866" y="2100"/>
                  </a:lnTo>
                  <a:lnTo>
                    <a:pt x="9281" y="2223"/>
                  </a:lnTo>
                  <a:lnTo>
                    <a:pt x="9672" y="2369"/>
                  </a:lnTo>
                  <a:lnTo>
                    <a:pt x="10063" y="2540"/>
                  </a:lnTo>
                  <a:lnTo>
                    <a:pt x="10429" y="2735"/>
                  </a:lnTo>
                  <a:lnTo>
                    <a:pt x="10771" y="2955"/>
                  </a:lnTo>
                  <a:lnTo>
                    <a:pt x="11943" y="1807"/>
                  </a:lnTo>
                  <a:lnTo>
                    <a:pt x="11846" y="1343"/>
                  </a:lnTo>
                  <a:lnTo>
                    <a:pt x="11382" y="1026"/>
                  </a:lnTo>
                  <a:lnTo>
                    <a:pt x="10893" y="782"/>
                  </a:lnTo>
                  <a:lnTo>
                    <a:pt x="10380" y="537"/>
                  </a:lnTo>
                  <a:lnTo>
                    <a:pt x="9843" y="342"/>
                  </a:lnTo>
                  <a:lnTo>
                    <a:pt x="9306" y="195"/>
                  </a:lnTo>
                  <a:lnTo>
                    <a:pt x="8744" y="98"/>
                  </a:lnTo>
                  <a:lnTo>
                    <a:pt x="8158" y="25"/>
                  </a:lnTo>
                  <a:lnTo>
                    <a:pt x="757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562;p40"/>
            <p:cNvSpPr/>
            <p:nvPr/>
          </p:nvSpPr>
          <p:spPr>
            <a:xfrm>
              <a:off x="6068500" y="1771875"/>
              <a:ext cx="182575" cy="182600"/>
            </a:xfrm>
            <a:custGeom>
              <a:avLst/>
              <a:gdLst/>
              <a:ahLst/>
              <a:cxnLst/>
              <a:rect l="l" t="t" r="r" b="b"/>
              <a:pathLst>
                <a:path w="7303" h="7304" extrusionOk="0">
                  <a:moveTo>
                    <a:pt x="3664" y="1"/>
                  </a:moveTo>
                  <a:lnTo>
                    <a:pt x="3297" y="25"/>
                  </a:lnTo>
                  <a:lnTo>
                    <a:pt x="2931" y="74"/>
                  </a:lnTo>
                  <a:lnTo>
                    <a:pt x="2565" y="147"/>
                  </a:lnTo>
                  <a:lnTo>
                    <a:pt x="2247" y="294"/>
                  </a:lnTo>
                  <a:lnTo>
                    <a:pt x="1930" y="440"/>
                  </a:lnTo>
                  <a:lnTo>
                    <a:pt x="1612" y="611"/>
                  </a:lnTo>
                  <a:lnTo>
                    <a:pt x="1344" y="831"/>
                  </a:lnTo>
                  <a:lnTo>
                    <a:pt x="1075" y="1075"/>
                  </a:lnTo>
                  <a:lnTo>
                    <a:pt x="831" y="1320"/>
                  </a:lnTo>
                  <a:lnTo>
                    <a:pt x="635" y="1613"/>
                  </a:lnTo>
                  <a:lnTo>
                    <a:pt x="440" y="1906"/>
                  </a:lnTo>
                  <a:lnTo>
                    <a:pt x="293" y="2223"/>
                  </a:lnTo>
                  <a:lnTo>
                    <a:pt x="171" y="2565"/>
                  </a:lnTo>
                  <a:lnTo>
                    <a:pt x="74" y="2907"/>
                  </a:lnTo>
                  <a:lnTo>
                    <a:pt x="25" y="3273"/>
                  </a:lnTo>
                  <a:lnTo>
                    <a:pt x="0" y="3640"/>
                  </a:lnTo>
                  <a:lnTo>
                    <a:pt x="25" y="4031"/>
                  </a:lnTo>
                  <a:lnTo>
                    <a:pt x="74" y="4373"/>
                  </a:lnTo>
                  <a:lnTo>
                    <a:pt x="171" y="4739"/>
                  </a:lnTo>
                  <a:lnTo>
                    <a:pt x="293" y="5081"/>
                  </a:lnTo>
                  <a:lnTo>
                    <a:pt x="440" y="5398"/>
                  </a:lnTo>
                  <a:lnTo>
                    <a:pt x="635" y="5691"/>
                  </a:lnTo>
                  <a:lnTo>
                    <a:pt x="831" y="5960"/>
                  </a:lnTo>
                  <a:lnTo>
                    <a:pt x="1075" y="6229"/>
                  </a:lnTo>
                  <a:lnTo>
                    <a:pt x="1344" y="6473"/>
                  </a:lnTo>
                  <a:lnTo>
                    <a:pt x="1612" y="6668"/>
                  </a:lnTo>
                  <a:lnTo>
                    <a:pt x="1930" y="6864"/>
                  </a:lnTo>
                  <a:lnTo>
                    <a:pt x="2247" y="7010"/>
                  </a:lnTo>
                  <a:lnTo>
                    <a:pt x="2565" y="7132"/>
                  </a:lnTo>
                  <a:lnTo>
                    <a:pt x="2931" y="7230"/>
                  </a:lnTo>
                  <a:lnTo>
                    <a:pt x="3297" y="7279"/>
                  </a:lnTo>
                  <a:lnTo>
                    <a:pt x="3664" y="7303"/>
                  </a:lnTo>
                  <a:lnTo>
                    <a:pt x="4030" y="7279"/>
                  </a:lnTo>
                  <a:lnTo>
                    <a:pt x="4396" y="7230"/>
                  </a:lnTo>
                  <a:lnTo>
                    <a:pt x="4738" y="7132"/>
                  </a:lnTo>
                  <a:lnTo>
                    <a:pt x="5080" y="7010"/>
                  </a:lnTo>
                  <a:lnTo>
                    <a:pt x="5398" y="6864"/>
                  </a:lnTo>
                  <a:lnTo>
                    <a:pt x="5691" y="6668"/>
                  </a:lnTo>
                  <a:lnTo>
                    <a:pt x="5984" y="6473"/>
                  </a:lnTo>
                  <a:lnTo>
                    <a:pt x="6253" y="6229"/>
                  </a:lnTo>
                  <a:lnTo>
                    <a:pt x="6472" y="5960"/>
                  </a:lnTo>
                  <a:lnTo>
                    <a:pt x="6692" y="5691"/>
                  </a:lnTo>
                  <a:lnTo>
                    <a:pt x="6863" y="5398"/>
                  </a:lnTo>
                  <a:lnTo>
                    <a:pt x="7034" y="5081"/>
                  </a:lnTo>
                  <a:lnTo>
                    <a:pt x="7156" y="4739"/>
                  </a:lnTo>
                  <a:lnTo>
                    <a:pt x="7230" y="4373"/>
                  </a:lnTo>
                  <a:lnTo>
                    <a:pt x="7303" y="4031"/>
                  </a:lnTo>
                  <a:lnTo>
                    <a:pt x="7303" y="3640"/>
                  </a:lnTo>
                  <a:lnTo>
                    <a:pt x="7303" y="3396"/>
                  </a:lnTo>
                  <a:lnTo>
                    <a:pt x="7278" y="3176"/>
                  </a:lnTo>
                  <a:lnTo>
                    <a:pt x="7254" y="2932"/>
                  </a:lnTo>
                  <a:lnTo>
                    <a:pt x="7181" y="2712"/>
                  </a:lnTo>
                  <a:lnTo>
                    <a:pt x="7132" y="2492"/>
                  </a:lnTo>
                  <a:lnTo>
                    <a:pt x="7034" y="2272"/>
                  </a:lnTo>
                  <a:lnTo>
                    <a:pt x="6839" y="1857"/>
                  </a:lnTo>
                  <a:lnTo>
                    <a:pt x="5325" y="3347"/>
                  </a:lnTo>
                  <a:lnTo>
                    <a:pt x="5349" y="3640"/>
                  </a:lnTo>
                  <a:lnTo>
                    <a:pt x="5349" y="3811"/>
                  </a:lnTo>
                  <a:lnTo>
                    <a:pt x="5325" y="3982"/>
                  </a:lnTo>
                  <a:lnTo>
                    <a:pt x="5276" y="4153"/>
                  </a:lnTo>
                  <a:lnTo>
                    <a:pt x="5227" y="4299"/>
                  </a:lnTo>
                  <a:lnTo>
                    <a:pt x="5154" y="4446"/>
                  </a:lnTo>
                  <a:lnTo>
                    <a:pt x="5080" y="4592"/>
                  </a:lnTo>
                  <a:lnTo>
                    <a:pt x="4983" y="4739"/>
                  </a:lnTo>
                  <a:lnTo>
                    <a:pt x="4860" y="4861"/>
                  </a:lnTo>
                  <a:lnTo>
                    <a:pt x="4738" y="4959"/>
                  </a:lnTo>
                  <a:lnTo>
                    <a:pt x="4616" y="5056"/>
                  </a:lnTo>
                  <a:lnTo>
                    <a:pt x="4470" y="5154"/>
                  </a:lnTo>
                  <a:lnTo>
                    <a:pt x="4323" y="5203"/>
                  </a:lnTo>
                  <a:lnTo>
                    <a:pt x="4177" y="5276"/>
                  </a:lnTo>
                  <a:lnTo>
                    <a:pt x="4006" y="5301"/>
                  </a:lnTo>
                  <a:lnTo>
                    <a:pt x="3835" y="5349"/>
                  </a:lnTo>
                  <a:lnTo>
                    <a:pt x="3493" y="5349"/>
                  </a:lnTo>
                  <a:lnTo>
                    <a:pt x="3322" y="5301"/>
                  </a:lnTo>
                  <a:lnTo>
                    <a:pt x="3151" y="5276"/>
                  </a:lnTo>
                  <a:lnTo>
                    <a:pt x="3004" y="5203"/>
                  </a:lnTo>
                  <a:lnTo>
                    <a:pt x="2858" y="5154"/>
                  </a:lnTo>
                  <a:lnTo>
                    <a:pt x="2711" y="5056"/>
                  </a:lnTo>
                  <a:lnTo>
                    <a:pt x="2589" y="4959"/>
                  </a:lnTo>
                  <a:lnTo>
                    <a:pt x="2467" y="4861"/>
                  </a:lnTo>
                  <a:lnTo>
                    <a:pt x="2345" y="4739"/>
                  </a:lnTo>
                  <a:lnTo>
                    <a:pt x="2247" y="4592"/>
                  </a:lnTo>
                  <a:lnTo>
                    <a:pt x="2174" y="4446"/>
                  </a:lnTo>
                  <a:lnTo>
                    <a:pt x="2101" y="4299"/>
                  </a:lnTo>
                  <a:lnTo>
                    <a:pt x="2027" y="4153"/>
                  </a:lnTo>
                  <a:lnTo>
                    <a:pt x="2003" y="3982"/>
                  </a:lnTo>
                  <a:lnTo>
                    <a:pt x="1979" y="3811"/>
                  </a:lnTo>
                  <a:lnTo>
                    <a:pt x="1954" y="3640"/>
                  </a:lnTo>
                  <a:lnTo>
                    <a:pt x="1979" y="3469"/>
                  </a:lnTo>
                  <a:lnTo>
                    <a:pt x="2003" y="3298"/>
                  </a:lnTo>
                  <a:lnTo>
                    <a:pt x="2027" y="3151"/>
                  </a:lnTo>
                  <a:lnTo>
                    <a:pt x="2101" y="2980"/>
                  </a:lnTo>
                  <a:lnTo>
                    <a:pt x="2174" y="2834"/>
                  </a:lnTo>
                  <a:lnTo>
                    <a:pt x="2247" y="2687"/>
                  </a:lnTo>
                  <a:lnTo>
                    <a:pt x="2345" y="2565"/>
                  </a:lnTo>
                  <a:lnTo>
                    <a:pt x="2467" y="2443"/>
                  </a:lnTo>
                  <a:lnTo>
                    <a:pt x="2589" y="2345"/>
                  </a:lnTo>
                  <a:lnTo>
                    <a:pt x="2711" y="2248"/>
                  </a:lnTo>
                  <a:lnTo>
                    <a:pt x="2858" y="2150"/>
                  </a:lnTo>
                  <a:lnTo>
                    <a:pt x="3004" y="2077"/>
                  </a:lnTo>
                  <a:lnTo>
                    <a:pt x="3151" y="2028"/>
                  </a:lnTo>
                  <a:lnTo>
                    <a:pt x="3322" y="1979"/>
                  </a:lnTo>
                  <a:lnTo>
                    <a:pt x="3493" y="1955"/>
                  </a:lnTo>
                  <a:lnTo>
                    <a:pt x="3664" y="1955"/>
                  </a:lnTo>
                  <a:lnTo>
                    <a:pt x="3957" y="1979"/>
                  </a:lnTo>
                  <a:lnTo>
                    <a:pt x="5447" y="465"/>
                  </a:lnTo>
                  <a:lnTo>
                    <a:pt x="5056" y="269"/>
                  </a:lnTo>
                  <a:lnTo>
                    <a:pt x="4836" y="196"/>
                  </a:lnTo>
                  <a:lnTo>
                    <a:pt x="4616" y="123"/>
                  </a:lnTo>
                  <a:lnTo>
                    <a:pt x="4372" y="74"/>
                  </a:lnTo>
                  <a:lnTo>
                    <a:pt x="4152" y="25"/>
                  </a:lnTo>
                  <a:lnTo>
                    <a:pt x="390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563;p40"/>
            <p:cNvSpPr/>
            <p:nvPr/>
          </p:nvSpPr>
          <p:spPr>
            <a:xfrm>
              <a:off x="5981175" y="2005125"/>
              <a:ext cx="75125" cy="70850"/>
            </a:xfrm>
            <a:custGeom>
              <a:avLst/>
              <a:gdLst/>
              <a:ahLst/>
              <a:cxnLst/>
              <a:rect l="l" t="t" r="r" b="b"/>
              <a:pathLst>
                <a:path w="3005" h="2834" extrusionOk="0">
                  <a:moveTo>
                    <a:pt x="1466" y="0"/>
                  </a:moveTo>
                  <a:lnTo>
                    <a:pt x="294" y="1173"/>
                  </a:lnTo>
                  <a:lnTo>
                    <a:pt x="172" y="1319"/>
                  </a:lnTo>
                  <a:lnTo>
                    <a:pt x="74" y="1490"/>
                  </a:lnTo>
                  <a:lnTo>
                    <a:pt x="25" y="1661"/>
                  </a:lnTo>
                  <a:lnTo>
                    <a:pt x="1" y="1857"/>
                  </a:lnTo>
                  <a:lnTo>
                    <a:pt x="25" y="2052"/>
                  </a:lnTo>
                  <a:lnTo>
                    <a:pt x="74" y="2223"/>
                  </a:lnTo>
                  <a:lnTo>
                    <a:pt x="172" y="2394"/>
                  </a:lnTo>
                  <a:lnTo>
                    <a:pt x="294" y="2540"/>
                  </a:lnTo>
                  <a:lnTo>
                    <a:pt x="440" y="2663"/>
                  </a:lnTo>
                  <a:lnTo>
                    <a:pt x="611" y="2760"/>
                  </a:lnTo>
                  <a:lnTo>
                    <a:pt x="807" y="2809"/>
                  </a:lnTo>
                  <a:lnTo>
                    <a:pt x="978" y="2833"/>
                  </a:lnTo>
                  <a:lnTo>
                    <a:pt x="1173" y="2809"/>
                  </a:lnTo>
                  <a:lnTo>
                    <a:pt x="1344" y="2760"/>
                  </a:lnTo>
                  <a:lnTo>
                    <a:pt x="1515" y="2663"/>
                  </a:lnTo>
                  <a:lnTo>
                    <a:pt x="1686" y="2540"/>
                  </a:lnTo>
                  <a:lnTo>
                    <a:pt x="2858" y="1368"/>
                  </a:lnTo>
                  <a:lnTo>
                    <a:pt x="3005" y="1197"/>
                  </a:lnTo>
                  <a:lnTo>
                    <a:pt x="2590" y="928"/>
                  </a:lnTo>
                  <a:lnTo>
                    <a:pt x="2199" y="635"/>
                  </a:lnTo>
                  <a:lnTo>
                    <a:pt x="1808" y="342"/>
                  </a:lnTo>
                  <a:lnTo>
                    <a:pt x="146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564;p40"/>
            <p:cNvSpPr/>
            <p:nvPr/>
          </p:nvSpPr>
          <p:spPr>
            <a:xfrm>
              <a:off x="6263875" y="2005125"/>
              <a:ext cx="74525" cy="70850"/>
            </a:xfrm>
            <a:custGeom>
              <a:avLst/>
              <a:gdLst/>
              <a:ahLst/>
              <a:cxnLst/>
              <a:rect l="l" t="t" r="r" b="b"/>
              <a:pathLst>
                <a:path w="2981" h="2834" extrusionOk="0">
                  <a:moveTo>
                    <a:pt x="1539" y="0"/>
                  </a:moveTo>
                  <a:lnTo>
                    <a:pt x="1173" y="342"/>
                  </a:lnTo>
                  <a:lnTo>
                    <a:pt x="807" y="635"/>
                  </a:lnTo>
                  <a:lnTo>
                    <a:pt x="416" y="928"/>
                  </a:lnTo>
                  <a:lnTo>
                    <a:pt x="1" y="1197"/>
                  </a:lnTo>
                  <a:lnTo>
                    <a:pt x="123" y="1368"/>
                  </a:lnTo>
                  <a:lnTo>
                    <a:pt x="1319" y="2540"/>
                  </a:lnTo>
                  <a:lnTo>
                    <a:pt x="1466" y="2663"/>
                  </a:lnTo>
                  <a:lnTo>
                    <a:pt x="1637" y="2760"/>
                  </a:lnTo>
                  <a:lnTo>
                    <a:pt x="1832" y="2809"/>
                  </a:lnTo>
                  <a:lnTo>
                    <a:pt x="2003" y="2833"/>
                  </a:lnTo>
                  <a:lnTo>
                    <a:pt x="2199" y="2809"/>
                  </a:lnTo>
                  <a:lnTo>
                    <a:pt x="2370" y="2760"/>
                  </a:lnTo>
                  <a:lnTo>
                    <a:pt x="2541" y="2663"/>
                  </a:lnTo>
                  <a:lnTo>
                    <a:pt x="2712" y="2540"/>
                  </a:lnTo>
                  <a:lnTo>
                    <a:pt x="2834" y="2394"/>
                  </a:lnTo>
                  <a:lnTo>
                    <a:pt x="2931" y="2223"/>
                  </a:lnTo>
                  <a:lnTo>
                    <a:pt x="2980" y="2052"/>
                  </a:lnTo>
                  <a:lnTo>
                    <a:pt x="2980" y="1857"/>
                  </a:lnTo>
                  <a:lnTo>
                    <a:pt x="2980" y="1661"/>
                  </a:lnTo>
                  <a:lnTo>
                    <a:pt x="2931" y="1490"/>
                  </a:lnTo>
                  <a:lnTo>
                    <a:pt x="2834" y="1319"/>
                  </a:lnTo>
                  <a:lnTo>
                    <a:pt x="2712" y="1173"/>
                  </a:lnTo>
                  <a:lnTo>
                    <a:pt x="153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565;p40"/>
            <p:cNvSpPr/>
            <p:nvPr/>
          </p:nvSpPr>
          <p:spPr>
            <a:xfrm>
              <a:off x="6147875" y="1619250"/>
              <a:ext cx="251575" cy="255850"/>
            </a:xfrm>
            <a:custGeom>
              <a:avLst/>
              <a:gdLst/>
              <a:ahLst/>
              <a:cxnLst/>
              <a:rect l="l" t="t" r="r" b="b"/>
              <a:pathLst>
                <a:path w="10063" h="10234" extrusionOk="0">
                  <a:moveTo>
                    <a:pt x="7352" y="0"/>
                  </a:moveTo>
                  <a:lnTo>
                    <a:pt x="7254" y="24"/>
                  </a:lnTo>
                  <a:lnTo>
                    <a:pt x="7181" y="73"/>
                  </a:lnTo>
                  <a:lnTo>
                    <a:pt x="7083" y="147"/>
                  </a:lnTo>
                  <a:lnTo>
                    <a:pt x="5447" y="1758"/>
                  </a:lnTo>
                  <a:lnTo>
                    <a:pt x="5373" y="1856"/>
                  </a:lnTo>
                  <a:lnTo>
                    <a:pt x="5300" y="1978"/>
                  </a:lnTo>
                  <a:lnTo>
                    <a:pt x="5227" y="2125"/>
                  </a:lnTo>
                  <a:lnTo>
                    <a:pt x="5178" y="2247"/>
                  </a:lnTo>
                  <a:lnTo>
                    <a:pt x="5154" y="2393"/>
                  </a:lnTo>
                  <a:lnTo>
                    <a:pt x="5129" y="2540"/>
                  </a:lnTo>
                  <a:lnTo>
                    <a:pt x="5129" y="2687"/>
                  </a:lnTo>
                  <a:lnTo>
                    <a:pt x="5129" y="2809"/>
                  </a:lnTo>
                  <a:lnTo>
                    <a:pt x="5349" y="3981"/>
                  </a:lnTo>
                  <a:lnTo>
                    <a:pt x="5398" y="4152"/>
                  </a:lnTo>
                  <a:lnTo>
                    <a:pt x="147" y="9403"/>
                  </a:lnTo>
                  <a:lnTo>
                    <a:pt x="74" y="9476"/>
                  </a:lnTo>
                  <a:lnTo>
                    <a:pt x="25" y="9574"/>
                  </a:lnTo>
                  <a:lnTo>
                    <a:pt x="0" y="9672"/>
                  </a:lnTo>
                  <a:lnTo>
                    <a:pt x="0" y="9745"/>
                  </a:lnTo>
                  <a:lnTo>
                    <a:pt x="0" y="9843"/>
                  </a:lnTo>
                  <a:lnTo>
                    <a:pt x="25" y="9940"/>
                  </a:lnTo>
                  <a:lnTo>
                    <a:pt x="74" y="10013"/>
                  </a:lnTo>
                  <a:lnTo>
                    <a:pt x="147" y="10087"/>
                  </a:lnTo>
                  <a:lnTo>
                    <a:pt x="220" y="10160"/>
                  </a:lnTo>
                  <a:lnTo>
                    <a:pt x="293" y="10209"/>
                  </a:lnTo>
                  <a:lnTo>
                    <a:pt x="391" y="10233"/>
                  </a:lnTo>
                  <a:lnTo>
                    <a:pt x="586" y="10233"/>
                  </a:lnTo>
                  <a:lnTo>
                    <a:pt x="660" y="10209"/>
                  </a:lnTo>
                  <a:lnTo>
                    <a:pt x="757" y="10160"/>
                  </a:lnTo>
                  <a:lnTo>
                    <a:pt x="831" y="10087"/>
                  </a:lnTo>
                  <a:lnTo>
                    <a:pt x="6204" y="4738"/>
                  </a:lnTo>
                  <a:lnTo>
                    <a:pt x="7254" y="4909"/>
                  </a:lnTo>
                  <a:lnTo>
                    <a:pt x="7376" y="4933"/>
                  </a:lnTo>
                  <a:lnTo>
                    <a:pt x="7523" y="4933"/>
                  </a:lnTo>
                  <a:lnTo>
                    <a:pt x="7645" y="4909"/>
                  </a:lnTo>
                  <a:lnTo>
                    <a:pt x="7791" y="4860"/>
                  </a:lnTo>
                  <a:lnTo>
                    <a:pt x="7938" y="4811"/>
                  </a:lnTo>
                  <a:lnTo>
                    <a:pt x="8060" y="4763"/>
                  </a:lnTo>
                  <a:lnTo>
                    <a:pt x="8182" y="4689"/>
                  </a:lnTo>
                  <a:lnTo>
                    <a:pt x="8280" y="4592"/>
                  </a:lnTo>
                  <a:lnTo>
                    <a:pt x="9916" y="2955"/>
                  </a:lnTo>
                  <a:lnTo>
                    <a:pt x="9989" y="2882"/>
                  </a:lnTo>
                  <a:lnTo>
                    <a:pt x="10038" y="2784"/>
                  </a:lnTo>
                  <a:lnTo>
                    <a:pt x="10063" y="2711"/>
                  </a:lnTo>
                  <a:lnTo>
                    <a:pt x="10038" y="2613"/>
                  </a:lnTo>
                  <a:lnTo>
                    <a:pt x="10014" y="2564"/>
                  </a:lnTo>
                  <a:lnTo>
                    <a:pt x="9940" y="2491"/>
                  </a:lnTo>
                  <a:lnTo>
                    <a:pt x="9843" y="2442"/>
                  </a:lnTo>
                  <a:lnTo>
                    <a:pt x="9745" y="2418"/>
                  </a:lnTo>
                  <a:lnTo>
                    <a:pt x="8695" y="2223"/>
                  </a:lnTo>
                  <a:lnTo>
                    <a:pt x="9721" y="1197"/>
                  </a:lnTo>
                  <a:lnTo>
                    <a:pt x="9794" y="1123"/>
                  </a:lnTo>
                  <a:lnTo>
                    <a:pt x="9843" y="1026"/>
                  </a:lnTo>
                  <a:lnTo>
                    <a:pt x="9867" y="953"/>
                  </a:lnTo>
                  <a:lnTo>
                    <a:pt x="9867" y="855"/>
                  </a:lnTo>
                  <a:lnTo>
                    <a:pt x="9867" y="757"/>
                  </a:lnTo>
                  <a:lnTo>
                    <a:pt x="9843" y="659"/>
                  </a:lnTo>
                  <a:lnTo>
                    <a:pt x="9794" y="586"/>
                  </a:lnTo>
                  <a:lnTo>
                    <a:pt x="9721" y="513"/>
                  </a:lnTo>
                  <a:lnTo>
                    <a:pt x="9647" y="440"/>
                  </a:lnTo>
                  <a:lnTo>
                    <a:pt x="9574" y="391"/>
                  </a:lnTo>
                  <a:lnTo>
                    <a:pt x="9476" y="366"/>
                  </a:lnTo>
                  <a:lnTo>
                    <a:pt x="9281" y="366"/>
                  </a:lnTo>
                  <a:lnTo>
                    <a:pt x="9208" y="391"/>
                  </a:lnTo>
                  <a:lnTo>
                    <a:pt x="9110" y="440"/>
                  </a:lnTo>
                  <a:lnTo>
                    <a:pt x="9037" y="513"/>
                  </a:lnTo>
                  <a:lnTo>
                    <a:pt x="7889" y="1661"/>
                  </a:lnTo>
                  <a:lnTo>
                    <a:pt x="7840" y="1490"/>
                  </a:lnTo>
                  <a:lnTo>
                    <a:pt x="7620" y="318"/>
                  </a:lnTo>
                  <a:lnTo>
                    <a:pt x="7596" y="195"/>
                  </a:lnTo>
                  <a:lnTo>
                    <a:pt x="7547" y="98"/>
                  </a:lnTo>
                  <a:lnTo>
                    <a:pt x="7498" y="49"/>
                  </a:lnTo>
                  <a:lnTo>
                    <a:pt x="742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2" name="Google Shape;566;p40"/>
          <p:cNvGrpSpPr/>
          <p:nvPr/>
        </p:nvGrpSpPr>
        <p:grpSpPr>
          <a:xfrm>
            <a:off x="5447676" y="1492360"/>
            <a:ext cx="401719" cy="366502"/>
            <a:chOff x="6625350" y="1613750"/>
            <a:chExt cx="480525" cy="438400"/>
          </a:xfrm>
          <a:solidFill>
            <a:schemeClr val="bg1"/>
          </a:solidFill>
        </p:grpSpPr>
        <p:sp>
          <p:nvSpPr>
            <p:cNvPr id="393" name="Google Shape;567;p40"/>
            <p:cNvSpPr/>
            <p:nvPr/>
          </p:nvSpPr>
          <p:spPr>
            <a:xfrm>
              <a:off x="6670525" y="1887275"/>
              <a:ext cx="117875" cy="164875"/>
            </a:xfrm>
            <a:custGeom>
              <a:avLst/>
              <a:gdLst/>
              <a:ahLst/>
              <a:cxnLst/>
              <a:rect l="l" t="t" r="r" b="b"/>
              <a:pathLst>
                <a:path w="4715" h="6595" extrusionOk="0">
                  <a:moveTo>
                    <a:pt x="0" y="1"/>
                  </a:moveTo>
                  <a:lnTo>
                    <a:pt x="538" y="6058"/>
                  </a:lnTo>
                  <a:lnTo>
                    <a:pt x="562" y="6180"/>
                  </a:lnTo>
                  <a:lnTo>
                    <a:pt x="587" y="6277"/>
                  </a:lnTo>
                  <a:lnTo>
                    <a:pt x="660" y="6351"/>
                  </a:lnTo>
                  <a:lnTo>
                    <a:pt x="733" y="6448"/>
                  </a:lnTo>
                  <a:lnTo>
                    <a:pt x="806" y="6497"/>
                  </a:lnTo>
                  <a:lnTo>
                    <a:pt x="904" y="6546"/>
                  </a:lnTo>
                  <a:lnTo>
                    <a:pt x="1002" y="6571"/>
                  </a:lnTo>
                  <a:lnTo>
                    <a:pt x="1124" y="6595"/>
                  </a:lnTo>
                  <a:lnTo>
                    <a:pt x="4128" y="6595"/>
                  </a:lnTo>
                  <a:lnTo>
                    <a:pt x="4274" y="6571"/>
                  </a:lnTo>
                  <a:lnTo>
                    <a:pt x="4397" y="6522"/>
                  </a:lnTo>
                  <a:lnTo>
                    <a:pt x="4494" y="6473"/>
                  </a:lnTo>
                  <a:lnTo>
                    <a:pt x="4592" y="6375"/>
                  </a:lnTo>
                  <a:lnTo>
                    <a:pt x="4665" y="6253"/>
                  </a:lnTo>
                  <a:lnTo>
                    <a:pt x="4714" y="6155"/>
                  </a:lnTo>
                  <a:lnTo>
                    <a:pt x="4714" y="6009"/>
                  </a:lnTo>
                  <a:lnTo>
                    <a:pt x="4714" y="5887"/>
                  </a:lnTo>
                  <a:lnTo>
                    <a:pt x="3713" y="123"/>
                  </a:lnTo>
                  <a:lnTo>
                    <a:pt x="2589" y="50"/>
                  </a:lnTo>
                  <a:lnTo>
                    <a:pt x="1637" y="25"/>
                  </a:ln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568;p40"/>
            <p:cNvSpPr/>
            <p:nvPr/>
          </p:nvSpPr>
          <p:spPr>
            <a:xfrm>
              <a:off x="7075950" y="1754175"/>
              <a:ext cx="29925" cy="99550"/>
            </a:xfrm>
            <a:custGeom>
              <a:avLst/>
              <a:gdLst/>
              <a:ahLst/>
              <a:cxnLst/>
              <a:rect l="l" t="t" r="r" b="b"/>
              <a:pathLst>
                <a:path w="1197" h="3982" extrusionOk="0">
                  <a:moveTo>
                    <a:pt x="0" y="1"/>
                  </a:moveTo>
                  <a:lnTo>
                    <a:pt x="0" y="3981"/>
                  </a:lnTo>
                  <a:lnTo>
                    <a:pt x="269" y="3811"/>
                  </a:lnTo>
                  <a:lnTo>
                    <a:pt x="489" y="3615"/>
                  </a:lnTo>
                  <a:lnTo>
                    <a:pt x="684" y="3420"/>
                  </a:lnTo>
                  <a:lnTo>
                    <a:pt x="855" y="3176"/>
                  </a:lnTo>
                  <a:lnTo>
                    <a:pt x="1002" y="2907"/>
                  </a:lnTo>
                  <a:lnTo>
                    <a:pt x="1099" y="2614"/>
                  </a:lnTo>
                  <a:lnTo>
                    <a:pt x="1173" y="2296"/>
                  </a:lnTo>
                  <a:lnTo>
                    <a:pt x="1197" y="1979"/>
                  </a:lnTo>
                  <a:lnTo>
                    <a:pt x="1173" y="1661"/>
                  </a:lnTo>
                  <a:lnTo>
                    <a:pt x="1099" y="1368"/>
                  </a:lnTo>
                  <a:lnTo>
                    <a:pt x="1002" y="1075"/>
                  </a:lnTo>
                  <a:lnTo>
                    <a:pt x="855" y="806"/>
                  </a:lnTo>
                  <a:lnTo>
                    <a:pt x="684" y="562"/>
                  </a:lnTo>
                  <a:lnTo>
                    <a:pt x="489" y="342"/>
                  </a:lnTo>
                  <a:lnTo>
                    <a:pt x="269" y="171"/>
                  </a:ln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569;p40"/>
            <p:cNvSpPr/>
            <p:nvPr/>
          </p:nvSpPr>
          <p:spPr>
            <a:xfrm>
              <a:off x="6625350" y="1729750"/>
              <a:ext cx="97700" cy="147175"/>
            </a:xfrm>
            <a:custGeom>
              <a:avLst/>
              <a:gdLst/>
              <a:ahLst/>
              <a:cxnLst/>
              <a:rect l="l" t="t" r="r" b="b"/>
              <a:pathLst>
                <a:path w="3908" h="5887" extrusionOk="0">
                  <a:moveTo>
                    <a:pt x="3908" y="1"/>
                  </a:moveTo>
                  <a:lnTo>
                    <a:pt x="2711" y="25"/>
                  </a:lnTo>
                  <a:lnTo>
                    <a:pt x="1759" y="25"/>
                  </a:lnTo>
                  <a:lnTo>
                    <a:pt x="1588" y="49"/>
                  </a:lnTo>
                  <a:lnTo>
                    <a:pt x="1417" y="74"/>
                  </a:lnTo>
                  <a:lnTo>
                    <a:pt x="1246" y="123"/>
                  </a:lnTo>
                  <a:lnTo>
                    <a:pt x="1099" y="172"/>
                  </a:lnTo>
                  <a:lnTo>
                    <a:pt x="953" y="245"/>
                  </a:lnTo>
                  <a:lnTo>
                    <a:pt x="806" y="343"/>
                  </a:lnTo>
                  <a:lnTo>
                    <a:pt x="660" y="440"/>
                  </a:lnTo>
                  <a:lnTo>
                    <a:pt x="537" y="562"/>
                  </a:lnTo>
                  <a:lnTo>
                    <a:pt x="415" y="684"/>
                  </a:lnTo>
                  <a:lnTo>
                    <a:pt x="318" y="831"/>
                  </a:lnTo>
                  <a:lnTo>
                    <a:pt x="220" y="978"/>
                  </a:lnTo>
                  <a:lnTo>
                    <a:pt x="147" y="1124"/>
                  </a:lnTo>
                  <a:lnTo>
                    <a:pt x="73" y="1295"/>
                  </a:lnTo>
                  <a:lnTo>
                    <a:pt x="49" y="1442"/>
                  </a:lnTo>
                  <a:lnTo>
                    <a:pt x="0" y="1613"/>
                  </a:lnTo>
                  <a:lnTo>
                    <a:pt x="0" y="1783"/>
                  </a:lnTo>
                  <a:lnTo>
                    <a:pt x="0" y="4128"/>
                  </a:lnTo>
                  <a:lnTo>
                    <a:pt x="0" y="4299"/>
                  </a:lnTo>
                  <a:lnTo>
                    <a:pt x="49" y="4446"/>
                  </a:lnTo>
                  <a:lnTo>
                    <a:pt x="73" y="4617"/>
                  </a:lnTo>
                  <a:lnTo>
                    <a:pt x="147" y="4763"/>
                  </a:lnTo>
                  <a:lnTo>
                    <a:pt x="220" y="4934"/>
                  </a:lnTo>
                  <a:lnTo>
                    <a:pt x="318" y="5081"/>
                  </a:lnTo>
                  <a:lnTo>
                    <a:pt x="415" y="5203"/>
                  </a:lnTo>
                  <a:lnTo>
                    <a:pt x="537" y="5325"/>
                  </a:lnTo>
                  <a:lnTo>
                    <a:pt x="660" y="5447"/>
                  </a:lnTo>
                  <a:lnTo>
                    <a:pt x="806" y="5545"/>
                  </a:lnTo>
                  <a:lnTo>
                    <a:pt x="953" y="5642"/>
                  </a:lnTo>
                  <a:lnTo>
                    <a:pt x="1099" y="5716"/>
                  </a:lnTo>
                  <a:lnTo>
                    <a:pt x="1246" y="5789"/>
                  </a:lnTo>
                  <a:lnTo>
                    <a:pt x="1417" y="5838"/>
                  </a:lnTo>
                  <a:lnTo>
                    <a:pt x="1588" y="5862"/>
                  </a:lnTo>
                  <a:lnTo>
                    <a:pt x="1759" y="5862"/>
                  </a:lnTo>
                  <a:lnTo>
                    <a:pt x="2711" y="5887"/>
                  </a:lnTo>
                  <a:lnTo>
                    <a:pt x="3908" y="5887"/>
                  </a:lnTo>
                  <a:lnTo>
                    <a:pt x="390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570;p40"/>
            <p:cNvSpPr/>
            <p:nvPr/>
          </p:nvSpPr>
          <p:spPr>
            <a:xfrm>
              <a:off x="6736475" y="1638175"/>
              <a:ext cx="279650" cy="330325"/>
            </a:xfrm>
            <a:custGeom>
              <a:avLst/>
              <a:gdLst/>
              <a:ahLst/>
              <a:cxnLst/>
              <a:rect l="l" t="t" r="r" b="b"/>
              <a:pathLst>
                <a:path w="11186" h="13213" extrusionOk="0">
                  <a:moveTo>
                    <a:pt x="11186" y="0"/>
                  </a:moveTo>
                  <a:lnTo>
                    <a:pt x="10771" y="342"/>
                  </a:lnTo>
                  <a:lnTo>
                    <a:pt x="10380" y="635"/>
                  </a:lnTo>
                  <a:lnTo>
                    <a:pt x="9940" y="904"/>
                  </a:lnTo>
                  <a:lnTo>
                    <a:pt x="9525" y="1172"/>
                  </a:lnTo>
                  <a:lnTo>
                    <a:pt x="9110" y="1417"/>
                  </a:lnTo>
                  <a:lnTo>
                    <a:pt x="8695" y="1661"/>
                  </a:lnTo>
                  <a:lnTo>
                    <a:pt x="7840" y="2052"/>
                  </a:lnTo>
                  <a:lnTo>
                    <a:pt x="7034" y="2418"/>
                  </a:lnTo>
                  <a:lnTo>
                    <a:pt x="6228" y="2687"/>
                  </a:lnTo>
                  <a:lnTo>
                    <a:pt x="5471" y="2931"/>
                  </a:lnTo>
                  <a:lnTo>
                    <a:pt x="4763" y="3126"/>
                  </a:lnTo>
                  <a:lnTo>
                    <a:pt x="4225" y="3248"/>
                  </a:lnTo>
                  <a:lnTo>
                    <a:pt x="3664" y="3346"/>
                  </a:lnTo>
                  <a:lnTo>
                    <a:pt x="3077" y="3419"/>
                  </a:lnTo>
                  <a:lnTo>
                    <a:pt x="2467" y="3493"/>
                  </a:lnTo>
                  <a:lnTo>
                    <a:pt x="1221" y="3590"/>
                  </a:lnTo>
                  <a:lnTo>
                    <a:pt x="0" y="3664"/>
                  </a:lnTo>
                  <a:lnTo>
                    <a:pt x="0" y="9574"/>
                  </a:lnTo>
                  <a:lnTo>
                    <a:pt x="1221" y="9623"/>
                  </a:lnTo>
                  <a:lnTo>
                    <a:pt x="2467" y="9721"/>
                  </a:lnTo>
                  <a:lnTo>
                    <a:pt x="3077" y="9794"/>
                  </a:lnTo>
                  <a:lnTo>
                    <a:pt x="3664" y="9891"/>
                  </a:lnTo>
                  <a:lnTo>
                    <a:pt x="4225" y="9989"/>
                  </a:lnTo>
                  <a:lnTo>
                    <a:pt x="4763" y="10111"/>
                  </a:lnTo>
                  <a:lnTo>
                    <a:pt x="5471" y="10307"/>
                  </a:lnTo>
                  <a:lnTo>
                    <a:pt x="6228" y="10526"/>
                  </a:lnTo>
                  <a:lnTo>
                    <a:pt x="7034" y="10820"/>
                  </a:lnTo>
                  <a:lnTo>
                    <a:pt x="7840" y="11161"/>
                  </a:lnTo>
                  <a:lnTo>
                    <a:pt x="8695" y="11577"/>
                  </a:lnTo>
                  <a:lnTo>
                    <a:pt x="9110" y="11796"/>
                  </a:lnTo>
                  <a:lnTo>
                    <a:pt x="9525" y="12041"/>
                  </a:lnTo>
                  <a:lnTo>
                    <a:pt x="9940" y="12309"/>
                  </a:lnTo>
                  <a:lnTo>
                    <a:pt x="10380" y="12602"/>
                  </a:lnTo>
                  <a:lnTo>
                    <a:pt x="10771" y="12896"/>
                  </a:lnTo>
                  <a:lnTo>
                    <a:pt x="11186" y="13213"/>
                  </a:lnTo>
                  <a:lnTo>
                    <a:pt x="1118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571;p40"/>
            <p:cNvSpPr/>
            <p:nvPr/>
          </p:nvSpPr>
          <p:spPr>
            <a:xfrm>
              <a:off x="7029550" y="1613750"/>
              <a:ext cx="34200" cy="379800"/>
            </a:xfrm>
            <a:custGeom>
              <a:avLst/>
              <a:gdLst/>
              <a:ahLst/>
              <a:cxnLst/>
              <a:rect l="l" t="t" r="r" b="b"/>
              <a:pathLst>
                <a:path w="1368" h="15192" extrusionOk="0">
                  <a:moveTo>
                    <a:pt x="684" y="0"/>
                  </a:moveTo>
                  <a:lnTo>
                    <a:pt x="562" y="25"/>
                  </a:lnTo>
                  <a:lnTo>
                    <a:pt x="464" y="98"/>
                  </a:lnTo>
                  <a:lnTo>
                    <a:pt x="366" y="171"/>
                  </a:lnTo>
                  <a:lnTo>
                    <a:pt x="0" y="513"/>
                  </a:lnTo>
                  <a:lnTo>
                    <a:pt x="0" y="14654"/>
                  </a:lnTo>
                  <a:lnTo>
                    <a:pt x="366" y="15020"/>
                  </a:lnTo>
                  <a:lnTo>
                    <a:pt x="464" y="15094"/>
                  </a:lnTo>
                  <a:lnTo>
                    <a:pt x="562" y="15143"/>
                  </a:lnTo>
                  <a:lnTo>
                    <a:pt x="684" y="15191"/>
                  </a:lnTo>
                  <a:lnTo>
                    <a:pt x="904" y="15191"/>
                  </a:lnTo>
                  <a:lnTo>
                    <a:pt x="1001" y="15143"/>
                  </a:lnTo>
                  <a:lnTo>
                    <a:pt x="1148" y="15045"/>
                  </a:lnTo>
                  <a:lnTo>
                    <a:pt x="1270" y="14923"/>
                  </a:lnTo>
                  <a:lnTo>
                    <a:pt x="1343" y="14776"/>
                  </a:lnTo>
                  <a:lnTo>
                    <a:pt x="1368" y="14605"/>
                  </a:lnTo>
                  <a:lnTo>
                    <a:pt x="1368" y="586"/>
                  </a:lnTo>
                  <a:lnTo>
                    <a:pt x="1343" y="415"/>
                  </a:lnTo>
                  <a:lnTo>
                    <a:pt x="1270" y="244"/>
                  </a:lnTo>
                  <a:lnTo>
                    <a:pt x="1148" y="122"/>
                  </a:lnTo>
                  <a:lnTo>
                    <a:pt x="1001" y="25"/>
                  </a:lnTo>
                  <a:lnTo>
                    <a:pt x="90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8" name="Google Shape;572;p40"/>
          <p:cNvGrpSpPr/>
          <p:nvPr/>
        </p:nvGrpSpPr>
        <p:grpSpPr>
          <a:xfrm>
            <a:off x="419825" y="2088554"/>
            <a:ext cx="303217" cy="325685"/>
            <a:chOff x="611175" y="2326900"/>
            <a:chExt cx="362700" cy="389575"/>
          </a:xfrm>
          <a:solidFill>
            <a:schemeClr val="bg1"/>
          </a:solidFill>
        </p:grpSpPr>
        <p:sp>
          <p:nvSpPr>
            <p:cNvPr id="399" name="Google Shape;573;p40"/>
            <p:cNvSpPr/>
            <p:nvPr/>
          </p:nvSpPr>
          <p:spPr>
            <a:xfrm>
              <a:off x="611175" y="2326900"/>
              <a:ext cx="362700" cy="389575"/>
            </a:xfrm>
            <a:custGeom>
              <a:avLst/>
              <a:gdLst/>
              <a:ahLst/>
              <a:cxnLst/>
              <a:rect l="l" t="t" r="r" b="b"/>
              <a:pathLst>
                <a:path w="14508" h="15583" extrusionOk="0">
                  <a:moveTo>
                    <a:pt x="9647" y="489"/>
                  </a:moveTo>
                  <a:lnTo>
                    <a:pt x="9769" y="513"/>
                  </a:lnTo>
                  <a:lnTo>
                    <a:pt x="9916" y="562"/>
                  </a:lnTo>
                  <a:lnTo>
                    <a:pt x="10014" y="660"/>
                  </a:lnTo>
                  <a:lnTo>
                    <a:pt x="10087" y="782"/>
                  </a:lnTo>
                  <a:lnTo>
                    <a:pt x="10111" y="928"/>
                  </a:lnTo>
                  <a:lnTo>
                    <a:pt x="10111" y="1075"/>
                  </a:lnTo>
                  <a:lnTo>
                    <a:pt x="10063" y="1197"/>
                  </a:lnTo>
                  <a:lnTo>
                    <a:pt x="9989" y="1319"/>
                  </a:lnTo>
                  <a:lnTo>
                    <a:pt x="9281" y="2003"/>
                  </a:lnTo>
                  <a:lnTo>
                    <a:pt x="9232" y="2076"/>
                  </a:lnTo>
                  <a:lnTo>
                    <a:pt x="9183" y="2174"/>
                  </a:lnTo>
                  <a:lnTo>
                    <a:pt x="9159" y="2247"/>
                  </a:lnTo>
                  <a:lnTo>
                    <a:pt x="9159" y="2345"/>
                  </a:lnTo>
                  <a:lnTo>
                    <a:pt x="9159" y="6497"/>
                  </a:lnTo>
                  <a:lnTo>
                    <a:pt x="9183" y="6643"/>
                  </a:lnTo>
                  <a:lnTo>
                    <a:pt x="9232" y="6790"/>
                  </a:lnTo>
                  <a:lnTo>
                    <a:pt x="10575" y="8671"/>
                  </a:lnTo>
                  <a:lnTo>
                    <a:pt x="3932" y="8671"/>
                  </a:lnTo>
                  <a:lnTo>
                    <a:pt x="5276" y="6790"/>
                  </a:lnTo>
                  <a:lnTo>
                    <a:pt x="5324" y="6643"/>
                  </a:lnTo>
                  <a:lnTo>
                    <a:pt x="5349" y="6497"/>
                  </a:lnTo>
                  <a:lnTo>
                    <a:pt x="5349" y="2345"/>
                  </a:lnTo>
                  <a:lnTo>
                    <a:pt x="5349" y="2247"/>
                  </a:lnTo>
                  <a:lnTo>
                    <a:pt x="5324" y="2174"/>
                  </a:lnTo>
                  <a:lnTo>
                    <a:pt x="5276" y="2076"/>
                  </a:lnTo>
                  <a:lnTo>
                    <a:pt x="5227" y="2003"/>
                  </a:lnTo>
                  <a:lnTo>
                    <a:pt x="4519" y="1319"/>
                  </a:lnTo>
                  <a:lnTo>
                    <a:pt x="4445" y="1197"/>
                  </a:lnTo>
                  <a:lnTo>
                    <a:pt x="4396" y="1075"/>
                  </a:lnTo>
                  <a:lnTo>
                    <a:pt x="4396" y="928"/>
                  </a:lnTo>
                  <a:lnTo>
                    <a:pt x="4421" y="782"/>
                  </a:lnTo>
                  <a:lnTo>
                    <a:pt x="4494" y="660"/>
                  </a:lnTo>
                  <a:lnTo>
                    <a:pt x="4592" y="562"/>
                  </a:lnTo>
                  <a:lnTo>
                    <a:pt x="4738" y="513"/>
                  </a:lnTo>
                  <a:lnTo>
                    <a:pt x="4860" y="489"/>
                  </a:lnTo>
                  <a:close/>
                  <a:moveTo>
                    <a:pt x="6717" y="9574"/>
                  </a:moveTo>
                  <a:lnTo>
                    <a:pt x="6912" y="9647"/>
                  </a:lnTo>
                  <a:lnTo>
                    <a:pt x="7083" y="9745"/>
                  </a:lnTo>
                  <a:lnTo>
                    <a:pt x="7254" y="9892"/>
                  </a:lnTo>
                  <a:lnTo>
                    <a:pt x="7376" y="10038"/>
                  </a:lnTo>
                  <a:lnTo>
                    <a:pt x="7474" y="10234"/>
                  </a:lnTo>
                  <a:lnTo>
                    <a:pt x="7547" y="10429"/>
                  </a:lnTo>
                  <a:lnTo>
                    <a:pt x="7571" y="10649"/>
                  </a:lnTo>
                  <a:lnTo>
                    <a:pt x="7547" y="10869"/>
                  </a:lnTo>
                  <a:lnTo>
                    <a:pt x="7474" y="11064"/>
                  </a:lnTo>
                  <a:lnTo>
                    <a:pt x="7376" y="11259"/>
                  </a:lnTo>
                  <a:lnTo>
                    <a:pt x="7254" y="11406"/>
                  </a:lnTo>
                  <a:lnTo>
                    <a:pt x="7083" y="11552"/>
                  </a:lnTo>
                  <a:lnTo>
                    <a:pt x="6912" y="11650"/>
                  </a:lnTo>
                  <a:lnTo>
                    <a:pt x="6717" y="11699"/>
                  </a:lnTo>
                  <a:lnTo>
                    <a:pt x="6497" y="11723"/>
                  </a:lnTo>
                  <a:lnTo>
                    <a:pt x="6277" y="11699"/>
                  </a:lnTo>
                  <a:lnTo>
                    <a:pt x="6057" y="11650"/>
                  </a:lnTo>
                  <a:lnTo>
                    <a:pt x="5886" y="11552"/>
                  </a:lnTo>
                  <a:lnTo>
                    <a:pt x="5715" y="11406"/>
                  </a:lnTo>
                  <a:lnTo>
                    <a:pt x="5593" y="11259"/>
                  </a:lnTo>
                  <a:lnTo>
                    <a:pt x="5495" y="11064"/>
                  </a:lnTo>
                  <a:lnTo>
                    <a:pt x="5422" y="10869"/>
                  </a:lnTo>
                  <a:lnTo>
                    <a:pt x="5398" y="10649"/>
                  </a:lnTo>
                  <a:lnTo>
                    <a:pt x="5422" y="10429"/>
                  </a:lnTo>
                  <a:lnTo>
                    <a:pt x="5495" y="10234"/>
                  </a:lnTo>
                  <a:lnTo>
                    <a:pt x="5593" y="10038"/>
                  </a:lnTo>
                  <a:lnTo>
                    <a:pt x="5715" y="9892"/>
                  </a:lnTo>
                  <a:lnTo>
                    <a:pt x="5886" y="9745"/>
                  </a:lnTo>
                  <a:lnTo>
                    <a:pt x="6057" y="9647"/>
                  </a:lnTo>
                  <a:lnTo>
                    <a:pt x="6277" y="9574"/>
                  </a:lnTo>
                  <a:close/>
                  <a:moveTo>
                    <a:pt x="8475" y="11894"/>
                  </a:moveTo>
                  <a:lnTo>
                    <a:pt x="8597" y="11919"/>
                  </a:lnTo>
                  <a:lnTo>
                    <a:pt x="8695" y="11943"/>
                  </a:lnTo>
                  <a:lnTo>
                    <a:pt x="8817" y="11992"/>
                  </a:lnTo>
                  <a:lnTo>
                    <a:pt x="8915" y="12065"/>
                  </a:lnTo>
                  <a:lnTo>
                    <a:pt x="8988" y="12163"/>
                  </a:lnTo>
                  <a:lnTo>
                    <a:pt x="9037" y="12285"/>
                  </a:lnTo>
                  <a:lnTo>
                    <a:pt x="9086" y="12383"/>
                  </a:lnTo>
                  <a:lnTo>
                    <a:pt x="9086" y="12529"/>
                  </a:lnTo>
                  <a:lnTo>
                    <a:pt x="9086" y="12652"/>
                  </a:lnTo>
                  <a:lnTo>
                    <a:pt x="9037" y="12749"/>
                  </a:lnTo>
                  <a:lnTo>
                    <a:pt x="8988" y="12871"/>
                  </a:lnTo>
                  <a:lnTo>
                    <a:pt x="8915" y="12969"/>
                  </a:lnTo>
                  <a:lnTo>
                    <a:pt x="8817" y="13042"/>
                  </a:lnTo>
                  <a:lnTo>
                    <a:pt x="8695" y="13091"/>
                  </a:lnTo>
                  <a:lnTo>
                    <a:pt x="8597" y="13140"/>
                  </a:lnTo>
                  <a:lnTo>
                    <a:pt x="8329" y="13140"/>
                  </a:lnTo>
                  <a:lnTo>
                    <a:pt x="8231" y="13091"/>
                  </a:lnTo>
                  <a:lnTo>
                    <a:pt x="8109" y="13042"/>
                  </a:lnTo>
                  <a:lnTo>
                    <a:pt x="8011" y="12969"/>
                  </a:lnTo>
                  <a:lnTo>
                    <a:pt x="7938" y="12871"/>
                  </a:lnTo>
                  <a:lnTo>
                    <a:pt x="7889" y="12749"/>
                  </a:lnTo>
                  <a:lnTo>
                    <a:pt x="7864" y="12652"/>
                  </a:lnTo>
                  <a:lnTo>
                    <a:pt x="7840" y="12529"/>
                  </a:lnTo>
                  <a:lnTo>
                    <a:pt x="7864" y="12383"/>
                  </a:lnTo>
                  <a:lnTo>
                    <a:pt x="7889" y="12285"/>
                  </a:lnTo>
                  <a:lnTo>
                    <a:pt x="7938" y="12163"/>
                  </a:lnTo>
                  <a:lnTo>
                    <a:pt x="8011" y="12065"/>
                  </a:lnTo>
                  <a:lnTo>
                    <a:pt x="8109" y="11992"/>
                  </a:lnTo>
                  <a:lnTo>
                    <a:pt x="8231" y="11943"/>
                  </a:lnTo>
                  <a:lnTo>
                    <a:pt x="8329" y="11919"/>
                  </a:lnTo>
                  <a:lnTo>
                    <a:pt x="8475" y="11894"/>
                  </a:lnTo>
                  <a:close/>
                  <a:moveTo>
                    <a:pt x="6741" y="13360"/>
                  </a:moveTo>
                  <a:lnTo>
                    <a:pt x="6814" y="13384"/>
                  </a:lnTo>
                  <a:lnTo>
                    <a:pt x="6912" y="13433"/>
                  </a:lnTo>
                  <a:lnTo>
                    <a:pt x="6985" y="13482"/>
                  </a:lnTo>
                  <a:lnTo>
                    <a:pt x="7034" y="13555"/>
                  </a:lnTo>
                  <a:lnTo>
                    <a:pt x="7083" y="13653"/>
                  </a:lnTo>
                  <a:lnTo>
                    <a:pt x="7107" y="13726"/>
                  </a:lnTo>
                  <a:lnTo>
                    <a:pt x="7107" y="13824"/>
                  </a:lnTo>
                  <a:lnTo>
                    <a:pt x="7107" y="13922"/>
                  </a:lnTo>
                  <a:lnTo>
                    <a:pt x="7083" y="14019"/>
                  </a:lnTo>
                  <a:lnTo>
                    <a:pt x="7034" y="14117"/>
                  </a:lnTo>
                  <a:lnTo>
                    <a:pt x="6985" y="14166"/>
                  </a:lnTo>
                  <a:lnTo>
                    <a:pt x="6912" y="14239"/>
                  </a:lnTo>
                  <a:lnTo>
                    <a:pt x="6814" y="14288"/>
                  </a:lnTo>
                  <a:lnTo>
                    <a:pt x="6741" y="14312"/>
                  </a:lnTo>
                  <a:lnTo>
                    <a:pt x="6546" y="14312"/>
                  </a:lnTo>
                  <a:lnTo>
                    <a:pt x="6448" y="14288"/>
                  </a:lnTo>
                  <a:lnTo>
                    <a:pt x="6375" y="14239"/>
                  </a:lnTo>
                  <a:lnTo>
                    <a:pt x="6301" y="14166"/>
                  </a:lnTo>
                  <a:lnTo>
                    <a:pt x="6228" y="14117"/>
                  </a:lnTo>
                  <a:lnTo>
                    <a:pt x="6179" y="14019"/>
                  </a:lnTo>
                  <a:lnTo>
                    <a:pt x="6155" y="13922"/>
                  </a:lnTo>
                  <a:lnTo>
                    <a:pt x="6155" y="13824"/>
                  </a:lnTo>
                  <a:lnTo>
                    <a:pt x="6155" y="13726"/>
                  </a:lnTo>
                  <a:lnTo>
                    <a:pt x="6179" y="13653"/>
                  </a:lnTo>
                  <a:lnTo>
                    <a:pt x="6228" y="13555"/>
                  </a:lnTo>
                  <a:lnTo>
                    <a:pt x="6301" y="13482"/>
                  </a:lnTo>
                  <a:lnTo>
                    <a:pt x="6375" y="13433"/>
                  </a:lnTo>
                  <a:lnTo>
                    <a:pt x="6448" y="13384"/>
                  </a:lnTo>
                  <a:lnTo>
                    <a:pt x="6546" y="13360"/>
                  </a:lnTo>
                  <a:close/>
                  <a:moveTo>
                    <a:pt x="4860" y="0"/>
                  </a:moveTo>
                  <a:lnTo>
                    <a:pt x="4714" y="25"/>
                  </a:lnTo>
                  <a:lnTo>
                    <a:pt x="4592" y="49"/>
                  </a:lnTo>
                  <a:lnTo>
                    <a:pt x="4445" y="98"/>
                  </a:lnTo>
                  <a:lnTo>
                    <a:pt x="4323" y="171"/>
                  </a:lnTo>
                  <a:lnTo>
                    <a:pt x="4225" y="245"/>
                  </a:lnTo>
                  <a:lnTo>
                    <a:pt x="4128" y="367"/>
                  </a:lnTo>
                  <a:lnTo>
                    <a:pt x="4030" y="464"/>
                  </a:lnTo>
                  <a:lnTo>
                    <a:pt x="3981" y="611"/>
                  </a:lnTo>
                  <a:lnTo>
                    <a:pt x="3932" y="733"/>
                  </a:lnTo>
                  <a:lnTo>
                    <a:pt x="3908" y="880"/>
                  </a:lnTo>
                  <a:lnTo>
                    <a:pt x="3908" y="1026"/>
                  </a:lnTo>
                  <a:lnTo>
                    <a:pt x="3908" y="1173"/>
                  </a:lnTo>
                  <a:lnTo>
                    <a:pt x="3957" y="1295"/>
                  </a:lnTo>
                  <a:lnTo>
                    <a:pt x="4006" y="1441"/>
                  </a:lnTo>
                  <a:lnTo>
                    <a:pt x="4079" y="1563"/>
                  </a:lnTo>
                  <a:lnTo>
                    <a:pt x="4177" y="1661"/>
                  </a:lnTo>
                  <a:lnTo>
                    <a:pt x="4860" y="2345"/>
                  </a:lnTo>
                  <a:lnTo>
                    <a:pt x="4860" y="6497"/>
                  </a:lnTo>
                  <a:lnTo>
                    <a:pt x="196" y="13067"/>
                  </a:lnTo>
                  <a:lnTo>
                    <a:pt x="122" y="13189"/>
                  </a:lnTo>
                  <a:lnTo>
                    <a:pt x="49" y="13311"/>
                  </a:lnTo>
                  <a:lnTo>
                    <a:pt x="25" y="13433"/>
                  </a:lnTo>
                  <a:lnTo>
                    <a:pt x="0" y="13555"/>
                  </a:lnTo>
                  <a:lnTo>
                    <a:pt x="0" y="13677"/>
                  </a:lnTo>
                  <a:lnTo>
                    <a:pt x="25" y="13824"/>
                  </a:lnTo>
                  <a:lnTo>
                    <a:pt x="49" y="13946"/>
                  </a:lnTo>
                  <a:lnTo>
                    <a:pt x="98" y="14068"/>
                  </a:lnTo>
                  <a:lnTo>
                    <a:pt x="586" y="15045"/>
                  </a:lnTo>
                  <a:lnTo>
                    <a:pt x="660" y="15167"/>
                  </a:lnTo>
                  <a:lnTo>
                    <a:pt x="757" y="15265"/>
                  </a:lnTo>
                  <a:lnTo>
                    <a:pt x="831" y="15362"/>
                  </a:lnTo>
                  <a:lnTo>
                    <a:pt x="953" y="15436"/>
                  </a:lnTo>
                  <a:lnTo>
                    <a:pt x="1075" y="15485"/>
                  </a:lnTo>
                  <a:lnTo>
                    <a:pt x="1197" y="15533"/>
                  </a:lnTo>
                  <a:lnTo>
                    <a:pt x="1319" y="15582"/>
                  </a:lnTo>
                  <a:lnTo>
                    <a:pt x="13189" y="15582"/>
                  </a:lnTo>
                  <a:lnTo>
                    <a:pt x="13311" y="15533"/>
                  </a:lnTo>
                  <a:lnTo>
                    <a:pt x="13433" y="15485"/>
                  </a:lnTo>
                  <a:lnTo>
                    <a:pt x="13555" y="15436"/>
                  </a:lnTo>
                  <a:lnTo>
                    <a:pt x="13677" y="15362"/>
                  </a:lnTo>
                  <a:lnTo>
                    <a:pt x="13750" y="15265"/>
                  </a:lnTo>
                  <a:lnTo>
                    <a:pt x="13848" y="15167"/>
                  </a:lnTo>
                  <a:lnTo>
                    <a:pt x="13921" y="15045"/>
                  </a:lnTo>
                  <a:lnTo>
                    <a:pt x="14410" y="14068"/>
                  </a:lnTo>
                  <a:lnTo>
                    <a:pt x="14459" y="13946"/>
                  </a:lnTo>
                  <a:lnTo>
                    <a:pt x="14483" y="13824"/>
                  </a:lnTo>
                  <a:lnTo>
                    <a:pt x="14508" y="13677"/>
                  </a:lnTo>
                  <a:lnTo>
                    <a:pt x="14508" y="13555"/>
                  </a:lnTo>
                  <a:lnTo>
                    <a:pt x="14483" y="13433"/>
                  </a:lnTo>
                  <a:lnTo>
                    <a:pt x="14459" y="13311"/>
                  </a:lnTo>
                  <a:lnTo>
                    <a:pt x="14385" y="13189"/>
                  </a:lnTo>
                  <a:lnTo>
                    <a:pt x="14312" y="13067"/>
                  </a:lnTo>
                  <a:lnTo>
                    <a:pt x="9647" y="6497"/>
                  </a:lnTo>
                  <a:lnTo>
                    <a:pt x="9647" y="2345"/>
                  </a:lnTo>
                  <a:lnTo>
                    <a:pt x="10331" y="1661"/>
                  </a:lnTo>
                  <a:lnTo>
                    <a:pt x="10429" y="1563"/>
                  </a:lnTo>
                  <a:lnTo>
                    <a:pt x="10502" y="1441"/>
                  </a:lnTo>
                  <a:lnTo>
                    <a:pt x="10551" y="1295"/>
                  </a:lnTo>
                  <a:lnTo>
                    <a:pt x="10600" y="1173"/>
                  </a:lnTo>
                  <a:lnTo>
                    <a:pt x="10600" y="1026"/>
                  </a:lnTo>
                  <a:lnTo>
                    <a:pt x="10600" y="880"/>
                  </a:lnTo>
                  <a:lnTo>
                    <a:pt x="10575" y="733"/>
                  </a:lnTo>
                  <a:lnTo>
                    <a:pt x="10527" y="611"/>
                  </a:lnTo>
                  <a:lnTo>
                    <a:pt x="10478" y="464"/>
                  </a:lnTo>
                  <a:lnTo>
                    <a:pt x="10380" y="367"/>
                  </a:lnTo>
                  <a:lnTo>
                    <a:pt x="10282" y="245"/>
                  </a:lnTo>
                  <a:lnTo>
                    <a:pt x="10185" y="171"/>
                  </a:lnTo>
                  <a:lnTo>
                    <a:pt x="10063" y="98"/>
                  </a:lnTo>
                  <a:lnTo>
                    <a:pt x="9916" y="49"/>
                  </a:lnTo>
                  <a:lnTo>
                    <a:pt x="9794" y="25"/>
                  </a:lnTo>
                  <a:lnTo>
                    <a:pt x="964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574;p40"/>
            <p:cNvSpPr/>
            <p:nvPr/>
          </p:nvSpPr>
          <p:spPr>
            <a:xfrm>
              <a:off x="794950" y="2500900"/>
              <a:ext cx="24450" cy="23850"/>
            </a:xfrm>
            <a:custGeom>
              <a:avLst/>
              <a:gdLst/>
              <a:ahLst/>
              <a:cxnLst/>
              <a:rect l="l" t="t" r="r" b="b"/>
              <a:pathLst>
                <a:path w="978" h="954" extrusionOk="0">
                  <a:moveTo>
                    <a:pt x="391" y="1"/>
                  </a:moveTo>
                  <a:lnTo>
                    <a:pt x="294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98" y="196"/>
                  </a:lnTo>
                  <a:lnTo>
                    <a:pt x="49" y="294"/>
                  </a:lnTo>
                  <a:lnTo>
                    <a:pt x="25" y="367"/>
                  </a:lnTo>
                  <a:lnTo>
                    <a:pt x="1" y="465"/>
                  </a:lnTo>
                  <a:lnTo>
                    <a:pt x="25" y="563"/>
                  </a:lnTo>
                  <a:lnTo>
                    <a:pt x="49" y="660"/>
                  </a:lnTo>
                  <a:lnTo>
                    <a:pt x="98" y="734"/>
                  </a:lnTo>
                  <a:lnTo>
                    <a:pt x="147" y="807"/>
                  </a:lnTo>
                  <a:lnTo>
                    <a:pt x="220" y="880"/>
                  </a:lnTo>
                  <a:lnTo>
                    <a:pt x="294" y="905"/>
                  </a:lnTo>
                  <a:lnTo>
                    <a:pt x="391" y="953"/>
                  </a:lnTo>
                  <a:lnTo>
                    <a:pt x="587" y="953"/>
                  </a:lnTo>
                  <a:lnTo>
                    <a:pt x="684" y="905"/>
                  </a:lnTo>
                  <a:lnTo>
                    <a:pt x="758" y="880"/>
                  </a:lnTo>
                  <a:lnTo>
                    <a:pt x="831" y="807"/>
                  </a:lnTo>
                  <a:lnTo>
                    <a:pt x="880" y="734"/>
                  </a:lnTo>
                  <a:lnTo>
                    <a:pt x="929" y="660"/>
                  </a:lnTo>
                  <a:lnTo>
                    <a:pt x="953" y="563"/>
                  </a:lnTo>
                  <a:lnTo>
                    <a:pt x="978" y="465"/>
                  </a:lnTo>
                  <a:lnTo>
                    <a:pt x="953" y="367"/>
                  </a:lnTo>
                  <a:lnTo>
                    <a:pt x="929" y="294"/>
                  </a:lnTo>
                  <a:lnTo>
                    <a:pt x="880" y="196"/>
                  </a:lnTo>
                  <a:lnTo>
                    <a:pt x="831" y="123"/>
                  </a:lnTo>
                  <a:lnTo>
                    <a:pt x="758" y="74"/>
                  </a:lnTo>
                  <a:lnTo>
                    <a:pt x="684" y="25"/>
                  </a:lnTo>
                  <a:lnTo>
                    <a:pt x="58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575;p40"/>
            <p:cNvSpPr/>
            <p:nvPr/>
          </p:nvSpPr>
          <p:spPr>
            <a:xfrm>
              <a:off x="754650" y="2381250"/>
              <a:ext cx="75750" cy="14050"/>
            </a:xfrm>
            <a:custGeom>
              <a:avLst/>
              <a:gdLst/>
              <a:ahLst/>
              <a:cxnLst/>
              <a:rect l="l" t="t" r="r" b="b"/>
              <a:pathLst>
                <a:path w="3030" h="562" extrusionOk="0">
                  <a:moveTo>
                    <a:pt x="294" y="0"/>
                  </a:moveTo>
                  <a:lnTo>
                    <a:pt x="172" y="24"/>
                  </a:lnTo>
                  <a:lnTo>
                    <a:pt x="74" y="73"/>
                  </a:lnTo>
                  <a:lnTo>
                    <a:pt x="25" y="171"/>
                  </a:lnTo>
                  <a:lnTo>
                    <a:pt x="1" y="269"/>
                  </a:lnTo>
                  <a:lnTo>
                    <a:pt x="25" y="391"/>
                  </a:lnTo>
                  <a:lnTo>
                    <a:pt x="74" y="488"/>
                  </a:lnTo>
                  <a:lnTo>
                    <a:pt x="172" y="537"/>
                  </a:lnTo>
                  <a:lnTo>
                    <a:pt x="294" y="562"/>
                  </a:lnTo>
                  <a:lnTo>
                    <a:pt x="2736" y="562"/>
                  </a:lnTo>
                  <a:lnTo>
                    <a:pt x="2858" y="537"/>
                  </a:lnTo>
                  <a:lnTo>
                    <a:pt x="2956" y="488"/>
                  </a:lnTo>
                  <a:lnTo>
                    <a:pt x="3005" y="391"/>
                  </a:lnTo>
                  <a:lnTo>
                    <a:pt x="3029" y="269"/>
                  </a:lnTo>
                  <a:lnTo>
                    <a:pt x="3005" y="171"/>
                  </a:lnTo>
                  <a:lnTo>
                    <a:pt x="2956" y="73"/>
                  </a:lnTo>
                  <a:lnTo>
                    <a:pt x="2858" y="24"/>
                  </a:lnTo>
                  <a:lnTo>
                    <a:pt x="273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576;p40"/>
            <p:cNvSpPr/>
            <p:nvPr/>
          </p:nvSpPr>
          <p:spPr>
            <a:xfrm>
              <a:off x="765025" y="2453900"/>
              <a:ext cx="31175" cy="31150"/>
            </a:xfrm>
            <a:custGeom>
              <a:avLst/>
              <a:gdLst/>
              <a:ahLst/>
              <a:cxnLst/>
              <a:rect l="l" t="t" r="r" b="b"/>
              <a:pathLst>
                <a:path w="1247" h="1246" extrusionOk="0">
                  <a:moveTo>
                    <a:pt x="611" y="0"/>
                  </a:moveTo>
                  <a:lnTo>
                    <a:pt x="489" y="25"/>
                  </a:lnTo>
                  <a:lnTo>
                    <a:pt x="367" y="49"/>
                  </a:lnTo>
                  <a:lnTo>
                    <a:pt x="270" y="122"/>
                  </a:lnTo>
                  <a:lnTo>
                    <a:pt x="172" y="196"/>
                  </a:lnTo>
                  <a:lnTo>
                    <a:pt x="99" y="269"/>
                  </a:lnTo>
                  <a:lnTo>
                    <a:pt x="50" y="391"/>
                  </a:lnTo>
                  <a:lnTo>
                    <a:pt x="1" y="513"/>
                  </a:lnTo>
                  <a:lnTo>
                    <a:pt x="1" y="635"/>
                  </a:lnTo>
                  <a:lnTo>
                    <a:pt x="1" y="757"/>
                  </a:lnTo>
                  <a:lnTo>
                    <a:pt x="50" y="880"/>
                  </a:lnTo>
                  <a:lnTo>
                    <a:pt x="99" y="977"/>
                  </a:lnTo>
                  <a:lnTo>
                    <a:pt x="172" y="1075"/>
                  </a:lnTo>
                  <a:lnTo>
                    <a:pt x="270" y="1148"/>
                  </a:lnTo>
                  <a:lnTo>
                    <a:pt x="367" y="1197"/>
                  </a:lnTo>
                  <a:lnTo>
                    <a:pt x="489" y="1246"/>
                  </a:lnTo>
                  <a:lnTo>
                    <a:pt x="734" y="1246"/>
                  </a:lnTo>
                  <a:lnTo>
                    <a:pt x="856" y="1197"/>
                  </a:lnTo>
                  <a:lnTo>
                    <a:pt x="978" y="1148"/>
                  </a:lnTo>
                  <a:lnTo>
                    <a:pt x="1051" y="1075"/>
                  </a:lnTo>
                  <a:lnTo>
                    <a:pt x="1149" y="977"/>
                  </a:lnTo>
                  <a:lnTo>
                    <a:pt x="1198" y="880"/>
                  </a:lnTo>
                  <a:lnTo>
                    <a:pt x="1222" y="757"/>
                  </a:lnTo>
                  <a:lnTo>
                    <a:pt x="1246" y="635"/>
                  </a:lnTo>
                  <a:lnTo>
                    <a:pt x="1222" y="513"/>
                  </a:lnTo>
                  <a:lnTo>
                    <a:pt x="1198" y="391"/>
                  </a:lnTo>
                  <a:lnTo>
                    <a:pt x="1149" y="269"/>
                  </a:lnTo>
                  <a:lnTo>
                    <a:pt x="1051" y="196"/>
                  </a:lnTo>
                  <a:lnTo>
                    <a:pt x="978" y="122"/>
                  </a:lnTo>
                  <a:lnTo>
                    <a:pt x="856" y="49"/>
                  </a:lnTo>
                  <a:lnTo>
                    <a:pt x="734" y="25"/>
                  </a:lnTo>
                  <a:lnTo>
                    <a:pt x="61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3" name="Google Shape;577;p40"/>
          <p:cNvSpPr/>
          <p:nvPr/>
        </p:nvSpPr>
        <p:spPr>
          <a:xfrm>
            <a:off x="975221" y="2091681"/>
            <a:ext cx="319561" cy="319561"/>
          </a:xfrm>
          <a:custGeom>
            <a:avLst/>
            <a:gdLst/>
            <a:ahLst/>
            <a:cxnLst/>
            <a:rect l="l" t="t" r="r" b="b"/>
            <a:pathLst>
              <a:path w="15290" h="15290" extrusionOk="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578;p40"/>
          <p:cNvSpPr/>
          <p:nvPr/>
        </p:nvSpPr>
        <p:spPr>
          <a:xfrm>
            <a:off x="1538769" y="2091681"/>
            <a:ext cx="319561" cy="319561"/>
          </a:xfrm>
          <a:custGeom>
            <a:avLst/>
            <a:gdLst/>
            <a:ahLst/>
            <a:cxnLst/>
            <a:rect l="l" t="t" r="r" b="b"/>
            <a:pathLst>
              <a:path w="15290" h="15290" extrusionOk="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7645" y="10063"/>
                </a:moveTo>
                <a:lnTo>
                  <a:pt x="8207" y="10112"/>
                </a:lnTo>
                <a:lnTo>
                  <a:pt x="8768" y="10185"/>
                </a:lnTo>
                <a:lnTo>
                  <a:pt x="9281" y="10307"/>
                </a:lnTo>
                <a:lnTo>
                  <a:pt x="9819" y="10503"/>
                </a:lnTo>
                <a:lnTo>
                  <a:pt x="10307" y="10747"/>
                </a:lnTo>
                <a:lnTo>
                  <a:pt x="10796" y="11016"/>
                </a:lnTo>
                <a:lnTo>
                  <a:pt x="11235" y="11358"/>
                </a:lnTo>
                <a:lnTo>
                  <a:pt x="11650" y="11724"/>
                </a:lnTo>
                <a:lnTo>
                  <a:pt x="11699" y="11797"/>
                </a:lnTo>
                <a:lnTo>
                  <a:pt x="11748" y="11895"/>
                </a:lnTo>
                <a:lnTo>
                  <a:pt x="11772" y="11993"/>
                </a:lnTo>
                <a:lnTo>
                  <a:pt x="11797" y="12066"/>
                </a:lnTo>
                <a:lnTo>
                  <a:pt x="11772" y="12164"/>
                </a:lnTo>
                <a:lnTo>
                  <a:pt x="11748" y="12261"/>
                </a:lnTo>
                <a:lnTo>
                  <a:pt x="11699" y="12335"/>
                </a:lnTo>
                <a:lnTo>
                  <a:pt x="11650" y="12432"/>
                </a:lnTo>
                <a:lnTo>
                  <a:pt x="11577" y="12481"/>
                </a:lnTo>
                <a:lnTo>
                  <a:pt x="11479" y="12530"/>
                </a:lnTo>
                <a:lnTo>
                  <a:pt x="11406" y="12554"/>
                </a:lnTo>
                <a:lnTo>
                  <a:pt x="11211" y="12554"/>
                </a:lnTo>
                <a:lnTo>
                  <a:pt x="11113" y="12530"/>
                </a:lnTo>
                <a:lnTo>
                  <a:pt x="11040" y="12481"/>
                </a:lnTo>
                <a:lnTo>
                  <a:pt x="10966" y="12432"/>
                </a:lnTo>
                <a:lnTo>
                  <a:pt x="10600" y="12115"/>
                </a:lnTo>
                <a:lnTo>
                  <a:pt x="10234" y="11846"/>
                </a:lnTo>
                <a:lnTo>
                  <a:pt x="9843" y="11602"/>
                </a:lnTo>
                <a:lnTo>
                  <a:pt x="9428" y="11406"/>
                </a:lnTo>
                <a:lnTo>
                  <a:pt x="9013" y="11260"/>
                </a:lnTo>
                <a:lnTo>
                  <a:pt x="8573" y="11138"/>
                </a:lnTo>
                <a:lnTo>
                  <a:pt x="8109" y="11065"/>
                </a:lnTo>
                <a:lnTo>
                  <a:pt x="7645" y="11040"/>
                </a:lnTo>
                <a:lnTo>
                  <a:pt x="7181" y="11065"/>
                </a:lnTo>
                <a:lnTo>
                  <a:pt x="6717" y="11138"/>
                </a:lnTo>
                <a:lnTo>
                  <a:pt x="6277" y="11260"/>
                </a:lnTo>
                <a:lnTo>
                  <a:pt x="5862" y="11406"/>
                </a:lnTo>
                <a:lnTo>
                  <a:pt x="5447" y="11602"/>
                </a:lnTo>
                <a:lnTo>
                  <a:pt x="5056" y="11846"/>
                </a:lnTo>
                <a:lnTo>
                  <a:pt x="4690" y="12115"/>
                </a:lnTo>
                <a:lnTo>
                  <a:pt x="4323" y="12432"/>
                </a:lnTo>
                <a:lnTo>
                  <a:pt x="4250" y="12481"/>
                </a:lnTo>
                <a:lnTo>
                  <a:pt x="4177" y="12530"/>
                </a:lnTo>
                <a:lnTo>
                  <a:pt x="4079" y="12554"/>
                </a:lnTo>
                <a:lnTo>
                  <a:pt x="3884" y="12554"/>
                </a:lnTo>
                <a:lnTo>
                  <a:pt x="3811" y="12530"/>
                </a:lnTo>
                <a:lnTo>
                  <a:pt x="3713" y="12481"/>
                </a:lnTo>
                <a:lnTo>
                  <a:pt x="3640" y="12432"/>
                </a:lnTo>
                <a:lnTo>
                  <a:pt x="3591" y="12335"/>
                </a:lnTo>
                <a:lnTo>
                  <a:pt x="3542" y="12261"/>
                </a:lnTo>
                <a:lnTo>
                  <a:pt x="3517" y="12164"/>
                </a:lnTo>
                <a:lnTo>
                  <a:pt x="3493" y="12066"/>
                </a:lnTo>
                <a:lnTo>
                  <a:pt x="3517" y="11993"/>
                </a:lnTo>
                <a:lnTo>
                  <a:pt x="3542" y="11895"/>
                </a:lnTo>
                <a:lnTo>
                  <a:pt x="3591" y="11797"/>
                </a:lnTo>
                <a:lnTo>
                  <a:pt x="3640" y="11724"/>
                </a:lnTo>
                <a:lnTo>
                  <a:pt x="4055" y="11358"/>
                </a:lnTo>
                <a:lnTo>
                  <a:pt x="4494" y="11016"/>
                </a:lnTo>
                <a:lnTo>
                  <a:pt x="4983" y="10747"/>
                </a:lnTo>
                <a:lnTo>
                  <a:pt x="5471" y="10503"/>
                </a:lnTo>
                <a:lnTo>
                  <a:pt x="6009" y="10307"/>
                </a:lnTo>
                <a:lnTo>
                  <a:pt x="6521" y="10185"/>
                </a:lnTo>
                <a:lnTo>
                  <a:pt x="7083" y="10112"/>
                </a:lnTo>
                <a:lnTo>
                  <a:pt x="7645" y="1006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579;p40"/>
          <p:cNvSpPr/>
          <p:nvPr/>
        </p:nvSpPr>
        <p:spPr>
          <a:xfrm>
            <a:off x="2102318" y="2091681"/>
            <a:ext cx="319561" cy="319561"/>
          </a:xfrm>
          <a:custGeom>
            <a:avLst/>
            <a:gdLst/>
            <a:ahLst/>
            <a:cxnLst/>
            <a:rect l="l" t="t" r="r" b="b"/>
            <a:pathLst>
              <a:path w="15290" h="15290" extrusionOk="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2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2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699" y="10503"/>
                </a:moveTo>
                <a:lnTo>
                  <a:pt x="11797" y="10527"/>
                </a:lnTo>
                <a:lnTo>
                  <a:pt x="11895" y="10576"/>
                </a:lnTo>
                <a:lnTo>
                  <a:pt x="11968" y="10625"/>
                </a:lnTo>
                <a:lnTo>
                  <a:pt x="12041" y="10674"/>
                </a:lnTo>
                <a:lnTo>
                  <a:pt x="12090" y="10771"/>
                </a:lnTo>
                <a:lnTo>
                  <a:pt x="12114" y="10845"/>
                </a:lnTo>
                <a:lnTo>
                  <a:pt x="12139" y="10942"/>
                </a:lnTo>
                <a:lnTo>
                  <a:pt x="12139" y="11040"/>
                </a:lnTo>
                <a:lnTo>
                  <a:pt x="12114" y="11138"/>
                </a:lnTo>
                <a:lnTo>
                  <a:pt x="12090" y="11236"/>
                </a:lnTo>
                <a:lnTo>
                  <a:pt x="12041" y="11309"/>
                </a:lnTo>
                <a:lnTo>
                  <a:pt x="11968" y="11382"/>
                </a:lnTo>
                <a:lnTo>
                  <a:pt x="11895" y="11431"/>
                </a:lnTo>
                <a:lnTo>
                  <a:pt x="11797" y="11455"/>
                </a:lnTo>
                <a:lnTo>
                  <a:pt x="7792" y="12701"/>
                </a:lnTo>
                <a:lnTo>
                  <a:pt x="7645" y="12725"/>
                </a:lnTo>
                <a:lnTo>
                  <a:pt x="7498" y="12701"/>
                </a:lnTo>
                <a:lnTo>
                  <a:pt x="7352" y="12628"/>
                </a:lnTo>
                <a:lnTo>
                  <a:pt x="7254" y="12530"/>
                </a:lnTo>
                <a:lnTo>
                  <a:pt x="7181" y="12383"/>
                </a:lnTo>
                <a:lnTo>
                  <a:pt x="7157" y="12286"/>
                </a:lnTo>
                <a:lnTo>
                  <a:pt x="7157" y="12188"/>
                </a:lnTo>
                <a:lnTo>
                  <a:pt x="7181" y="12090"/>
                </a:lnTo>
                <a:lnTo>
                  <a:pt x="7205" y="12017"/>
                </a:lnTo>
                <a:lnTo>
                  <a:pt x="7254" y="11919"/>
                </a:lnTo>
                <a:lnTo>
                  <a:pt x="7327" y="11871"/>
                </a:lnTo>
                <a:lnTo>
                  <a:pt x="7401" y="11797"/>
                </a:lnTo>
                <a:lnTo>
                  <a:pt x="7498" y="11773"/>
                </a:lnTo>
                <a:lnTo>
                  <a:pt x="11504" y="10527"/>
                </a:lnTo>
                <a:lnTo>
                  <a:pt x="11602" y="1050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7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7" y="14533"/>
                </a:lnTo>
                <a:lnTo>
                  <a:pt x="11284" y="14362"/>
                </a:lnTo>
                <a:lnTo>
                  <a:pt x="11602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2" y="1100"/>
                </a:lnTo>
                <a:lnTo>
                  <a:pt x="11284" y="929"/>
                </a:lnTo>
                <a:lnTo>
                  <a:pt x="10967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7" y="50"/>
                </a:lnTo>
                <a:lnTo>
                  <a:pt x="8036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6" name="Google Shape;580;p40"/>
          <p:cNvGrpSpPr/>
          <p:nvPr/>
        </p:nvGrpSpPr>
        <p:grpSpPr>
          <a:xfrm>
            <a:off x="2740290" y="2036492"/>
            <a:ext cx="170502" cy="425733"/>
            <a:chOff x="3386850" y="2264625"/>
            <a:chExt cx="203950" cy="509250"/>
          </a:xfrm>
          <a:solidFill>
            <a:schemeClr val="bg1"/>
          </a:solidFill>
        </p:grpSpPr>
        <p:sp>
          <p:nvSpPr>
            <p:cNvPr id="407" name="Google Shape;581;p40"/>
            <p:cNvSpPr/>
            <p:nvPr/>
          </p:nvSpPr>
          <p:spPr>
            <a:xfrm>
              <a:off x="3386850" y="2370850"/>
              <a:ext cx="203950" cy="403025"/>
            </a:xfrm>
            <a:custGeom>
              <a:avLst/>
              <a:gdLst/>
              <a:ahLst/>
              <a:cxnLst/>
              <a:rect l="l" t="t" r="r" b="b"/>
              <a:pathLst>
                <a:path w="8158" h="16121" extrusionOk="0">
                  <a:moveTo>
                    <a:pt x="3249" y="1"/>
                  </a:moveTo>
                  <a:lnTo>
                    <a:pt x="3004" y="50"/>
                  </a:lnTo>
                  <a:lnTo>
                    <a:pt x="2785" y="99"/>
                  </a:lnTo>
                  <a:lnTo>
                    <a:pt x="2565" y="172"/>
                  </a:lnTo>
                  <a:lnTo>
                    <a:pt x="2369" y="269"/>
                  </a:lnTo>
                  <a:lnTo>
                    <a:pt x="2174" y="367"/>
                  </a:lnTo>
                  <a:lnTo>
                    <a:pt x="1979" y="465"/>
                  </a:lnTo>
                  <a:lnTo>
                    <a:pt x="1808" y="587"/>
                  </a:lnTo>
                  <a:lnTo>
                    <a:pt x="1637" y="734"/>
                  </a:lnTo>
                  <a:lnTo>
                    <a:pt x="1490" y="880"/>
                  </a:lnTo>
                  <a:lnTo>
                    <a:pt x="1344" y="1027"/>
                  </a:lnTo>
                  <a:lnTo>
                    <a:pt x="1075" y="1369"/>
                  </a:lnTo>
                  <a:lnTo>
                    <a:pt x="855" y="1784"/>
                  </a:lnTo>
                  <a:lnTo>
                    <a:pt x="660" y="2199"/>
                  </a:lnTo>
                  <a:lnTo>
                    <a:pt x="489" y="2687"/>
                  </a:lnTo>
                  <a:lnTo>
                    <a:pt x="342" y="3176"/>
                  </a:lnTo>
                  <a:lnTo>
                    <a:pt x="245" y="3738"/>
                  </a:lnTo>
                  <a:lnTo>
                    <a:pt x="147" y="4299"/>
                  </a:lnTo>
                  <a:lnTo>
                    <a:pt x="74" y="4910"/>
                  </a:lnTo>
                  <a:lnTo>
                    <a:pt x="49" y="5545"/>
                  </a:lnTo>
                  <a:lnTo>
                    <a:pt x="25" y="6204"/>
                  </a:lnTo>
                  <a:lnTo>
                    <a:pt x="0" y="6888"/>
                  </a:lnTo>
                  <a:lnTo>
                    <a:pt x="25" y="7035"/>
                  </a:lnTo>
                  <a:lnTo>
                    <a:pt x="49" y="7181"/>
                  </a:lnTo>
                  <a:lnTo>
                    <a:pt x="98" y="7328"/>
                  </a:lnTo>
                  <a:lnTo>
                    <a:pt x="171" y="7425"/>
                  </a:lnTo>
                  <a:lnTo>
                    <a:pt x="269" y="7523"/>
                  </a:lnTo>
                  <a:lnTo>
                    <a:pt x="391" y="7596"/>
                  </a:lnTo>
                  <a:lnTo>
                    <a:pt x="513" y="7645"/>
                  </a:lnTo>
                  <a:lnTo>
                    <a:pt x="660" y="7670"/>
                  </a:lnTo>
                  <a:lnTo>
                    <a:pt x="806" y="7645"/>
                  </a:lnTo>
                  <a:lnTo>
                    <a:pt x="928" y="7596"/>
                  </a:lnTo>
                  <a:lnTo>
                    <a:pt x="1051" y="7523"/>
                  </a:lnTo>
                  <a:lnTo>
                    <a:pt x="1148" y="7425"/>
                  </a:lnTo>
                  <a:lnTo>
                    <a:pt x="1222" y="7328"/>
                  </a:lnTo>
                  <a:lnTo>
                    <a:pt x="1270" y="7181"/>
                  </a:lnTo>
                  <a:lnTo>
                    <a:pt x="1295" y="7035"/>
                  </a:lnTo>
                  <a:lnTo>
                    <a:pt x="1319" y="6888"/>
                  </a:lnTo>
                  <a:lnTo>
                    <a:pt x="1344" y="6278"/>
                  </a:lnTo>
                  <a:lnTo>
                    <a:pt x="1417" y="5569"/>
                  </a:lnTo>
                  <a:lnTo>
                    <a:pt x="1515" y="4861"/>
                  </a:lnTo>
                  <a:lnTo>
                    <a:pt x="1637" y="4153"/>
                  </a:lnTo>
                  <a:lnTo>
                    <a:pt x="1759" y="3542"/>
                  </a:lnTo>
                  <a:lnTo>
                    <a:pt x="1881" y="3029"/>
                  </a:lnTo>
                  <a:lnTo>
                    <a:pt x="2003" y="2687"/>
                  </a:lnTo>
                  <a:lnTo>
                    <a:pt x="2052" y="2614"/>
                  </a:lnTo>
                  <a:lnTo>
                    <a:pt x="2101" y="2590"/>
                  </a:lnTo>
                  <a:lnTo>
                    <a:pt x="2101" y="2639"/>
                  </a:lnTo>
                  <a:lnTo>
                    <a:pt x="2125" y="2736"/>
                  </a:lnTo>
                  <a:lnTo>
                    <a:pt x="2125" y="3151"/>
                  </a:lnTo>
                  <a:lnTo>
                    <a:pt x="2076" y="4568"/>
                  </a:lnTo>
                  <a:lnTo>
                    <a:pt x="1954" y="6595"/>
                  </a:lnTo>
                  <a:lnTo>
                    <a:pt x="1832" y="8866"/>
                  </a:lnTo>
                  <a:lnTo>
                    <a:pt x="1539" y="13165"/>
                  </a:lnTo>
                  <a:lnTo>
                    <a:pt x="1392" y="15119"/>
                  </a:lnTo>
                  <a:lnTo>
                    <a:pt x="1392" y="15290"/>
                  </a:lnTo>
                  <a:lnTo>
                    <a:pt x="1417" y="15461"/>
                  </a:lnTo>
                  <a:lnTo>
                    <a:pt x="1466" y="15607"/>
                  </a:lnTo>
                  <a:lnTo>
                    <a:pt x="1563" y="15754"/>
                  </a:lnTo>
                  <a:lnTo>
                    <a:pt x="1661" y="15900"/>
                  </a:lnTo>
                  <a:lnTo>
                    <a:pt x="1783" y="15998"/>
                  </a:lnTo>
                  <a:lnTo>
                    <a:pt x="1930" y="16071"/>
                  </a:lnTo>
                  <a:lnTo>
                    <a:pt x="2101" y="16120"/>
                  </a:lnTo>
                  <a:lnTo>
                    <a:pt x="2394" y="16120"/>
                  </a:lnTo>
                  <a:lnTo>
                    <a:pt x="2516" y="16071"/>
                  </a:lnTo>
                  <a:lnTo>
                    <a:pt x="2662" y="15998"/>
                  </a:lnTo>
                  <a:lnTo>
                    <a:pt x="2785" y="15925"/>
                  </a:lnTo>
                  <a:lnTo>
                    <a:pt x="2882" y="15803"/>
                  </a:lnTo>
                  <a:lnTo>
                    <a:pt x="2956" y="15680"/>
                  </a:lnTo>
                  <a:lnTo>
                    <a:pt x="3029" y="15534"/>
                  </a:lnTo>
                  <a:lnTo>
                    <a:pt x="3053" y="15387"/>
                  </a:lnTo>
                  <a:lnTo>
                    <a:pt x="3713" y="8549"/>
                  </a:lnTo>
                  <a:lnTo>
                    <a:pt x="3737" y="8476"/>
                  </a:lnTo>
                  <a:lnTo>
                    <a:pt x="3786" y="8354"/>
                  </a:lnTo>
                  <a:lnTo>
                    <a:pt x="3835" y="8305"/>
                  </a:lnTo>
                  <a:lnTo>
                    <a:pt x="3884" y="8231"/>
                  </a:lnTo>
                  <a:lnTo>
                    <a:pt x="3981" y="8207"/>
                  </a:lnTo>
                  <a:lnTo>
                    <a:pt x="4079" y="8183"/>
                  </a:lnTo>
                  <a:lnTo>
                    <a:pt x="4177" y="8207"/>
                  </a:lnTo>
                  <a:lnTo>
                    <a:pt x="4274" y="8231"/>
                  </a:lnTo>
                  <a:lnTo>
                    <a:pt x="4323" y="8305"/>
                  </a:lnTo>
                  <a:lnTo>
                    <a:pt x="4372" y="8354"/>
                  </a:lnTo>
                  <a:lnTo>
                    <a:pt x="4421" y="8476"/>
                  </a:lnTo>
                  <a:lnTo>
                    <a:pt x="4445" y="8549"/>
                  </a:lnTo>
                  <a:lnTo>
                    <a:pt x="5105" y="15387"/>
                  </a:lnTo>
                  <a:lnTo>
                    <a:pt x="5129" y="15534"/>
                  </a:lnTo>
                  <a:lnTo>
                    <a:pt x="5202" y="15680"/>
                  </a:lnTo>
                  <a:lnTo>
                    <a:pt x="5276" y="15803"/>
                  </a:lnTo>
                  <a:lnTo>
                    <a:pt x="5373" y="15925"/>
                  </a:lnTo>
                  <a:lnTo>
                    <a:pt x="5496" y="15998"/>
                  </a:lnTo>
                  <a:lnTo>
                    <a:pt x="5642" y="16071"/>
                  </a:lnTo>
                  <a:lnTo>
                    <a:pt x="5764" y="16120"/>
                  </a:lnTo>
                  <a:lnTo>
                    <a:pt x="6057" y="16120"/>
                  </a:lnTo>
                  <a:lnTo>
                    <a:pt x="6228" y="16071"/>
                  </a:lnTo>
                  <a:lnTo>
                    <a:pt x="6375" y="15998"/>
                  </a:lnTo>
                  <a:lnTo>
                    <a:pt x="6497" y="15900"/>
                  </a:lnTo>
                  <a:lnTo>
                    <a:pt x="6595" y="15754"/>
                  </a:lnTo>
                  <a:lnTo>
                    <a:pt x="6692" y="15607"/>
                  </a:lnTo>
                  <a:lnTo>
                    <a:pt x="6741" y="15461"/>
                  </a:lnTo>
                  <a:lnTo>
                    <a:pt x="6766" y="15290"/>
                  </a:lnTo>
                  <a:lnTo>
                    <a:pt x="6766" y="15119"/>
                  </a:lnTo>
                  <a:lnTo>
                    <a:pt x="6619" y="13165"/>
                  </a:lnTo>
                  <a:lnTo>
                    <a:pt x="6350" y="8915"/>
                  </a:lnTo>
                  <a:lnTo>
                    <a:pt x="6204" y="6619"/>
                  </a:lnTo>
                  <a:lnTo>
                    <a:pt x="6106" y="4617"/>
                  </a:lnTo>
                  <a:lnTo>
                    <a:pt x="6057" y="3176"/>
                  </a:lnTo>
                  <a:lnTo>
                    <a:pt x="6057" y="2761"/>
                  </a:lnTo>
                  <a:lnTo>
                    <a:pt x="6057" y="2590"/>
                  </a:lnTo>
                  <a:lnTo>
                    <a:pt x="6106" y="2590"/>
                  </a:lnTo>
                  <a:lnTo>
                    <a:pt x="6155" y="2687"/>
                  </a:lnTo>
                  <a:lnTo>
                    <a:pt x="6253" y="3005"/>
                  </a:lnTo>
                  <a:lnTo>
                    <a:pt x="6399" y="3493"/>
                  </a:lnTo>
                  <a:lnTo>
                    <a:pt x="6521" y="4128"/>
                  </a:lnTo>
                  <a:lnTo>
                    <a:pt x="6643" y="4837"/>
                  </a:lnTo>
                  <a:lnTo>
                    <a:pt x="6741" y="5569"/>
                  </a:lnTo>
                  <a:lnTo>
                    <a:pt x="6814" y="6278"/>
                  </a:lnTo>
                  <a:lnTo>
                    <a:pt x="6839" y="6888"/>
                  </a:lnTo>
                  <a:lnTo>
                    <a:pt x="6863" y="7035"/>
                  </a:lnTo>
                  <a:lnTo>
                    <a:pt x="6888" y="7181"/>
                  </a:lnTo>
                  <a:lnTo>
                    <a:pt x="6936" y="7328"/>
                  </a:lnTo>
                  <a:lnTo>
                    <a:pt x="7010" y="7425"/>
                  </a:lnTo>
                  <a:lnTo>
                    <a:pt x="7107" y="7523"/>
                  </a:lnTo>
                  <a:lnTo>
                    <a:pt x="7230" y="7596"/>
                  </a:lnTo>
                  <a:lnTo>
                    <a:pt x="7352" y="7645"/>
                  </a:lnTo>
                  <a:lnTo>
                    <a:pt x="7498" y="7670"/>
                  </a:lnTo>
                  <a:lnTo>
                    <a:pt x="7645" y="7645"/>
                  </a:lnTo>
                  <a:lnTo>
                    <a:pt x="7767" y="7596"/>
                  </a:lnTo>
                  <a:lnTo>
                    <a:pt x="7889" y="7523"/>
                  </a:lnTo>
                  <a:lnTo>
                    <a:pt x="7987" y="7425"/>
                  </a:lnTo>
                  <a:lnTo>
                    <a:pt x="8060" y="7328"/>
                  </a:lnTo>
                  <a:lnTo>
                    <a:pt x="8109" y="7181"/>
                  </a:lnTo>
                  <a:lnTo>
                    <a:pt x="8133" y="7035"/>
                  </a:lnTo>
                  <a:lnTo>
                    <a:pt x="8158" y="6888"/>
                  </a:lnTo>
                  <a:lnTo>
                    <a:pt x="8133" y="5520"/>
                  </a:lnTo>
                  <a:lnTo>
                    <a:pt x="8109" y="4885"/>
                  </a:lnTo>
                  <a:lnTo>
                    <a:pt x="8060" y="4299"/>
                  </a:lnTo>
                  <a:lnTo>
                    <a:pt x="7987" y="3713"/>
                  </a:lnTo>
                  <a:lnTo>
                    <a:pt x="7889" y="3176"/>
                  </a:lnTo>
                  <a:lnTo>
                    <a:pt x="7767" y="2663"/>
                  </a:lnTo>
                  <a:lnTo>
                    <a:pt x="7620" y="2174"/>
                  </a:lnTo>
                  <a:lnTo>
                    <a:pt x="7425" y="1759"/>
                  </a:lnTo>
                  <a:lnTo>
                    <a:pt x="7205" y="1369"/>
                  </a:lnTo>
                  <a:lnTo>
                    <a:pt x="7083" y="1173"/>
                  </a:lnTo>
                  <a:lnTo>
                    <a:pt x="6936" y="1002"/>
                  </a:lnTo>
                  <a:lnTo>
                    <a:pt x="6790" y="856"/>
                  </a:lnTo>
                  <a:lnTo>
                    <a:pt x="6643" y="709"/>
                  </a:lnTo>
                  <a:lnTo>
                    <a:pt x="6472" y="563"/>
                  </a:lnTo>
                  <a:lnTo>
                    <a:pt x="6277" y="440"/>
                  </a:lnTo>
                  <a:lnTo>
                    <a:pt x="6082" y="343"/>
                  </a:lnTo>
                  <a:lnTo>
                    <a:pt x="5886" y="245"/>
                  </a:lnTo>
                  <a:lnTo>
                    <a:pt x="5666" y="172"/>
                  </a:lnTo>
                  <a:lnTo>
                    <a:pt x="5422" y="99"/>
                  </a:lnTo>
                  <a:lnTo>
                    <a:pt x="5178" y="50"/>
                  </a:lnTo>
                  <a:lnTo>
                    <a:pt x="4909" y="1"/>
                  </a:lnTo>
                  <a:lnTo>
                    <a:pt x="4714" y="74"/>
                  </a:lnTo>
                  <a:lnTo>
                    <a:pt x="4519" y="147"/>
                  </a:lnTo>
                  <a:lnTo>
                    <a:pt x="4299" y="196"/>
                  </a:lnTo>
                  <a:lnTo>
                    <a:pt x="3859" y="196"/>
                  </a:lnTo>
                  <a:lnTo>
                    <a:pt x="3664" y="147"/>
                  </a:lnTo>
                  <a:lnTo>
                    <a:pt x="3444" y="99"/>
                  </a:lnTo>
                  <a:lnTo>
                    <a:pt x="324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582;p40"/>
            <p:cNvSpPr/>
            <p:nvPr/>
          </p:nvSpPr>
          <p:spPr>
            <a:xfrm>
              <a:off x="3446075" y="2264625"/>
              <a:ext cx="85500" cy="94050"/>
            </a:xfrm>
            <a:custGeom>
              <a:avLst/>
              <a:gdLst/>
              <a:ahLst/>
              <a:cxnLst/>
              <a:rect l="l" t="t" r="r" b="b"/>
              <a:pathLst>
                <a:path w="3420" h="3762" extrusionOk="0">
                  <a:moveTo>
                    <a:pt x="1539" y="0"/>
                  </a:moveTo>
                  <a:lnTo>
                    <a:pt x="1368" y="25"/>
                  </a:lnTo>
                  <a:lnTo>
                    <a:pt x="1197" y="49"/>
                  </a:lnTo>
                  <a:lnTo>
                    <a:pt x="1051" y="122"/>
                  </a:lnTo>
                  <a:lnTo>
                    <a:pt x="904" y="171"/>
                  </a:lnTo>
                  <a:lnTo>
                    <a:pt x="757" y="269"/>
                  </a:lnTo>
                  <a:lnTo>
                    <a:pt x="611" y="342"/>
                  </a:lnTo>
                  <a:lnTo>
                    <a:pt x="489" y="464"/>
                  </a:lnTo>
                  <a:lnTo>
                    <a:pt x="391" y="586"/>
                  </a:lnTo>
                  <a:lnTo>
                    <a:pt x="293" y="708"/>
                  </a:lnTo>
                  <a:lnTo>
                    <a:pt x="196" y="855"/>
                  </a:lnTo>
                  <a:lnTo>
                    <a:pt x="122" y="1002"/>
                  </a:lnTo>
                  <a:lnTo>
                    <a:pt x="74" y="1148"/>
                  </a:lnTo>
                  <a:lnTo>
                    <a:pt x="25" y="1319"/>
                  </a:lnTo>
                  <a:lnTo>
                    <a:pt x="0" y="1514"/>
                  </a:lnTo>
                  <a:lnTo>
                    <a:pt x="0" y="1710"/>
                  </a:lnTo>
                  <a:lnTo>
                    <a:pt x="0" y="1905"/>
                  </a:lnTo>
                  <a:lnTo>
                    <a:pt x="25" y="2101"/>
                  </a:lnTo>
                  <a:lnTo>
                    <a:pt x="74" y="2272"/>
                  </a:lnTo>
                  <a:lnTo>
                    <a:pt x="122" y="2467"/>
                  </a:lnTo>
                  <a:lnTo>
                    <a:pt x="196" y="2638"/>
                  </a:lnTo>
                  <a:lnTo>
                    <a:pt x="293" y="2809"/>
                  </a:lnTo>
                  <a:lnTo>
                    <a:pt x="391" y="2980"/>
                  </a:lnTo>
                  <a:lnTo>
                    <a:pt x="489" y="3126"/>
                  </a:lnTo>
                  <a:lnTo>
                    <a:pt x="611" y="3273"/>
                  </a:lnTo>
                  <a:lnTo>
                    <a:pt x="757" y="3395"/>
                  </a:lnTo>
                  <a:lnTo>
                    <a:pt x="904" y="3493"/>
                  </a:lnTo>
                  <a:lnTo>
                    <a:pt x="1051" y="3590"/>
                  </a:lnTo>
                  <a:lnTo>
                    <a:pt x="1197" y="3664"/>
                  </a:lnTo>
                  <a:lnTo>
                    <a:pt x="1368" y="3713"/>
                  </a:lnTo>
                  <a:lnTo>
                    <a:pt x="1539" y="3761"/>
                  </a:lnTo>
                  <a:lnTo>
                    <a:pt x="1881" y="3761"/>
                  </a:lnTo>
                  <a:lnTo>
                    <a:pt x="2052" y="3713"/>
                  </a:lnTo>
                  <a:lnTo>
                    <a:pt x="2223" y="3664"/>
                  </a:lnTo>
                  <a:lnTo>
                    <a:pt x="2369" y="3590"/>
                  </a:lnTo>
                  <a:lnTo>
                    <a:pt x="2516" y="3493"/>
                  </a:lnTo>
                  <a:lnTo>
                    <a:pt x="2662" y="3395"/>
                  </a:lnTo>
                  <a:lnTo>
                    <a:pt x="2809" y="3273"/>
                  </a:lnTo>
                  <a:lnTo>
                    <a:pt x="2931" y="3126"/>
                  </a:lnTo>
                  <a:lnTo>
                    <a:pt x="3029" y="2980"/>
                  </a:lnTo>
                  <a:lnTo>
                    <a:pt x="3127" y="2809"/>
                  </a:lnTo>
                  <a:lnTo>
                    <a:pt x="3224" y="2638"/>
                  </a:lnTo>
                  <a:lnTo>
                    <a:pt x="3297" y="2467"/>
                  </a:lnTo>
                  <a:lnTo>
                    <a:pt x="3346" y="2272"/>
                  </a:lnTo>
                  <a:lnTo>
                    <a:pt x="3395" y="2101"/>
                  </a:lnTo>
                  <a:lnTo>
                    <a:pt x="3420" y="1905"/>
                  </a:lnTo>
                  <a:lnTo>
                    <a:pt x="3420" y="1710"/>
                  </a:lnTo>
                  <a:lnTo>
                    <a:pt x="3420" y="1514"/>
                  </a:lnTo>
                  <a:lnTo>
                    <a:pt x="3395" y="1319"/>
                  </a:lnTo>
                  <a:lnTo>
                    <a:pt x="3346" y="1148"/>
                  </a:lnTo>
                  <a:lnTo>
                    <a:pt x="3297" y="1002"/>
                  </a:lnTo>
                  <a:lnTo>
                    <a:pt x="3224" y="855"/>
                  </a:lnTo>
                  <a:lnTo>
                    <a:pt x="3127" y="708"/>
                  </a:lnTo>
                  <a:lnTo>
                    <a:pt x="3029" y="586"/>
                  </a:lnTo>
                  <a:lnTo>
                    <a:pt x="2931" y="464"/>
                  </a:lnTo>
                  <a:lnTo>
                    <a:pt x="2809" y="342"/>
                  </a:lnTo>
                  <a:lnTo>
                    <a:pt x="2662" y="269"/>
                  </a:lnTo>
                  <a:lnTo>
                    <a:pt x="2516" y="171"/>
                  </a:lnTo>
                  <a:lnTo>
                    <a:pt x="2369" y="122"/>
                  </a:lnTo>
                  <a:lnTo>
                    <a:pt x="2223" y="49"/>
                  </a:lnTo>
                  <a:lnTo>
                    <a:pt x="2052" y="25"/>
                  </a:lnTo>
                  <a:lnTo>
                    <a:pt x="188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9" name="Google Shape;583;p40"/>
          <p:cNvGrpSpPr/>
          <p:nvPr/>
        </p:nvGrpSpPr>
        <p:grpSpPr>
          <a:xfrm>
            <a:off x="3882663" y="2090602"/>
            <a:ext cx="139863" cy="317513"/>
            <a:chOff x="4753325" y="2329350"/>
            <a:chExt cx="167300" cy="379800"/>
          </a:xfrm>
          <a:solidFill>
            <a:schemeClr val="bg1"/>
          </a:solidFill>
        </p:grpSpPr>
        <p:sp>
          <p:nvSpPr>
            <p:cNvPr id="410" name="Google Shape;584;p40"/>
            <p:cNvSpPr/>
            <p:nvPr/>
          </p:nvSpPr>
          <p:spPr>
            <a:xfrm>
              <a:off x="4753325" y="2424600"/>
              <a:ext cx="167300" cy="284550"/>
            </a:xfrm>
            <a:custGeom>
              <a:avLst/>
              <a:gdLst/>
              <a:ahLst/>
              <a:cxnLst/>
              <a:rect l="l" t="t" r="r" b="b"/>
              <a:pathLst>
                <a:path w="6692" h="11382" extrusionOk="0">
                  <a:moveTo>
                    <a:pt x="4030" y="0"/>
                  </a:moveTo>
                  <a:lnTo>
                    <a:pt x="3883" y="73"/>
                  </a:lnTo>
                  <a:lnTo>
                    <a:pt x="3712" y="122"/>
                  </a:lnTo>
                  <a:lnTo>
                    <a:pt x="3517" y="171"/>
                  </a:lnTo>
                  <a:lnTo>
                    <a:pt x="3175" y="171"/>
                  </a:lnTo>
                  <a:lnTo>
                    <a:pt x="3004" y="147"/>
                  </a:lnTo>
                  <a:lnTo>
                    <a:pt x="2833" y="73"/>
                  </a:lnTo>
                  <a:lnTo>
                    <a:pt x="2662" y="24"/>
                  </a:lnTo>
                  <a:lnTo>
                    <a:pt x="2418" y="24"/>
                  </a:lnTo>
                  <a:lnTo>
                    <a:pt x="2174" y="98"/>
                  </a:lnTo>
                  <a:lnTo>
                    <a:pt x="1954" y="171"/>
                  </a:lnTo>
                  <a:lnTo>
                    <a:pt x="1710" y="318"/>
                  </a:lnTo>
                  <a:lnTo>
                    <a:pt x="1490" y="489"/>
                  </a:lnTo>
                  <a:lnTo>
                    <a:pt x="1246" y="684"/>
                  </a:lnTo>
                  <a:lnTo>
                    <a:pt x="1050" y="928"/>
                  </a:lnTo>
                  <a:lnTo>
                    <a:pt x="855" y="1197"/>
                  </a:lnTo>
                  <a:lnTo>
                    <a:pt x="660" y="1514"/>
                  </a:lnTo>
                  <a:lnTo>
                    <a:pt x="513" y="1856"/>
                  </a:lnTo>
                  <a:lnTo>
                    <a:pt x="366" y="2223"/>
                  </a:lnTo>
                  <a:lnTo>
                    <a:pt x="244" y="2638"/>
                  </a:lnTo>
                  <a:lnTo>
                    <a:pt x="122" y="3102"/>
                  </a:lnTo>
                  <a:lnTo>
                    <a:pt x="49" y="3590"/>
                  </a:lnTo>
                  <a:lnTo>
                    <a:pt x="0" y="4103"/>
                  </a:lnTo>
                  <a:lnTo>
                    <a:pt x="0" y="4665"/>
                  </a:lnTo>
                  <a:lnTo>
                    <a:pt x="0" y="4787"/>
                  </a:lnTo>
                  <a:lnTo>
                    <a:pt x="25" y="4909"/>
                  </a:lnTo>
                  <a:lnTo>
                    <a:pt x="73" y="5007"/>
                  </a:lnTo>
                  <a:lnTo>
                    <a:pt x="147" y="5104"/>
                  </a:lnTo>
                  <a:lnTo>
                    <a:pt x="220" y="5178"/>
                  </a:lnTo>
                  <a:lnTo>
                    <a:pt x="318" y="5251"/>
                  </a:lnTo>
                  <a:lnTo>
                    <a:pt x="415" y="5275"/>
                  </a:lnTo>
                  <a:lnTo>
                    <a:pt x="537" y="5300"/>
                  </a:lnTo>
                  <a:lnTo>
                    <a:pt x="660" y="5275"/>
                  </a:lnTo>
                  <a:lnTo>
                    <a:pt x="757" y="5251"/>
                  </a:lnTo>
                  <a:lnTo>
                    <a:pt x="855" y="5178"/>
                  </a:lnTo>
                  <a:lnTo>
                    <a:pt x="928" y="5104"/>
                  </a:lnTo>
                  <a:lnTo>
                    <a:pt x="1001" y="5007"/>
                  </a:lnTo>
                  <a:lnTo>
                    <a:pt x="1026" y="4909"/>
                  </a:lnTo>
                  <a:lnTo>
                    <a:pt x="1050" y="4787"/>
                  </a:lnTo>
                  <a:lnTo>
                    <a:pt x="1075" y="4665"/>
                  </a:lnTo>
                  <a:lnTo>
                    <a:pt x="1099" y="4201"/>
                  </a:lnTo>
                  <a:lnTo>
                    <a:pt x="1148" y="3737"/>
                  </a:lnTo>
                  <a:lnTo>
                    <a:pt x="1221" y="3322"/>
                  </a:lnTo>
                  <a:lnTo>
                    <a:pt x="1319" y="2931"/>
                  </a:lnTo>
                  <a:lnTo>
                    <a:pt x="1441" y="2589"/>
                  </a:lnTo>
                  <a:lnTo>
                    <a:pt x="1539" y="2345"/>
                  </a:lnTo>
                  <a:lnTo>
                    <a:pt x="1636" y="2174"/>
                  </a:lnTo>
                  <a:lnTo>
                    <a:pt x="1685" y="2149"/>
                  </a:lnTo>
                  <a:lnTo>
                    <a:pt x="1710" y="2149"/>
                  </a:lnTo>
                  <a:lnTo>
                    <a:pt x="1734" y="2247"/>
                  </a:lnTo>
                  <a:lnTo>
                    <a:pt x="1734" y="2516"/>
                  </a:lnTo>
                  <a:lnTo>
                    <a:pt x="1685" y="3493"/>
                  </a:lnTo>
                  <a:lnTo>
                    <a:pt x="1612" y="4836"/>
                  </a:lnTo>
                  <a:lnTo>
                    <a:pt x="1490" y="6374"/>
                  </a:lnTo>
                  <a:lnTo>
                    <a:pt x="1246" y="9256"/>
                  </a:lnTo>
                  <a:lnTo>
                    <a:pt x="1148" y="10551"/>
                  </a:lnTo>
                  <a:lnTo>
                    <a:pt x="1148" y="10697"/>
                  </a:lnTo>
                  <a:lnTo>
                    <a:pt x="1148" y="10844"/>
                  </a:lnTo>
                  <a:lnTo>
                    <a:pt x="1197" y="10966"/>
                  </a:lnTo>
                  <a:lnTo>
                    <a:pt x="1270" y="11088"/>
                  </a:lnTo>
                  <a:lnTo>
                    <a:pt x="1343" y="11186"/>
                  </a:lnTo>
                  <a:lnTo>
                    <a:pt x="1465" y="11284"/>
                  </a:lnTo>
                  <a:lnTo>
                    <a:pt x="1588" y="11357"/>
                  </a:lnTo>
                  <a:lnTo>
                    <a:pt x="1710" y="11381"/>
                  </a:lnTo>
                  <a:lnTo>
                    <a:pt x="1954" y="11381"/>
                  </a:lnTo>
                  <a:lnTo>
                    <a:pt x="2076" y="11357"/>
                  </a:lnTo>
                  <a:lnTo>
                    <a:pt x="2174" y="11284"/>
                  </a:lnTo>
                  <a:lnTo>
                    <a:pt x="2271" y="11210"/>
                  </a:lnTo>
                  <a:lnTo>
                    <a:pt x="2345" y="11137"/>
                  </a:lnTo>
                  <a:lnTo>
                    <a:pt x="2418" y="11039"/>
                  </a:lnTo>
                  <a:lnTo>
                    <a:pt x="2467" y="10917"/>
                  </a:lnTo>
                  <a:lnTo>
                    <a:pt x="2516" y="10795"/>
                  </a:lnTo>
                  <a:lnTo>
                    <a:pt x="3053" y="7034"/>
                  </a:lnTo>
                  <a:lnTo>
                    <a:pt x="3053" y="6985"/>
                  </a:lnTo>
                  <a:lnTo>
                    <a:pt x="3102" y="6887"/>
                  </a:lnTo>
                  <a:lnTo>
                    <a:pt x="3151" y="6839"/>
                  </a:lnTo>
                  <a:lnTo>
                    <a:pt x="3200" y="6790"/>
                  </a:lnTo>
                  <a:lnTo>
                    <a:pt x="3273" y="6765"/>
                  </a:lnTo>
                  <a:lnTo>
                    <a:pt x="3346" y="6741"/>
                  </a:lnTo>
                  <a:lnTo>
                    <a:pt x="3419" y="6765"/>
                  </a:lnTo>
                  <a:lnTo>
                    <a:pt x="3493" y="6790"/>
                  </a:lnTo>
                  <a:lnTo>
                    <a:pt x="3541" y="6839"/>
                  </a:lnTo>
                  <a:lnTo>
                    <a:pt x="3590" y="6887"/>
                  </a:lnTo>
                  <a:lnTo>
                    <a:pt x="3639" y="6985"/>
                  </a:lnTo>
                  <a:lnTo>
                    <a:pt x="3639" y="7034"/>
                  </a:lnTo>
                  <a:lnTo>
                    <a:pt x="4176" y="10795"/>
                  </a:lnTo>
                  <a:lnTo>
                    <a:pt x="4225" y="10917"/>
                  </a:lnTo>
                  <a:lnTo>
                    <a:pt x="4274" y="11039"/>
                  </a:lnTo>
                  <a:lnTo>
                    <a:pt x="4347" y="11137"/>
                  </a:lnTo>
                  <a:lnTo>
                    <a:pt x="4421" y="11210"/>
                  </a:lnTo>
                  <a:lnTo>
                    <a:pt x="4518" y="11284"/>
                  </a:lnTo>
                  <a:lnTo>
                    <a:pt x="4616" y="11357"/>
                  </a:lnTo>
                  <a:lnTo>
                    <a:pt x="4738" y="11381"/>
                  </a:lnTo>
                  <a:lnTo>
                    <a:pt x="4982" y="11381"/>
                  </a:lnTo>
                  <a:lnTo>
                    <a:pt x="5104" y="11357"/>
                  </a:lnTo>
                  <a:lnTo>
                    <a:pt x="5227" y="11284"/>
                  </a:lnTo>
                  <a:lnTo>
                    <a:pt x="5349" y="11186"/>
                  </a:lnTo>
                  <a:lnTo>
                    <a:pt x="5422" y="11088"/>
                  </a:lnTo>
                  <a:lnTo>
                    <a:pt x="5495" y="10966"/>
                  </a:lnTo>
                  <a:lnTo>
                    <a:pt x="5544" y="10844"/>
                  </a:lnTo>
                  <a:lnTo>
                    <a:pt x="5544" y="10697"/>
                  </a:lnTo>
                  <a:lnTo>
                    <a:pt x="5544" y="10551"/>
                  </a:lnTo>
                  <a:lnTo>
                    <a:pt x="5202" y="6399"/>
                  </a:lnTo>
                  <a:lnTo>
                    <a:pt x="5007" y="3517"/>
                  </a:lnTo>
                  <a:lnTo>
                    <a:pt x="4958" y="2540"/>
                  </a:lnTo>
                  <a:lnTo>
                    <a:pt x="4958" y="2247"/>
                  </a:lnTo>
                  <a:lnTo>
                    <a:pt x="4982" y="2149"/>
                  </a:lnTo>
                  <a:lnTo>
                    <a:pt x="5007" y="2149"/>
                  </a:lnTo>
                  <a:lnTo>
                    <a:pt x="5056" y="2174"/>
                  </a:lnTo>
                  <a:lnTo>
                    <a:pt x="5153" y="2320"/>
                  </a:lnTo>
                  <a:lnTo>
                    <a:pt x="5251" y="2564"/>
                  </a:lnTo>
                  <a:lnTo>
                    <a:pt x="5349" y="2906"/>
                  </a:lnTo>
                  <a:lnTo>
                    <a:pt x="5446" y="3297"/>
                  </a:lnTo>
                  <a:lnTo>
                    <a:pt x="5544" y="3737"/>
                  </a:lnTo>
                  <a:lnTo>
                    <a:pt x="5593" y="4201"/>
                  </a:lnTo>
                  <a:lnTo>
                    <a:pt x="5617" y="4665"/>
                  </a:lnTo>
                  <a:lnTo>
                    <a:pt x="5642" y="4787"/>
                  </a:lnTo>
                  <a:lnTo>
                    <a:pt x="5666" y="4909"/>
                  </a:lnTo>
                  <a:lnTo>
                    <a:pt x="5691" y="5007"/>
                  </a:lnTo>
                  <a:lnTo>
                    <a:pt x="5764" y="5104"/>
                  </a:lnTo>
                  <a:lnTo>
                    <a:pt x="5837" y="5178"/>
                  </a:lnTo>
                  <a:lnTo>
                    <a:pt x="5935" y="5251"/>
                  </a:lnTo>
                  <a:lnTo>
                    <a:pt x="6033" y="5275"/>
                  </a:lnTo>
                  <a:lnTo>
                    <a:pt x="6155" y="5300"/>
                  </a:lnTo>
                  <a:lnTo>
                    <a:pt x="6277" y="5275"/>
                  </a:lnTo>
                  <a:lnTo>
                    <a:pt x="6374" y="5251"/>
                  </a:lnTo>
                  <a:lnTo>
                    <a:pt x="6472" y="5178"/>
                  </a:lnTo>
                  <a:lnTo>
                    <a:pt x="6545" y="5104"/>
                  </a:lnTo>
                  <a:lnTo>
                    <a:pt x="6619" y="5007"/>
                  </a:lnTo>
                  <a:lnTo>
                    <a:pt x="6668" y="4909"/>
                  </a:lnTo>
                  <a:lnTo>
                    <a:pt x="6692" y="4787"/>
                  </a:lnTo>
                  <a:lnTo>
                    <a:pt x="6692" y="4665"/>
                  </a:lnTo>
                  <a:lnTo>
                    <a:pt x="6692" y="4103"/>
                  </a:lnTo>
                  <a:lnTo>
                    <a:pt x="6643" y="3566"/>
                  </a:lnTo>
                  <a:lnTo>
                    <a:pt x="6570" y="3077"/>
                  </a:lnTo>
                  <a:lnTo>
                    <a:pt x="6472" y="2638"/>
                  </a:lnTo>
                  <a:lnTo>
                    <a:pt x="6374" y="2223"/>
                  </a:lnTo>
                  <a:lnTo>
                    <a:pt x="6228" y="1832"/>
                  </a:lnTo>
                  <a:lnTo>
                    <a:pt x="6081" y="1490"/>
                  </a:lnTo>
                  <a:lnTo>
                    <a:pt x="5910" y="1172"/>
                  </a:lnTo>
                  <a:lnTo>
                    <a:pt x="5715" y="904"/>
                  </a:lnTo>
                  <a:lnTo>
                    <a:pt x="5520" y="659"/>
                  </a:lnTo>
                  <a:lnTo>
                    <a:pt x="5300" y="464"/>
                  </a:lnTo>
                  <a:lnTo>
                    <a:pt x="5056" y="293"/>
                  </a:lnTo>
                  <a:lnTo>
                    <a:pt x="4811" y="171"/>
                  </a:lnTo>
                  <a:lnTo>
                    <a:pt x="4567" y="73"/>
                  </a:lnTo>
                  <a:lnTo>
                    <a:pt x="4299" y="24"/>
                  </a:lnTo>
                  <a:lnTo>
                    <a:pt x="403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585;p40"/>
            <p:cNvSpPr/>
            <p:nvPr/>
          </p:nvSpPr>
          <p:spPr>
            <a:xfrm>
              <a:off x="4798500" y="2329350"/>
              <a:ext cx="76950" cy="84275"/>
            </a:xfrm>
            <a:custGeom>
              <a:avLst/>
              <a:gdLst/>
              <a:ahLst/>
              <a:cxnLst/>
              <a:rect l="l" t="t" r="r" b="b"/>
              <a:pathLst>
                <a:path w="3078" h="3371" extrusionOk="0">
                  <a:moveTo>
                    <a:pt x="1539" y="0"/>
                  </a:moveTo>
                  <a:lnTo>
                    <a:pt x="1222" y="24"/>
                  </a:lnTo>
                  <a:lnTo>
                    <a:pt x="953" y="98"/>
                  </a:lnTo>
                  <a:lnTo>
                    <a:pt x="684" y="220"/>
                  </a:lnTo>
                  <a:lnTo>
                    <a:pt x="464" y="415"/>
                  </a:lnTo>
                  <a:lnTo>
                    <a:pt x="367" y="513"/>
                  </a:lnTo>
                  <a:lnTo>
                    <a:pt x="269" y="635"/>
                  </a:lnTo>
                  <a:lnTo>
                    <a:pt x="196" y="757"/>
                  </a:lnTo>
                  <a:lnTo>
                    <a:pt x="123" y="879"/>
                  </a:lnTo>
                  <a:lnTo>
                    <a:pt x="74" y="1026"/>
                  </a:lnTo>
                  <a:lnTo>
                    <a:pt x="49" y="1172"/>
                  </a:lnTo>
                  <a:lnTo>
                    <a:pt x="25" y="1343"/>
                  </a:lnTo>
                  <a:lnTo>
                    <a:pt x="0" y="1514"/>
                  </a:lnTo>
                  <a:lnTo>
                    <a:pt x="25" y="1685"/>
                  </a:lnTo>
                  <a:lnTo>
                    <a:pt x="49" y="1856"/>
                  </a:lnTo>
                  <a:lnTo>
                    <a:pt x="123" y="2198"/>
                  </a:lnTo>
                  <a:lnTo>
                    <a:pt x="269" y="2516"/>
                  </a:lnTo>
                  <a:lnTo>
                    <a:pt x="464" y="2784"/>
                  </a:lnTo>
                  <a:lnTo>
                    <a:pt x="562" y="2906"/>
                  </a:lnTo>
                  <a:lnTo>
                    <a:pt x="684" y="3029"/>
                  </a:lnTo>
                  <a:lnTo>
                    <a:pt x="806" y="3126"/>
                  </a:lnTo>
                  <a:lnTo>
                    <a:pt x="953" y="3199"/>
                  </a:lnTo>
                  <a:lnTo>
                    <a:pt x="1075" y="3273"/>
                  </a:lnTo>
                  <a:lnTo>
                    <a:pt x="1222" y="3322"/>
                  </a:lnTo>
                  <a:lnTo>
                    <a:pt x="1393" y="3346"/>
                  </a:lnTo>
                  <a:lnTo>
                    <a:pt x="1539" y="3370"/>
                  </a:lnTo>
                  <a:lnTo>
                    <a:pt x="1686" y="3346"/>
                  </a:lnTo>
                  <a:lnTo>
                    <a:pt x="1857" y="3322"/>
                  </a:lnTo>
                  <a:lnTo>
                    <a:pt x="2003" y="3273"/>
                  </a:lnTo>
                  <a:lnTo>
                    <a:pt x="2125" y="3199"/>
                  </a:lnTo>
                  <a:lnTo>
                    <a:pt x="2272" y="3126"/>
                  </a:lnTo>
                  <a:lnTo>
                    <a:pt x="2394" y="3029"/>
                  </a:lnTo>
                  <a:lnTo>
                    <a:pt x="2516" y="2906"/>
                  </a:lnTo>
                  <a:lnTo>
                    <a:pt x="2614" y="2784"/>
                  </a:lnTo>
                  <a:lnTo>
                    <a:pt x="2809" y="2516"/>
                  </a:lnTo>
                  <a:lnTo>
                    <a:pt x="2956" y="2198"/>
                  </a:lnTo>
                  <a:lnTo>
                    <a:pt x="3029" y="1856"/>
                  </a:lnTo>
                  <a:lnTo>
                    <a:pt x="3053" y="1685"/>
                  </a:lnTo>
                  <a:lnTo>
                    <a:pt x="3078" y="1514"/>
                  </a:lnTo>
                  <a:lnTo>
                    <a:pt x="3053" y="1343"/>
                  </a:lnTo>
                  <a:lnTo>
                    <a:pt x="3029" y="1172"/>
                  </a:lnTo>
                  <a:lnTo>
                    <a:pt x="3004" y="1026"/>
                  </a:lnTo>
                  <a:lnTo>
                    <a:pt x="2956" y="879"/>
                  </a:lnTo>
                  <a:lnTo>
                    <a:pt x="2882" y="757"/>
                  </a:lnTo>
                  <a:lnTo>
                    <a:pt x="2809" y="635"/>
                  </a:lnTo>
                  <a:lnTo>
                    <a:pt x="2711" y="513"/>
                  </a:lnTo>
                  <a:lnTo>
                    <a:pt x="2614" y="415"/>
                  </a:lnTo>
                  <a:lnTo>
                    <a:pt x="2394" y="220"/>
                  </a:lnTo>
                  <a:lnTo>
                    <a:pt x="2125" y="98"/>
                  </a:lnTo>
                  <a:lnTo>
                    <a:pt x="1857" y="24"/>
                  </a:lnTo>
                  <a:lnTo>
                    <a:pt x="153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2" name="Google Shape;586;p40"/>
          <p:cNvGrpSpPr/>
          <p:nvPr/>
        </p:nvGrpSpPr>
        <p:grpSpPr>
          <a:xfrm>
            <a:off x="3316566" y="2038519"/>
            <a:ext cx="145004" cy="421658"/>
            <a:chOff x="4076175" y="2267050"/>
            <a:chExt cx="173450" cy="504375"/>
          </a:xfrm>
          <a:solidFill>
            <a:schemeClr val="bg1"/>
          </a:solidFill>
        </p:grpSpPr>
        <p:sp>
          <p:nvSpPr>
            <p:cNvPr id="413" name="Google Shape;587;p40"/>
            <p:cNvSpPr/>
            <p:nvPr/>
          </p:nvSpPr>
          <p:spPr>
            <a:xfrm>
              <a:off x="4122600" y="2267050"/>
              <a:ext cx="80600" cy="91625"/>
            </a:xfrm>
            <a:custGeom>
              <a:avLst/>
              <a:gdLst/>
              <a:ahLst/>
              <a:cxnLst/>
              <a:rect l="l" t="t" r="r" b="b"/>
              <a:pathLst>
                <a:path w="3224" h="3665" extrusionOk="0">
                  <a:moveTo>
                    <a:pt x="1441" y="1"/>
                  </a:moveTo>
                  <a:lnTo>
                    <a:pt x="1295" y="25"/>
                  </a:lnTo>
                  <a:lnTo>
                    <a:pt x="1124" y="74"/>
                  </a:lnTo>
                  <a:lnTo>
                    <a:pt x="977" y="123"/>
                  </a:lnTo>
                  <a:lnTo>
                    <a:pt x="855" y="172"/>
                  </a:lnTo>
                  <a:lnTo>
                    <a:pt x="708" y="245"/>
                  </a:lnTo>
                  <a:lnTo>
                    <a:pt x="586" y="343"/>
                  </a:lnTo>
                  <a:lnTo>
                    <a:pt x="464" y="441"/>
                  </a:lnTo>
                  <a:lnTo>
                    <a:pt x="366" y="563"/>
                  </a:lnTo>
                  <a:lnTo>
                    <a:pt x="269" y="685"/>
                  </a:lnTo>
                  <a:lnTo>
                    <a:pt x="195" y="831"/>
                  </a:lnTo>
                  <a:lnTo>
                    <a:pt x="122" y="978"/>
                  </a:lnTo>
                  <a:lnTo>
                    <a:pt x="73" y="1124"/>
                  </a:lnTo>
                  <a:lnTo>
                    <a:pt x="25" y="1295"/>
                  </a:lnTo>
                  <a:lnTo>
                    <a:pt x="0" y="1466"/>
                  </a:lnTo>
                  <a:lnTo>
                    <a:pt x="0" y="1662"/>
                  </a:lnTo>
                  <a:lnTo>
                    <a:pt x="0" y="1833"/>
                  </a:lnTo>
                  <a:lnTo>
                    <a:pt x="25" y="2028"/>
                  </a:lnTo>
                  <a:lnTo>
                    <a:pt x="73" y="2223"/>
                  </a:lnTo>
                  <a:lnTo>
                    <a:pt x="122" y="2394"/>
                  </a:lnTo>
                  <a:lnTo>
                    <a:pt x="195" y="2565"/>
                  </a:lnTo>
                  <a:lnTo>
                    <a:pt x="269" y="2736"/>
                  </a:lnTo>
                  <a:lnTo>
                    <a:pt x="366" y="2883"/>
                  </a:lnTo>
                  <a:lnTo>
                    <a:pt x="464" y="3029"/>
                  </a:lnTo>
                  <a:lnTo>
                    <a:pt x="586" y="3176"/>
                  </a:lnTo>
                  <a:lnTo>
                    <a:pt x="708" y="3298"/>
                  </a:lnTo>
                  <a:lnTo>
                    <a:pt x="855" y="3396"/>
                  </a:lnTo>
                  <a:lnTo>
                    <a:pt x="977" y="3493"/>
                  </a:lnTo>
                  <a:lnTo>
                    <a:pt x="1124" y="3567"/>
                  </a:lnTo>
                  <a:lnTo>
                    <a:pt x="1295" y="3616"/>
                  </a:lnTo>
                  <a:lnTo>
                    <a:pt x="1441" y="3640"/>
                  </a:lnTo>
                  <a:lnTo>
                    <a:pt x="1612" y="3664"/>
                  </a:lnTo>
                  <a:lnTo>
                    <a:pt x="1783" y="3640"/>
                  </a:lnTo>
                  <a:lnTo>
                    <a:pt x="1930" y="3616"/>
                  </a:lnTo>
                  <a:lnTo>
                    <a:pt x="2100" y="3567"/>
                  </a:lnTo>
                  <a:lnTo>
                    <a:pt x="2247" y="3493"/>
                  </a:lnTo>
                  <a:lnTo>
                    <a:pt x="2369" y="3396"/>
                  </a:lnTo>
                  <a:lnTo>
                    <a:pt x="2516" y="3298"/>
                  </a:lnTo>
                  <a:lnTo>
                    <a:pt x="2638" y="3176"/>
                  </a:lnTo>
                  <a:lnTo>
                    <a:pt x="2760" y="3029"/>
                  </a:lnTo>
                  <a:lnTo>
                    <a:pt x="2858" y="2883"/>
                  </a:lnTo>
                  <a:lnTo>
                    <a:pt x="2955" y="2736"/>
                  </a:lnTo>
                  <a:lnTo>
                    <a:pt x="3029" y="2565"/>
                  </a:lnTo>
                  <a:lnTo>
                    <a:pt x="3102" y="2394"/>
                  </a:lnTo>
                  <a:lnTo>
                    <a:pt x="3151" y="2223"/>
                  </a:lnTo>
                  <a:lnTo>
                    <a:pt x="3200" y="2028"/>
                  </a:lnTo>
                  <a:lnTo>
                    <a:pt x="3224" y="1833"/>
                  </a:lnTo>
                  <a:lnTo>
                    <a:pt x="3224" y="1662"/>
                  </a:lnTo>
                  <a:lnTo>
                    <a:pt x="3224" y="1466"/>
                  </a:lnTo>
                  <a:lnTo>
                    <a:pt x="3200" y="1295"/>
                  </a:lnTo>
                  <a:lnTo>
                    <a:pt x="3151" y="1124"/>
                  </a:lnTo>
                  <a:lnTo>
                    <a:pt x="3102" y="978"/>
                  </a:lnTo>
                  <a:lnTo>
                    <a:pt x="3029" y="831"/>
                  </a:lnTo>
                  <a:lnTo>
                    <a:pt x="2955" y="685"/>
                  </a:lnTo>
                  <a:lnTo>
                    <a:pt x="2858" y="563"/>
                  </a:lnTo>
                  <a:lnTo>
                    <a:pt x="2760" y="441"/>
                  </a:lnTo>
                  <a:lnTo>
                    <a:pt x="2638" y="343"/>
                  </a:lnTo>
                  <a:lnTo>
                    <a:pt x="2516" y="245"/>
                  </a:lnTo>
                  <a:lnTo>
                    <a:pt x="2369" y="172"/>
                  </a:lnTo>
                  <a:lnTo>
                    <a:pt x="2247" y="123"/>
                  </a:lnTo>
                  <a:lnTo>
                    <a:pt x="2100" y="74"/>
                  </a:lnTo>
                  <a:lnTo>
                    <a:pt x="1930" y="25"/>
                  </a:lnTo>
                  <a:lnTo>
                    <a:pt x="178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588;p40"/>
            <p:cNvSpPr/>
            <p:nvPr/>
          </p:nvSpPr>
          <p:spPr>
            <a:xfrm>
              <a:off x="4076175" y="2370250"/>
              <a:ext cx="173450" cy="401175"/>
            </a:xfrm>
            <a:custGeom>
              <a:avLst/>
              <a:gdLst/>
              <a:ahLst/>
              <a:cxnLst/>
              <a:rect l="l" t="t" r="r" b="b"/>
              <a:pathLst>
                <a:path w="6938" h="16047" extrusionOk="0">
                  <a:moveTo>
                    <a:pt x="2736" y="0"/>
                  </a:moveTo>
                  <a:lnTo>
                    <a:pt x="2541" y="49"/>
                  </a:lnTo>
                  <a:lnTo>
                    <a:pt x="2346" y="123"/>
                  </a:lnTo>
                  <a:lnTo>
                    <a:pt x="2175" y="196"/>
                  </a:lnTo>
                  <a:lnTo>
                    <a:pt x="2028" y="293"/>
                  </a:lnTo>
                  <a:lnTo>
                    <a:pt x="1711" y="489"/>
                  </a:lnTo>
                  <a:lnTo>
                    <a:pt x="1442" y="758"/>
                  </a:lnTo>
                  <a:lnTo>
                    <a:pt x="1173" y="1075"/>
                  </a:lnTo>
                  <a:lnTo>
                    <a:pt x="953" y="1417"/>
                  </a:lnTo>
                  <a:lnTo>
                    <a:pt x="758" y="1808"/>
                  </a:lnTo>
                  <a:lnTo>
                    <a:pt x="587" y="2223"/>
                  </a:lnTo>
                  <a:lnTo>
                    <a:pt x="441" y="2711"/>
                  </a:lnTo>
                  <a:lnTo>
                    <a:pt x="318" y="3200"/>
                  </a:lnTo>
                  <a:lnTo>
                    <a:pt x="221" y="3737"/>
                  </a:lnTo>
                  <a:lnTo>
                    <a:pt x="147" y="4323"/>
                  </a:lnTo>
                  <a:lnTo>
                    <a:pt x="74" y="4909"/>
                  </a:lnTo>
                  <a:lnTo>
                    <a:pt x="25" y="5544"/>
                  </a:lnTo>
                  <a:lnTo>
                    <a:pt x="1" y="6204"/>
                  </a:lnTo>
                  <a:lnTo>
                    <a:pt x="1" y="6888"/>
                  </a:lnTo>
                  <a:lnTo>
                    <a:pt x="25" y="7034"/>
                  </a:lnTo>
                  <a:lnTo>
                    <a:pt x="50" y="7181"/>
                  </a:lnTo>
                  <a:lnTo>
                    <a:pt x="99" y="7327"/>
                  </a:lnTo>
                  <a:lnTo>
                    <a:pt x="172" y="7425"/>
                  </a:lnTo>
                  <a:lnTo>
                    <a:pt x="245" y="7523"/>
                  </a:lnTo>
                  <a:lnTo>
                    <a:pt x="318" y="7596"/>
                  </a:lnTo>
                  <a:lnTo>
                    <a:pt x="416" y="7645"/>
                  </a:lnTo>
                  <a:lnTo>
                    <a:pt x="636" y="7645"/>
                  </a:lnTo>
                  <a:lnTo>
                    <a:pt x="734" y="7596"/>
                  </a:lnTo>
                  <a:lnTo>
                    <a:pt x="807" y="7523"/>
                  </a:lnTo>
                  <a:lnTo>
                    <a:pt x="880" y="7425"/>
                  </a:lnTo>
                  <a:lnTo>
                    <a:pt x="929" y="7327"/>
                  </a:lnTo>
                  <a:lnTo>
                    <a:pt x="953" y="7181"/>
                  </a:lnTo>
                  <a:lnTo>
                    <a:pt x="978" y="6888"/>
                  </a:lnTo>
                  <a:lnTo>
                    <a:pt x="1002" y="6521"/>
                  </a:lnTo>
                  <a:lnTo>
                    <a:pt x="1027" y="6106"/>
                  </a:lnTo>
                  <a:lnTo>
                    <a:pt x="1149" y="5105"/>
                  </a:lnTo>
                  <a:lnTo>
                    <a:pt x="1295" y="4103"/>
                  </a:lnTo>
                  <a:lnTo>
                    <a:pt x="1369" y="3664"/>
                  </a:lnTo>
                  <a:lnTo>
                    <a:pt x="1466" y="3298"/>
                  </a:lnTo>
                  <a:lnTo>
                    <a:pt x="1417" y="3102"/>
                  </a:lnTo>
                  <a:lnTo>
                    <a:pt x="1393" y="2907"/>
                  </a:lnTo>
                  <a:lnTo>
                    <a:pt x="1393" y="2711"/>
                  </a:lnTo>
                  <a:lnTo>
                    <a:pt x="1417" y="2540"/>
                  </a:lnTo>
                  <a:lnTo>
                    <a:pt x="1442" y="2394"/>
                  </a:lnTo>
                  <a:lnTo>
                    <a:pt x="1515" y="2247"/>
                  </a:lnTo>
                  <a:lnTo>
                    <a:pt x="1588" y="2125"/>
                  </a:lnTo>
                  <a:lnTo>
                    <a:pt x="1662" y="2052"/>
                  </a:lnTo>
                  <a:lnTo>
                    <a:pt x="1588" y="2150"/>
                  </a:lnTo>
                  <a:lnTo>
                    <a:pt x="1540" y="2296"/>
                  </a:lnTo>
                  <a:lnTo>
                    <a:pt x="1491" y="2492"/>
                  </a:lnTo>
                  <a:lnTo>
                    <a:pt x="1491" y="2687"/>
                  </a:lnTo>
                  <a:lnTo>
                    <a:pt x="1515" y="2882"/>
                  </a:lnTo>
                  <a:lnTo>
                    <a:pt x="1564" y="3078"/>
                  </a:lnTo>
                  <a:lnTo>
                    <a:pt x="1613" y="3175"/>
                  </a:lnTo>
                  <a:lnTo>
                    <a:pt x="1686" y="3273"/>
                  </a:lnTo>
                  <a:lnTo>
                    <a:pt x="1759" y="3346"/>
                  </a:lnTo>
                  <a:lnTo>
                    <a:pt x="1857" y="3420"/>
                  </a:lnTo>
                  <a:lnTo>
                    <a:pt x="1906" y="3786"/>
                  </a:lnTo>
                  <a:lnTo>
                    <a:pt x="1930" y="3981"/>
                  </a:lnTo>
                  <a:lnTo>
                    <a:pt x="1955" y="4201"/>
                  </a:lnTo>
                  <a:lnTo>
                    <a:pt x="1930" y="4445"/>
                  </a:lnTo>
                  <a:lnTo>
                    <a:pt x="1906" y="4738"/>
                  </a:lnTo>
                  <a:lnTo>
                    <a:pt x="1833" y="5032"/>
                  </a:lnTo>
                  <a:lnTo>
                    <a:pt x="1711" y="5398"/>
                  </a:lnTo>
                  <a:lnTo>
                    <a:pt x="1515" y="5911"/>
                  </a:lnTo>
                  <a:lnTo>
                    <a:pt x="1369" y="6399"/>
                  </a:lnTo>
                  <a:lnTo>
                    <a:pt x="1271" y="6839"/>
                  </a:lnTo>
                  <a:lnTo>
                    <a:pt x="1222" y="7230"/>
                  </a:lnTo>
                  <a:lnTo>
                    <a:pt x="1173" y="7620"/>
                  </a:lnTo>
                  <a:lnTo>
                    <a:pt x="1173" y="8011"/>
                  </a:lnTo>
                  <a:lnTo>
                    <a:pt x="1198" y="8817"/>
                  </a:lnTo>
                  <a:lnTo>
                    <a:pt x="1247" y="9989"/>
                  </a:lnTo>
                  <a:lnTo>
                    <a:pt x="1295" y="11162"/>
                  </a:lnTo>
                  <a:lnTo>
                    <a:pt x="1320" y="13238"/>
                  </a:lnTo>
                  <a:lnTo>
                    <a:pt x="1344" y="14728"/>
                  </a:lnTo>
                  <a:lnTo>
                    <a:pt x="1344" y="15314"/>
                  </a:lnTo>
                  <a:lnTo>
                    <a:pt x="1369" y="15533"/>
                  </a:lnTo>
                  <a:lnTo>
                    <a:pt x="1417" y="15704"/>
                  </a:lnTo>
                  <a:lnTo>
                    <a:pt x="1491" y="15827"/>
                  </a:lnTo>
                  <a:lnTo>
                    <a:pt x="1588" y="15924"/>
                  </a:lnTo>
                  <a:lnTo>
                    <a:pt x="1662" y="15998"/>
                  </a:lnTo>
                  <a:lnTo>
                    <a:pt x="1735" y="16022"/>
                  </a:lnTo>
                  <a:lnTo>
                    <a:pt x="1833" y="16046"/>
                  </a:lnTo>
                  <a:lnTo>
                    <a:pt x="1955" y="16046"/>
                  </a:lnTo>
                  <a:lnTo>
                    <a:pt x="2077" y="15998"/>
                  </a:lnTo>
                  <a:lnTo>
                    <a:pt x="2175" y="15949"/>
                  </a:lnTo>
                  <a:lnTo>
                    <a:pt x="2248" y="15875"/>
                  </a:lnTo>
                  <a:lnTo>
                    <a:pt x="2321" y="15802"/>
                  </a:lnTo>
                  <a:lnTo>
                    <a:pt x="2394" y="15680"/>
                  </a:lnTo>
                  <a:lnTo>
                    <a:pt x="2419" y="15533"/>
                  </a:lnTo>
                  <a:lnTo>
                    <a:pt x="2468" y="15387"/>
                  </a:lnTo>
                  <a:lnTo>
                    <a:pt x="3152" y="8548"/>
                  </a:lnTo>
                  <a:lnTo>
                    <a:pt x="3152" y="8451"/>
                  </a:lnTo>
                  <a:lnTo>
                    <a:pt x="3200" y="8280"/>
                  </a:lnTo>
                  <a:lnTo>
                    <a:pt x="3249" y="8182"/>
                  </a:lnTo>
                  <a:lnTo>
                    <a:pt x="3298" y="8084"/>
                  </a:lnTo>
                  <a:lnTo>
                    <a:pt x="3371" y="8011"/>
                  </a:lnTo>
                  <a:lnTo>
                    <a:pt x="3469" y="7987"/>
                  </a:lnTo>
                  <a:lnTo>
                    <a:pt x="3567" y="8011"/>
                  </a:lnTo>
                  <a:lnTo>
                    <a:pt x="3640" y="8084"/>
                  </a:lnTo>
                  <a:lnTo>
                    <a:pt x="3689" y="8182"/>
                  </a:lnTo>
                  <a:lnTo>
                    <a:pt x="3738" y="8280"/>
                  </a:lnTo>
                  <a:lnTo>
                    <a:pt x="3787" y="8451"/>
                  </a:lnTo>
                  <a:lnTo>
                    <a:pt x="3787" y="8548"/>
                  </a:lnTo>
                  <a:lnTo>
                    <a:pt x="4470" y="15387"/>
                  </a:lnTo>
                  <a:lnTo>
                    <a:pt x="4519" y="15533"/>
                  </a:lnTo>
                  <a:lnTo>
                    <a:pt x="4544" y="15680"/>
                  </a:lnTo>
                  <a:lnTo>
                    <a:pt x="4617" y="15802"/>
                  </a:lnTo>
                  <a:lnTo>
                    <a:pt x="4690" y="15875"/>
                  </a:lnTo>
                  <a:lnTo>
                    <a:pt x="4763" y="15949"/>
                  </a:lnTo>
                  <a:lnTo>
                    <a:pt x="4861" y="15998"/>
                  </a:lnTo>
                  <a:lnTo>
                    <a:pt x="4983" y="16046"/>
                  </a:lnTo>
                  <a:lnTo>
                    <a:pt x="5105" y="16046"/>
                  </a:lnTo>
                  <a:lnTo>
                    <a:pt x="5203" y="16022"/>
                  </a:lnTo>
                  <a:lnTo>
                    <a:pt x="5276" y="15998"/>
                  </a:lnTo>
                  <a:lnTo>
                    <a:pt x="5350" y="15924"/>
                  </a:lnTo>
                  <a:lnTo>
                    <a:pt x="5447" y="15827"/>
                  </a:lnTo>
                  <a:lnTo>
                    <a:pt x="5521" y="15704"/>
                  </a:lnTo>
                  <a:lnTo>
                    <a:pt x="5569" y="15533"/>
                  </a:lnTo>
                  <a:lnTo>
                    <a:pt x="5594" y="15314"/>
                  </a:lnTo>
                  <a:lnTo>
                    <a:pt x="5594" y="14728"/>
                  </a:lnTo>
                  <a:lnTo>
                    <a:pt x="5618" y="13238"/>
                  </a:lnTo>
                  <a:lnTo>
                    <a:pt x="5643" y="11162"/>
                  </a:lnTo>
                  <a:lnTo>
                    <a:pt x="5692" y="9989"/>
                  </a:lnTo>
                  <a:lnTo>
                    <a:pt x="5740" y="8817"/>
                  </a:lnTo>
                  <a:lnTo>
                    <a:pt x="5765" y="8011"/>
                  </a:lnTo>
                  <a:lnTo>
                    <a:pt x="5765" y="7620"/>
                  </a:lnTo>
                  <a:lnTo>
                    <a:pt x="5716" y="7230"/>
                  </a:lnTo>
                  <a:lnTo>
                    <a:pt x="5667" y="6839"/>
                  </a:lnTo>
                  <a:lnTo>
                    <a:pt x="5569" y="6399"/>
                  </a:lnTo>
                  <a:lnTo>
                    <a:pt x="5423" y="5911"/>
                  </a:lnTo>
                  <a:lnTo>
                    <a:pt x="5227" y="5398"/>
                  </a:lnTo>
                  <a:lnTo>
                    <a:pt x="5105" y="5032"/>
                  </a:lnTo>
                  <a:lnTo>
                    <a:pt x="5032" y="4738"/>
                  </a:lnTo>
                  <a:lnTo>
                    <a:pt x="5008" y="4445"/>
                  </a:lnTo>
                  <a:lnTo>
                    <a:pt x="4983" y="4201"/>
                  </a:lnTo>
                  <a:lnTo>
                    <a:pt x="5008" y="3981"/>
                  </a:lnTo>
                  <a:lnTo>
                    <a:pt x="5032" y="3786"/>
                  </a:lnTo>
                  <a:lnTo>
                    <a:pt x="5081" y="3420"/>
                  </a:lnTo>
                  <a:lnTo>
                    <a:pt x="5179" y="3346"/>
                  </a:lnTo>
                  <a:lnTo>
                    <a:pt x="5252" y="3273"/>
                  </a:lnTo>
                  <a:lnTo>
                    <a:pt x="5325" y="3175"/>
                  </a:lnTo>
                  <a:lnTo>
                    <a:pt x="5374" y="3078"/>
                  </a:lnTo>
                  <a:lnTo>
                    <a:pt x="5423" y="2882"/>
                  </a:lnTo>
                  <a:lnTo>
                    <a:pt x="5447" y="2687"/>
                  </a:lnTo>
                  <a:lnTo>
                    <a:pt x="5447" y="2492"/>
                  </a:lnTo>
                  <a:lnTo>
                    <a:pt x="5398" y="2296"/>
                  </a:lnTo>
                  <a:lnTo>
                    <a:pt x="5350" y="2150"/>
                  </a:lnTo>
                  <a:lnTo>
                    <a:pt x="5276" y="2052"/>
                  </a:lnTo>
                  <a:lnTo>
                    <a:pt x="5350" y="2125"/>
                  </a:lnTo>
                  <a:lnTo>
                    <a:pt x="5423" y="2247"/>
                  </a:lnTo>
                  <a:lnTo>
                    <a:pt x="5496" y="2394"/>
                  </a:lnTo>
                  <a:lnTo>
                    <a:pt x="5521" y="2540"/>
                  </a:lnTo>
                  <a:lnTo>
                    <a:pt x="5545" y="2711"/>
                  </a:lnTo>
                  <a:lnTo>
                    <a:pt x="5545" y="2907"/>
                  </a:lnTo>
                  <a:lnTo>
                    <a:pt x="5521" y="3102"/>
                  </a:lnTo>
                  <a:lnTo>
                    <a:pt x="5472" y="3298"/>
                  </a:lnTo>
                  <a:lnTo>
                    <a:pt x="5569" y="3664"/>
                  </a:lnTo>
                  <a:lnTo>
                    <a:pt x="5643" y="4103"/>
                  </a:lnTo>
                  <a:lnTo>
                    <a:pt x="5789" y="5105"/>
                  </a:lnTo>
                  <a:lnTo>
                    <a:pt x="5911" y="6106"/>
                  </a:lnTo>
                  <a:lnTo>
                    <a:pt x="5936" y="6521"/>
                  </a:lnTo>
                  <a:lnTo>
                    <a:pt x="5960" y="6888"/>
                  </a:lnTo>
                  <a:lnTo>
                    <a:pt x="5985" y="7181"/>
                  </a:lnTo>
                  <a:lnTo>
                    <a:pt x="6009" y="7327"/>
                  </a:lnTo>
                  <a:lnTo>
                    <a:pt x="6058" y="7425"/>
                  </a:lnTo>
                  <a:lnTo>
                    <a:pt x="6131" y="7523"/>
                  </a:lnTo>
                  <a:lnTo>
                    <a:pt x="6204" y="7596"/>
                  </a:lnTo>
                  <a:lnTo>
                    <a:pt x="6302" y="7645"/>
                  </a:lnTo>
                  <a:lnTo>
                    <a:pt x="6522" y="7645"/>
                  </a:lnTo>
                  <a:lnTo>
                    <a:pt x="6620" y="7596"/>
                  </a:lnTo>
                  <a:lnTo>
                    <a:pt x="6693" y="7523"/>
                  </a:lnTo>
                  <a:lnTo>
                    <a:pt x="6766" y="7425"/>
                  </a:lnTo>
                  <a:lnTo>
                    <a:pt x="6839" y="7327"/>
                  </a:lnTo>
                  <a:lnTo>
                    <a:pt x="6888" y="7181"/>
                  </a:lnTo>
                  <a:lnTo>
                    <a:pt x="6913" y="7034"/>
                  </a:lnTo>
                  <a:lnTo>
                    <a:pt x="6937" y="6888"/>
                  </a:lnTo>
                  <a:lnTo>
                    <a:pt x="6937" y="6204"/>
                  </a:lnTo>
                  <a:lnTo>
                    <a:pt x="6913" y="5544"/>
                  </a:lnTo>
                  <a:lnTo>
                    <a:pt x="6864" y="4909"/>
                  </a:lnTo>
                  <a:lnTo>
                    <a:pt x="6791" y="4323"/>
                  </a:lnTo>
                  <a:lnTo>
                    <a:pt x="6717" y="3737"/>
                  </a:lnTo>
                  <a:lnTo>
                    <a:pt x="6620" y="3200"/>
                  </a:lnTo>
                  <a:lnTo>
                    <a:pt x="6497" y="2711"/>
                  </a:lnTo>
                  <a:lnTo>
                    <a:pt x="6351" y="2223"/>
                  </a:lnTo>
                  <a:lnTo>
                    <a:pt x="6180" y="1808"/>
                  </a:lnTo>
                  <a:lnTo>
                    <a:pt x="5985" y="1417"/>
                  </a:lnTo>
                  <a:lnTo>
                    <a:pt x="5765" y="1075"/>
                  </a:lnTo>
                  <a:lnTo>
                    <a:pt x="5496" y="758"/>
                  </a:lnTo>
                  <a:lnTo>
                    <a:pt x="5227" y="489"/>
                  </a:lnTo>
                  <a:lnTo>
                    <a:pt x="4910" y="293"/>
                  </a:lnTo>
                  <a:lnTo>
                    <a:pt x="4763" y="196"/>
                  </a:lnTo>
                  <a:lnTo>
                    <a:pt x="4592" y="123"/>
                  </a:lnTo>
                  <a:lnTo>
                    <a:pt x="4397" y="49"/>
                  </a:lnTo>
                  <a:lnTo>
                    <a:pt x="4202" y="0"/>
                  </a:lnTo>
                  <a:lnTo>
                    <a:pt x="4031" y="98"/>
                  </a:lnTo>
                  <a:lnTo>
                    <a:pt x="3860" y="147"/>
                  </a:lnTo>
                  <a:lnTo>
                    <a:pt x="3664" y="196"/>
                  </a:lnTo>
                  <a:lnTo>
                    <a:pt x="3469" y="220"/>
                  </a:lnTo>
                  <a:lnTo>
                    <a:pt x="3274" y="196"/>
                  </a:lnTo>
                  <a:lnTo>
                    <a:pt x="3078" y="147"/>
                  </a:lnTo>
                  <a:lnTo>
                    <a:pt x="2907" y="98"/>
                  </a:lnTo>
                  <a:lnTo>
                    <a:pt x="273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5" name="Google Shape;589;p40"/>
          <p:cNvSpPr/>
          <p:nvPr/>
        </p:nvSpPr>
        <p:spPr>
          <a:xfrm>
            <a:off x="4356511" y="2083007"/>
            <a:ext cx="319561" cy="336908"/>
          </a:xfrm>
          <a:custGeom>
            <a:avLst/>
            <a:gdLst/>
            <a:ahLst/>
            <a:cxnLst/>
            <a:rect l="l" t="t" r="r" b="b"/>
            <a:pathLst>
              <a:path w="15290" h="16120" extrusionOk="0">
                <a:moveTo>
                  <a:pt x="7645" y="1"/>
                </a:moveTo>
                <a:lnTo>
                  <a:pt x="7303" y="25"/>
                </a:lnTo>
                <a:lnTo>
                  <a:pt x="7010" y="98"/>
                </a:lnTo>
                <a:lnTo>
                  <a:pt x="6766" y="172"/>
                </a:lnTo>
                <a:lnTo>
                  <a:pt x="6546" y="294"/>
                </a:lnTo>
                <a:lnTo>
                  <a:pt x="6351" y="391"/>
                </a:lnTo>
                <a:lnTo>
                  <a:pt x="6204" y="538"/>
                </a:lnTo>
                <a:lnTo>
                  <a:pt x="6058" y="660"/>
                </a:lnTo>
                <a:lnTo>
                  <a:pt x="5960" y="782"/>
                </a:lnTo>
                <a:lnTo>
                  <a:pt x="5569" y="856"/>
                </a:lnTo>
                <a:lnTo>
                  <a:pt x="5203" y="978"/>
                </a:lnTo>
                <a:lnTo>
                  <a:pt x="4885" y="1149"/>
                </a:lnTo>
                <a:lnTo>
                  <a:pt x="4617" y="1320"/>
                </a:lnTo>
                <a:lnTo>
                  <a:pt x="4372" y="1539"/>
                </a:lnTo>
                <a:lnTo>
                  <a:pt x="4177" y="1759"/>
                </a:lnTo>
                <a:lnTo>
                  <a:pt x="4030" y="2028"/>
                </a:lnTo>
                <a:lnTo>
                  <a:pt x="3908" y="2296"/>
                </a:lnTo>
                <a:lnTo>
                  <a:pt x="3811" y="2565"/>
                </a:lnTo>
                <a:lnTo>
                  <a:pt x="3737" y="2834"/>
                </a:lnTo>
                <a:lnTo>
                  <a:pt x="3689" y="3127"/>
                </a:lnTo>
                <a:lnTo>
                  <a:pt x="3640" y="3420"/>
                </a:lnTo>
                <a:lnTo>
                  <a:pt x="3640" y="3713"/>
                </a:lnTo>
                <a:lnTo>
                  <a:pt x="3640" y="3982"/>
                </a:lnTo>
                <a:lnTo>
                  <a:pt x="3689" y="4495"/>
                </a:lnTo>
                <a:lnTo>
                  <a:pt x="3689" y="4519"/>
                </a:lnTo>
                <a:lnTo>
                  <a:pt x="3566" y="4568"/>
                </a:lnTo>
                <a:lnTo>
                  <a:pt x="3469" y="4666"/>
                </a:lnTo>
                <a:lnTo>
                  <a:pt x="3395" y="4812"/>
                </a:lnTo>
                <a:lnTo>
                  <a:pt x="3322" y="4983"/>
                </a:lnTo>
                <a:lnTo>
                  <a:pt x="3273" y="5178"/>
                </a:lnTo>
                <a:lnTo>
                  <a:pt x="3249" y="5398"/>
                </a:lnTo>
                <a:lnTo>
                  <a:pt x="3224" y="5642"/>
                </a:lnTo>
                <a:lnTo>
                  <a:pt x="3249" y="5887"/>
                </a:lnTo>
                <a:lnTo>
                  <a:pt x="3298" y="6155"/>
                </a:lnTo>
                <a:lnTo>
                  <a:pt x="3347" y="6400"/>
                </a:lnTo>
                <a:lnTo>
                  <a:pt x="3444" y="6619"/>
                </a:lnTo>
                <a:lnTo>
                  <a:pt x="3542" y="6790"/>
                </a:lnTo>
                <a:lnTo>
                  <a:pt x="3640" y="6961"/>
                </a:lnTo>
                <a:lnTo>
                  <a:pt x="3762" y="7059"/>
                </a:lnTo>
                <a:lnTo>
                  <a:pt x="3884" y="7132"/>
                </a:lnTo>
                <a:lnTo>
                  <a:pt x="4030" y="7132"/>
                </a:lnTo>
                <a:lnTo>
                  <a:pt x="4104" y="7108"/>
                </a:lnTo>
                <a:lnTo>
                  <a:pt x="4275" y="7523"/>
                </a:lnTo>
                <a:lnTo>
                  <a:pt x="4494" y="7889"/>
                </a:lnTo>
                <a:lnTo>
                  <a:pt x="4714" y="8256"/>
                </a:lnTo>
                <a:lnTo>
                  <a:pt x="4983" y="8598"/>
                </a:lnTo>
                <a:lnTo>
                  <a:pt x="5252" y="8891"/>
                </a:lnTo>
                <a:lnTo>
                  <a:pt x="5545" y="9159"/>
                </a:lnTo>
                <a:lnTo>
                  <a:pt x="5862" y="9404"/>
                </a:lnTo>
                <a:lnTo>
                  <a:pt x="6180" y="9623"/>
                </a:lnTo>
                <a:lnTo>
                  <a:pt x="6180" y="10698"/>
                </a:lnTo>
                <a:lnTo>
                  <a:pt x="5667" y="10747"/>
                </a:lnTo>
                <a:lnTo>
                  <a:pt x="5081" y="10845"/>
                </a:lnTo>
                <a:lnTo>
                  <a:pt x="4519" y="10967"/>
                </a:lnTo>
                <a:lnTo>
                  <a:pt x="3957" y="11089"/>
                </a:lnTo>
                <a:lnTo>
                  <a:pt x="3420" y="11260"/>
                </a:lnTo>
                <a:lnTo>
                  <a:pt x="2931" y="11455"/>
                </a:lnTo>
                <a:lnTo>
                  <a:pt x="2467" y="11675"/>
                </a:lnTo>
                <a:lnTo>
                  <a:pt x="2028" y="11919"/>
                </a:lnTo>
                <a:lnTo>
                  <a:pt x="1637" y="12188"/>
                </a:lnTo>
                <a:lnTo>
                  <a:pt x="1271" y="12456"/>
                </a:lnTo>
                <a:lnTo>
                  <a:pt x="953" y="12774"/>
                </a:lnTo>
                <a:lnTo>
                  <a:pt x="684" y="13116"/>
                </a:lnTo>
                <a:lnTo>
                  <a:pt x="440" y="13458"/>
                </a:lnTo>
                <a:lnTo>
                  <a:pt x="269" y="13849"/>
                </a:lnTo>
                <a:lnTo>
                  <a:pt x="123" y="14239"/>
                </a:lnTo>
                <a:lnTo>
                  <a:pt x="49" y="14679"/>
                </a:lnTo>
                <a:lnTo>
                  <a:pt x="1" y="15119"/>
                </a:lnTo>
                <a:lnTo>
                  <a:pt x="49" y="15167"/>
                </a:lnTo>
                <a:lnTo>
                  <a:pt x="245" y="15265"/>
                </a:lnTo>
                <a:lnTo>
                  <a:pt x="416" y="15338"/>
                </a:lnTo>
                <a:lnTo>
                  <a:pt x="636" y="15436"/>
                </a:lnTo>
                <a:lnTo>
                  <a:pt x="904" y="15534"/>
                </a:lnTo>
                <a:lnTo>
                  <a:pt x="1271" y="15607"/>
                </a:lnTo>
                <a:lnTo>
                  <a:pt x="1710" y="15705"/>
                </a:lnTo>
                <a:lnTo>
                  <a:pt x="2223" y="15802"/>
                </a:lnTo>
                <a:lnTo>
                  <a:pt x="2834" y="15876"/>
                </a:lnTo>
                <a:lnTo>
                  <a:pt x="3566" y="15973"/>
                </a:lnTo>
                <a:lnTo>
                  <a:pt x="4397" y="16022"/>
                </a:lnTo>
                <a:lnTo>
                  <a:pt x="5325" y="16071"/>
                </a:lnTo>
                <a:lnTo>
                  <a:pt x="6399" y="16096"/>
                </a:lnTo>
                <a:lnTo>
                  <a:pt x="7621" y="16120"/>
                </a:lnTo>
                <a:lnTo>
                  <a:pt x="8817" y="16096"/>
                </a:lnTo>
                <a:lnTo>
                  <a:pt x="9892" y="16071"/>
                </a:lnTo>
                <a:lnTo>
                  <a:pt x="10844" y="16022"/>
                </a:lnTo>
                <a:lnTo>
                  <a:pt x="11675" y="15973"/>
                </a:lnTo>
                <a:lnTo>
                  <a:pt x="12408" y="15876"/>
                </a:lnTo>
                <a:lnTo>
                  <a:pt x="13018" y="15802"/>
                </a:lnTo>
                <a:lnTo>
                  <a:pt x="13555" y="15705"/>
                </a:lnTo>
                <a:lnTo>
                  <a:pt x="13995" y="15607"/>
                </a:lnTo>
                <a:lnTo>
                  <a:pt x="14361" y="15534"/>
                </a:lnTo>
                <a:lnTo>
                  <a:pt x="14654" y="15436"/>
                </a:lnTo>
                <a:lnTo>
                  <a:pt x="14874" y="15338"/>
                </a:lnTo>
                <a:lnTo>
                  <a:pt x="15045" y="15265"/>
                </a:lnTo>
                <a:lnTo>
                  <a:pt x="15216" y="15167"/>
                </a:lnTo>
                <a:lnTo>
                  <a:pt x="15289" y="15119"/>
                </a:lnTo>
                <a:lnTo>
                  <a:pt x="15241" y="14655"/>
                </a:lnTo>
                <a:lnTo>
                  <a:pt x="15167" y="14215"/>
                </a:lnTo>
                <a:lnTo>
                  <a:pt x="15045" y="13800"/>
                </a:lnTo>
                <a:lnTo>
                  <a:pt x="14874" y="13409"/>
                </a:lnTo>
                <a:lnTo>
                  <a:pt x="14630" y="13043"/>
                </a:lnTo>
                <a:lnTo>
                  <a:pt x="14361" y="12701"/>
                </a:lnTo>
                <a:lnTo>
                  <a:pt x="14044" y="12408"/>
                </a:lnTo>
                <a:lnTo>
                  <a:pt x="13678" y="12115"/>
                </a:lnTo>
                <a:lnTo>
                  <a:pt x="13287" y="11846"/>
                </a:lnTo>
                <a:lnTo>
                  <a:pt x="12847" y="11626"/>
                </a:lnTo>
                <a:lnTo>
                  <a:pt x="12359" y="11406"/>
                </a:lnTo>
                <a:lnTo>
                  <a:pt x="11846" y="11235"/>
                </a:lnTo>
                <a:lnTo>
                  <a:pt x="11284" y="11064"/>
                </a:lnTo>
                <a:lnTo>
                  <a:pt x="10698" y="10942"/>
                </a:lnTo>
                <a:lnTo>
                  <a:pt x="10063" y="10820"/>
                </a:lnTo>
                <a:lnTo>
                  <a:pt x="9428" y="10747"/>
                </a:lnTo>
                <a:lnTo>
                  <a:pt x="9110" y="10722"/>
                </a:lnTo>
                <a:lnTo>
                  <a:pt x="9110" y="9623"/>
                </a:lnTo>
                <a:lnTo>
                  <a:pt x="9428" y="9404"/>
                </a:lnTo>
                <a:lnTo>
                  <a:pt x="9745" y="9159"/>
                </a:lnTo>
                <a:lnTo>
                  <a:pt x="10039" y="8891"/>
                </a:lnTo>
                <a:lnTo>
                  <a:pt x="10332" y="8598"/>
                </a:lnTo>
                <a:lnTo>
                  <a:pt x="10576" y="8256"/>
                </a:lnTo>
                <a:lnTo>
                  <a:pt x="10796" y="7889"/>
                </a:lnTo>
                <a:lnTo>
                  <a:pt x="11015" y="7523"/>
                </a:lnTo>
                <a:lnTo>
                  <a:pt x="11186" y="7108"/>
                </a:lnTo>
                <a:lnTo>
                  <a:pt x="11260" y="7132"/>
                </a:lnTo>
                <a:lnTo>
                  <a:pt x="11406" y="7132"/>
                </a:lnTo>
                <a:lnTo>
                  <a:pt x="11528" y="7059"/>
                </a:lnTo>
                <a:lnTo>
                  <a:pt x="11650" y="6961"/>
                </a:lnTo>
                <a:lnTo>
                  <a:pt x="11748" y="6790"/>
                </a:lnTo>
                <a:lnTo>
                  <a:pt x="11846" y="6619"/>
                </a:lnTo>
                <a:lnTo>
                  <a:pt x="11944" y="6400"/>
                </a:lnTo>
                <a:lnTo>
                  <a:pt x="11992" y="6155"/>
                </a:lnTo>
                <a:lnTo>
                  <a:pt x="12041" y="5887"/>
                </a:lnTo>
                <a:lnTo>
                  <a:pt x="12066" y="5642"/>
                </a:lnTo>
                <a:lnTo>
                  <a:pt x="12041" y="5398"/>
                </a:lnTo>
                <a:lnTo>
                  <a:pt x="12017" y="5203"/>
                </a:lnTo>
                <a:lnTo>
                  <a:pt x="11968" y="5007"/>
                </a:lnTo>
                <a:lnTo>
                  <a:pt x="11919" y="4836"/>
                </a:lnTo>
                <a:lnTo>
                  <a:pt x="11846" y="4690"/>
                </a:lnTo>
                <a:lnTo>
                  <a:pt x="11748" y="4592"/>
                </a:lnTo>
                <a:lnTo>
                  <a:pt x="11626" y="4519"/>
                </a:lnTo>
                <a:lnTo>
                  <a:pt x="11699" y="4153"/>
                </a:lnTo>
                <a:lnTo>
                  <a:pt x="11724" y="3811"/>
                </a:lnTo>
                <a:lnTo>
                  <a:pt x="11724" y="3493"/>
                </a:lnTo>
                <a:lnTo>
                  <a:pt x="11724" y="3200"/>
                </a:lnTo>
                <a:lnTo>
                  <a:pt x="11699" y="2907"/>
                </a:lnTo>
                <a:lnTo>
                  <a:pt x="11650" y="2638"/>
                </a:lnTo>
                <a:lnTo>
                  <a:pt x="11577" y="2394"/>
                </a:lnTo>
                <a:lnTo>
                  <a:pt x="11504" y="2150"/>
                </a:lnTo>
                <a:lnTo>
                  <a:pt x="11406" y="1930"/>
                </a:lnTo>
                <a:lnTo>
                  <a:pt x="11309" y="1710"/>
                </a:lnTo>
                <a:lnTo>
                  <a:pt x="11186" y="1515"/>
                </a:lnTo>
                <a:lnTo>
                  <a:pt x="11040" y="1344"/>
                </a:lnTo>
                <a:lnTo>
                  <a:pt x="10893" y="1173"/>
                </a:lnTo>
                <a:lnTo>
                  <a:pt x="10747" y="1026"/>
                </a:lnTo>
                <a:lnTo>
                  <a:pt x="10429" y="758"/>
                </a:lnTo>
                <a:lnTo>
                  <a:pt x="10063" y="562"/>
                </a:lnTo>
                <a:lnTo>
                  <a:pt x="9697" y="367"/>
                </a:lnTo>
                <a:lnTo>
                  <a:pt x="9330" y="245"/>
                </a:lnTo>
                <a:lnTo>
                  <a:pt x="8964" y="147"/>
                </a:lnTo>
                <a:lnTo>
                  <a:pt x="8598" y="74"/>
                </a:lnTo>
                <a:lnTo>
                  <a:pt x="8256" y="25"/>
                </a:lnTo>
                <a:lnTo>
                  <a:pt x="7938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6" name="Google Shape;590;p40"/>
          <p:cNvGrpSpPr/>
          <p:nvPr/>
        </p:nvGrpSpPr>
        <p:grpSpPr>
          <a:xfrm>
            <a:off x="4904046" y="2089056"/>
            <a:ext cx="351204" cy="324661"/>
            <a:chOff x="5975075" y="2327500"/>
            <a:chExt cx="420100" cy="388350"/>
          </a:xfrm>
          <a:solidFill>
            <a:schemeClr val="bg1"/>
          </a:solidFill>
        </p:grpSpPr>
        <p:sp>
          <p:nvSpPr>
            <p:cNvPr id="417" name="Google Shape;591;p40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l" t="t" r="r" b="b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592;p40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l" t="t" r="r" b="b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9" name="Google Shape;593;p40"/>
          <p:cNvGrpSpPr/>
          <p:nvPr/>
        </p:nvGrpSpPr>
        <p:grpSpPr>
          <a:xfrm>
            <a:off x="5535456" y="2079358"/>
            <a:ext cx="215437" cy="351204"/>
            <a:chOff x="6730350" y="2315900"/>
            <a:chExt cx="257700" cy="420100"/>
          </a:xfrm>
          <a:solidFill>
            <a:schemeClr val="bg1"/>
          </a:solidFill>
        </p:grpSpPr>
        <p:sp>
          <p:nvSpPr>
            <p:cNvPr id="420" name="Google Shape;594;p40"/>
            <p:cNvSpPr/>
            <p:nvPr/>
          </p:nvSpPr>
          <p:spPr>
            <a:xfrm>
              <a:off x="6807900" y="2671250"/>
              <a:ext cx="102600" cy="22625"/>
            </a:xfrm>
            <a:custGeom>
              <a:avLst/>
              <a:gdLst/>
              <a:ahLst/>
              <a:cxnLst/>
              <a:rect l="l" t="t" r="r" b="b"/>
              <a:pathLst>
                <a:path w="4104" h="905" extrusionOk="0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595;p40"/>
            <p:cNvSpPr/>
            <p:nvPr/>
          </p:nvSpPr>
          <p:spPr>
            <a:xfrm>
              <a:off x="6807900" y="2636450"/>
              <a:ext cx="102600" cy="22625"/>
            </a:xfrm>
            <a:custGeom>
              <a:avLst/>
              <a:gdLst/>
              <a:ahLst/>
              <a:cxnLst/>
              <a:rect l="l" t="t" r="r" b="b"/>
              <a:pathLst>
                <a:path w="4104" h="905" extrusionOk="0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596;p40"/>
            <p:cNvSpPr/>
            <p:nvPr/>
          </p:nvSpPr>
          <p:spPr>
            <a:xfrm>
              <a:off x="6807900" y="2706075"/>
              <a:ext cx="102600" cy="29925"/>
            </a:xfrm>
            <a:custGeom>
              <a:avLst/>
              <a:gdLst/>
              <a:ahLst/>
              <a:cxnLst/>
              <a:rect l="l" t="t" r="r" b="b"/>
              <a:pathLst>
                <a:path w="4104" h="1197" extrusionOk="0">
                  <a:moveTo>
                    <a:pt x="1" y="0"/>
                  </a:moveTo>
                  <a:lnTo>
                    <a:pt x="1" y="171"/>
                  </a:lnTo>
                  <a:lnTo>
                    <a:pt x="25" y="318"/>
                  </a:lnTo>
                  <a:lnTo>
                    <a:pt x="98" y="464"/>
                  </a:lnTo>
                  <a:lnTo>
                    <a:pt x="196" y="586"/>
                  </a:lnTo>
                  <a:lnTo>
                    <a:pt x="343" y="660"/>
                  </a:lnTo>
                  <a:lnTo>
                    <a:pt x="1881" y="1172"/>
                  </a:lnTo>
                  <a:lnTo>
                    <a:pt x="2052" y="1197"/>
                  </a:lnTo>
                  <a:lnTo>
                    <a:pt x="2223" y="1172"/>
                  </a:lnTo>
                  <a:lnTo>
                    <a:pt x="3762" y="660"/>
                  </a:lnTo>
                  <a:lnTo>
                    <a:pt x="3908" y="586"/>
                  </a:lnTo>
                  <a:lnTo>
                    <a:pt x="4006" y="464"/>
                  </a:lnTo>
                  <a:lnTo>
                    <a:pt x="4079" y="318"/>
                  </a:lnTo>
                  <a:lnTo>
                    <a:pt x="4104" y="171"/>
                  </a:lnTo>
                  <a:lnTo>
                    <a:pt x="410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597;p40"/>
            <p:cNvSpPr/>
            <p:nvPr/>
          </p:nvSpPr>
          <p:spPr>
            <a:xfrm>
              <a:off x="6811575" y="2463675"/>
              <a:ext cx="95275" cy="160600"/>
            </a:xfrm>
            <a:custGeom>
              <a:avLst/>
              <a:gdLst/>
              <a:ahLst/>
              <a:cxnLst/>
              <a:rect l="l" t="t" r="r" b="b"/>
              <a:pathLst>
                <a:path w="3811" h="6424" extrusionOk="0">
                  <a:moveTo>
                    <a:pt x="1905" y="0"/>
                  </a:moveTo>
                  <a:lnTo>
                    <a:pt x="928" y="831"/>
                  </a:lnTo>
                  <a:lnTo>
                    <a:pt x="855" y="879"/>
                  </a:lnTo>
                  <a:lnTo>
                    <a:pt x="782" y="904"/>
                  </a:lnTo>
                  <a:lnTo>
                    <a:pt x="684" y="879"/>
                  </a:lnTo>
                  <a:lnTo>
                    <a:pt x="611" y="831"/>
                  </a:lnTo>
                  <a:lnTo>
                    <a:pt x="0" y="318"/>
                  </a:lnTo>
                  <a:lnTo>
                    <a:pt x="1319" y="6423"/>
                  </a:lnTo>
                  <a:lnTo>
                    <a:pt x="2491" y="6423"/>
                  </a:lnTo>
                  <a:lnTo>
                    <a:pt x="3810" y="318"/>
                  </a:lnTo>
                  <a:lnTo>
                    <a:pt x="3200" y="831"/>
                  </a:lnTo>
                  <a:lnTo>
                    <a:pt x="3126" y="879"/>
                  </a:lnTo>
                  <a:lnTo>
                    <a:pt x="3029" y="904"/>
                  </a:lnTo>
                  <a:lnTo>
                    <a:pt x="2955" y="879"/>
                  </a:lnTo>
                  <a:lnTo>
                    <a:pt x="2882" y="831"/>
                  </a:lnTo>
                  <a:lnTo>
                    <a:pt x="190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598;p40"/>
            <p:cNvSpPr/>
            <p:nvPr/>
          </p:nvSpPr>
          <p:spPr>
            <a:xfrm>
              <a:off x="6730350" y="2315900"/>
              <a:ext cx="257700" cy="308375"/>
            </a:xfrm>
            <a:custGeom>
              <a:avLst/>
              <a:gdLst/>
              <a:ahLst/>
              <a:cxnLst/>
              <a:rect l="l" t="t" r="r" b="b"/>
              <a:pathLst>
                <a:path w="10308" h="12335" extrusionOk="0">
                  <a:moveTo>
                    <a:pt x="5154" y="1"/>
                  </a:moveTo>
                  <a:lnTo>
                    <a:pt x="4617" y="25"/>
                  </a:lnTo>
                  <a:lnTo>
                    <a:pt x="4128" y="98"/>
                  </a:lnTo>
                  <a:lnTo>
                    <a:pt x="3615" y="245"/>
                  </a:lnTo>
                  <a:lnTo>
                    <a:pt x="3151" y="416"/>
                  </a:lnTo>
                  <a:lnTo>
                    <a:pt x="2712" y="636"/>
                  </a:lnTo>
                  <a:lnTo>
                    <a:pt x="2272" y="880"/>
                  </a:lnTo>
                  <a:lnTo>
                    <a:pt x="1881" y="1173"/>
                  </a:lnTo>
                  <a:lnTo>
                    <a:pt x="1515" y="1515"/>
                  </a:lnTo>
                  <a:lnTo>
                    <a:pt x="1198" y="1881"/>
                  </a:lnTo>
                  <a:lnTo>
                    <a:pt x="880" y="2272"/>
                  </a:lnTo>
                  <a:lnTo>
                    <a:pt x="636" y="2687"/>
                  </a:lnTo>
                  <a:lnTo>
                    <a:pt x="416" y="3151"/>
                  </a:lnTo>
                  <a:lnTo>
                    <a:pt x="245" y="3615"/>
                  </a:lnTo>
                  <a:lnTo>
                    <a:pt x="123" y="4104"/>
                  </a:lnTo>
                  <a:lnTo>
                    <a:pt x="50" y="4617"/>
                  </a:lnTo>
                  <a:lnTo>
                    <a:pt x="1" y="5154"/>
                  </a:lnTo>
                  <a:lnTo>
                    <a:pt x="25" y="5423"/>
                  </a:lnTo>
                  <a:lnTo>
                    <a:pt x="50" y="5691"/>
                  </a:lnTo>
                  <a:lnTo>
                    <a:pt x="123" y="6204"/>
                  </a:lnTo>
                  <a:lnTo>
                    <a:pt x="245" y="6693"/>
                  </a:lnTo>
                  <a:lnTo>
                    <a:pt x="416" y="7132"/>
                  </a:lnTo>
                  <a:lnTo>
                    <a:pt x="636" y="7572"/>
                  </a:lnTo>
                  <a:lnTo>
                    <a:pt x="856" y="7963"/>
                  </a:lnTo>
                  <a:lnTo>
                    <a:pt x="1100" y="8353"/>
                  </a:lnTo>
                  <a:lnTo>
                    <a:pt x="1369" y="8744"/>
                  </a:lnTo>
                  <a:lnTo>
                    <a:pt x="1906" y="9526"/>
                  </a:lnTo>
                  <a:lnTo>
                    <a:pt x="2150" y="9941"/>
                  </a:lnTo>
                  <a:lnTo>
                    <a:pt x="2394" y="10356"/>
                  </a:lnTo>
                  <a:lnTo>
                    <a:pt x="2614" y="10796"/>
                  </a:lnTo>
                  <a:lnTo>
                    <a:pt x="2810" y="11284"/>
                  </a:lnTo>
                  <a:lnTo>
                    <a:pt x="2980" y="11797"/>
                  </a:lnTo>
                  <a:lnTo>
                    <a:pt x="3103" y="12334"/>
                  </a:lnTo>
                  <a:lnTo>
                    <a:pt x="4079" y="12334"/>
                  </a:lnTo>
                  <a:lnTo>
                    <a:pt x="3249" y="8500"/>
                  </a:lnTo>
                  <a:lnTo>
                    <a:pt x="2663" y="5642"/>
                  </a:lnTo>
                  <a:lnTo>
                    <a:pt x="2663" y="5520"/>
                  </a:lnTo>
                  <a:lnTo>
                    <a:pt x="2712" y="5423"/>
                  </a:lnTo>
                  <a:lnTo>
                    <a:pt x="2785" y="5374"/>
                  </a:lnTo>
                  <a:lnTo>
                    <a:pt x="2883" y="5349"/>
                  </a:lnTo>
                  <a:lnTo>
                    <a:pt x="2956" y="5349"/>
                  </a:lnTo>
                  <a:lnTo>
                    <a:pt x="3054" y="5398"/>
                  </a:lnTo>
                  <a:lnTo>
                    <a:pt x="4031" y="6253"/>
                  </a:lnTo>
                  <a:lnTo>
                    <a:pt x="4983" y="5398"/>
                  </a:lnTo>
                  <a:lnTo>
                    <a:pt x="5081" y="5349"/>
                  </a:lnTo>
                  <a:lnTo>
                    <a:pt x="5227" y="5349"/>
                  </a:lnTo>
                  <a:lnTo>
                    <a:pt x="5325" y="5398"/>
                  </a:lnTo>
                  <a:lnTo>
                    <a:pt x="6278" y="6253"/>
                  </a:lnTo>
                  <a:lnTo>
                    <a:pt x="7254" y="5398"/>
                  </a:lnTo>
                  <a:lnTo>
                    <a:pt x="7352" y="5349"/>
                  </a:lnTo>
                  <a:lnTo>
                    <a:pt x="7425" y="5349"/>
                  </a:lnTo>
                  <a:lnTo>
                    <a:pt x="7523" y="5374"/>
                  </a:lnTo>
                  <a:lnTo>
                    <a:pt x="7596" y="5423"/>
                  </a:lnTo>
                  <a:lnTo>
                    <a:pt x="7645" y="5520"/>
                  </a:lnTo>
                  <a:lnTo>
                    <a:pt x="7645" y="5642"/>
                  </a:lnTo>
                  <a:lnTo>
                    <a:pt x="7059" y="8500"/>
                  </a:lnTo>
                  <a:lnTo>
                    <a:pt x="6229" y="12334"/>
                  </a:lnTo>
                  <a:lnTo>
                    <a:pt x="7206" y="12334"/>
                  </a:lnTo>
                  <a:lnTo>
                    <a:pt x="7328" y="11797"/>
                  </a:lnTo>
                  <a:lnTo>
                    <a:pt x="7499" y="11284"/>
                  </a:lnTo>
                  <a:lnTo>
                    <a:pt x="7694" y="10796"/>
                  </a:lnTo>
                  <a:lnTo>
                    <a:pt x="7914" y="10356"/>
                  </a:lnTo>
                  <a:lnTo>
                    <a:pt x="8158" y="9941"/>
                  </a:lnTo>
                  <a:lnTo>
                    <a:pt x="8402" y="9526"/>
                  </a:lnTo>
                  <a:lnTo>
                    <a:pt x="8940" y="8744"/>
                  </a:lnTo>
                  <a:lnTo>
                    <a:pt x="9208" y="8353"/>
                  </a:lnTo>
                  <a:lnTo>
                    <a:pt x="9453" y="7963"/>
                  </a:lnTo>
                  <a:lnTo>
                    <a:pt x="9672" y="7572"/>
                  </a:lnTo>
                  <a:lnTo>
                    <a:pt x="9892" y="7132"/>
                  </a:lnTo>
                  <a:lnTo>
                    <a:pt x="10063" y="6693"/>
                  </a:lnTo>
                  <a:lnTo>
                    <a:pt x="10185" y="6204"/>
                  </a:lnTo>
                  <a:lnTo>
                    <a:pt x="10259" y="5691"/>
                  </a:lnTo>
                  <a:lnTo>
                    <a:pt x="10283" y="5423"/>
                  </a:lnTo>
                  <a:lnTo>
                    <a:pt x="10307" y="5154"/>
                  </a:lnTo>
                  <a:lnTo>
                    <a:pt x="10259" y="4617"/>
                  </a:lnTo>
                  <a:lnTo>
                    <a:pt x="10185" y="4104"/>
                  </a:lnTo>
                  <a:lnTo>
                    <a:pt x="10063" y="3615"/>
                  </a:lnTo>
                  <a:lnTo>
                    <a:pt x="9892" y="3151"/>
                  </a:lnTo>
                  <a:lnTo>
                    <a:pt x="9672" y="2687"/>
                  </a:lnTo>
                  <a:lnTo>
                    <a:pt x="9428" y="2272"/>
                  </a:lnTo>
                  <a:lnTo>
                    <a:pt x="9111" y="1881"/>
                  </a:lnTo>
                  <a:lnTo>
                    <a:pt x="8793" y="1515"/>
                  </a:lnTo>
                  <a:lnTo>
                    <a:pt x="8427" y="1173"/>
                  </a:lnTo>
                  <a:lnTo>
                    <a:pt x="8036" y="880"/>
                  </a:lnTo>
                  <a:lnTo>
                    <a:pt x="7596" y="636"/>
                  </a:lnTo>
                  <a:lnTo>
                    <a:pt x="7157" y="416"/>
                  </a:lnTo>
                  <a:lnTo>
                    <a:pt x="6693" y="245"/>
                  </a:lnTo>
                  <a:lnTo>
                    <a:pt x="6180" y="98"/>
                  </a:lnTo>
                  <a:lnTo>
                    <a:pt x="5691" y="25"/>
                  </a:lnTo>
                  <a:lnTo>
                    <a:pt x="515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5" name="Google Shape;599;p40"/>
          <p:cNvGrpSpPr/>
          <p:nvPr/>
        </p:nvGrpSpPr>
        <p:grpSpPr>
          <a:xfrm>
            <a:off x="516801" y="2615840"/>
            <a:ext cx="109265" cy="398166"/>
            <a:chOff x="727175" y="2957625"/>
            <a:chExt cx="130700" cy="476275"/>
          </a:xfrm>
          <a:solidFill>
            <a:schemeClr val="bg1"/>
          </a:solidFill>
        </p:grpSpPr>
        <p:sp>
          <p:nvSpPr>
            <p:cNvPr id="426" name="Google Shape;600;p40"/>
            <p:cNvSpPr/>
            <p:nvPr/>
          </p:nvSpPr>
          <p:spPr>
            <a:xfrm>
              <a:off x="727175" y="2957625"/>
              <a:ext cx="130700" cy="476275"/>
            </a:xfrm>
            <a:custGeom>
              <a:avLst/>
              <a:gdLst/>
              <a:ahLst/>
              <a:cxnLst/>
              <a:rect l="l" t="t" r="r" b="b"/>
              <a:pathLst>
                <a:path w="5228" h="19051" extrusionOk="0">
                  <a:moveTo>
                    <a:pt x="2614" y="489"/>
                  </a:moveTo>
                  <a:lnTo>
                    <a:pt x="2858" y="538"/>
                  </a:lnTo>
                  <a:lnTo>
                    <a:pt x="3102" y="611"/>
                  </a:lnTo>
                  <a:lnTo>
                    <a:pt x="3322" y="709"/>
                  </a:lnTo>
                  <a:lnTo>
                    <a:pt x="3493" y="880"/>
                  </a:lnTo>
                  <a:lnTo>
                    <a:pt x="3664" y="1051"/>
                  </a:lnTo>
                  <a:lnTo>
                    <a:pt x="3762" y="1270"/>
                  </a:lnTo>
                  <a:lnTo>
                    <a:pt x="3835" y="1490"/>
                  </a:lnTo>
                  <a:lnTo>
                    <a:pt x="3859" y="1759"/>
                  </a:lnTo>
                  <a:lnTo>
                    <a:pt x="3859" y="14483"/>
                  </a:lnTo>
                  <a:lnTo>
                    <a:pt x="3884" y="14581"/>
                  </a:lnTo>
                  <a:lnTo>
                    <a:pt x="3908" y="14679"/>
                  </a:lnTo>
                  <a:lnTo>
                    <a:pt x="3957" y="14776"/>
                  </a:lnTo>
                  <a:lnTo>
                    <a:pt x="4030" y="14850"/>
                  </a:lnTo>
                  <a:lnTo>
                    <a:pt x="4177" y="14996"/>
                  </a:lnTo>
                  <a:lnTo>
                    <a:pt x="4324" y="15167"/>
                  </a:lnTo>
                  <a:lnTo>
                    <a:pt x="4446" y="15363"/>
                  </a:lnTo>
                  <a:lnTo>
                    <a:pt x="4543" y="15558"/>
                  </a:lnTo>
                  <a:lnTo>
                    <a:pt x="4641" y="15778"/>
                  </a:lnTo>
                  <a:lnTo>
                    <a:pt x="4690" y="15973"/>
                  </a:lnTo>
                  <a:lnTo>
                    <a:pt x="4714" y="16193"/>
                  </a:lnTo>
                  <a:lnTo>
                    <a:pt x="4739" y="16437"/>
                  </a:lnTo>
                  <a:lnTo>
                    <a:pt x="4714" y="16633"/>
                  </a:lnTo>
                  <a:lnTo>
                    <a:pt x="4690" y="16852"/>
                  </a:lnTo>
                  <a:lnTo>
                    <a:pt x="4641" y="17048"/>
                  </a:lnTo>
                  <a:lnTo>
                    <a:pt x="4568" y="17243"/>
                  </a:lnTo>
                  <a:lnTo>
                    <a:pt x="4470" y="17438"/>
                  </a:lnTo>
                  <a:lnTo>
                    <a:pt x="4372" y="17609"/>
                  </a:lnTo>
                  <a:lnTo>
                    <a:pt x="4250" y="17780"/>
                  </a:lnTo>
                  <a:lnTo>
                    <a:pt x="4104" y="17927"/>
                  </a:lnTo>
                  <a:lnTo>
                    <a:pt x="3957" y="18073"/>
                  </a:lnTo>
                  <a:lnTo>
                    <a:pt x="3811" y="18196"/>
                  </a:lnTo>
                  <a:lnTo>
                    <a:pt x="3615" y="18293"/>
                  </a:lnTo>
                  <a:lnTo>
                    <a:pt x="3444" y="18391"/>
                  </a:lnTo>
                  <a:lnTo>
                    <a:pt x="3249" y="18464"/>
                  </a:lnTo>
                  <a:lnTo>
                    <a:pt x="3029" y="18513"/>
                  </a:lnTo>
                  <a:lnTo>
                    <a:pt x="2834" y="18538"/>
                  </a:lnTo>
                  <a:lnTo>
                    <a:pt x="2614" y="18562"/>
                  </a:lnTo>
                  <a:lnTo>
                    <a:pt x="2394" y="18538"/>
                  </a:lnTo>
                  <a:lnTo>
                    <a:pt x="2174" y="18513"/>
                  </a:lnTo>
                  <a:lnTo>
                    <a:pt x="1979" y="18464"/>
                  </a:lnTo>
                  <a:lnTo>
                    <a:pt x="1784" y="18391"/>
                  </a:lnTo>
                  <a:lnTo>
                    <a:pt x="1613" y="18293"/>
                  </a:lnTo>
                  <a:lnTo>
                    <a:pt x="1417" y="18196"/>
                  </a:lnTo>
                  <a:lnTo>
                    <a:pt x="1271" y="18073"/>
                  </a:lnTo>
                  <a:lnTo>
                    <a:pt x="1124" y="17927"/>
                  </a:lnTo>
                  <a:lnTo>
                    <a:pt x="978" y="17780"/>
                  </a:lnTo>
                  <a:lnTo>
                    <a:pt x="855" y="17609"/>
                  </a:lnTo>
                  <a:lnTo>
                    <a:pt x="758" y="17438"/>
                  </a:lnTo>
                  <a:lnTo>
                    <a:pt x="660" y="17243"/>
                  </a:lnTo>
                  <a:lnTo>
                    <a:pt x="587" y="17048"/>
                  </a:lnTo>
                  <a:lnTo>
                    <a:pt x="538" y="16852"/>
                  </a:lnTo>
                  <a:lnTo>
                    <a:pt x="514" y="16633"/>
                  </a:lnTo>
                  <a:lnTo>
                    <a:pt x="489" y="16437"/>
                  </a:lnTo>
                  <a:lnTo>
                    <a:pt x="514" y="16193"/>
                  </a:lnTo>
                  <a:lnTo>
                    <a:pt x="538" y="15973"/>
                  </a:lnTo>
                  <a:lnTo>
                    <a:pt x="587" y="15778"/>
                  </a:lnTo>
                  <a:lnTo>
                    <a:pt x="684" y="15558"/>
                  </a:lnTo>
                  <a:lnTo>
                    <a:pt x="782" y="15363"/>
                  </a:lnTo>
                  <a:lnTo>
                    <a:pt x="904" y="15167"/>
                  </a:lnTo>
                  <a:lnTo>
                    <a:pt x="1051" y="14996"/>
                  </a:lnTo>
                  <a:lnTo>
                    <a:pt x="1197" y="14850"/>
                  </a:lnTo>
                  <a:lnTo>
                    <a:pt x="1271" y="14776"/>
                  </a:lnTo>
                  <a:lnTo>
                    <a:pt x="1319" y="14679"/>
                  </a:lnTo>
                  <a:lnTo>
                    <a:pt x="1344" y="14581"/>
                  </a:lnTo>
                  <a:lnTo>
                    <a:pt x="1368" y="14483"/>
                  </a:lnTo>
                  <a:lnTo>
                    <a:pt x="1368" y="1759"/>
                  </a:lnTo>
                  <a:lnTo>
                    <a:pt x="1393" y="1490"/>
                  </a:lnTo>
                  <a:lnTo>
                    <a:pt x="1466" y="1270"/>
                  </a:lnTo>
                  <a:lnTo>
                    <a:pt x="1564" y="1051"/>
                  </a:lnTo>
                  <a:lnTo>
                    <a:pt x="1735" y="880"/>
                  </a:lnTo>
                  <a:lnTo>
                    <a:pt x="1906" y="709"/>
                  </a:lnTo>
                  <a:lnTo>
                    <a:pt x="2125" y="611"/>
                  </a:lnTo>
                  <a:lnTo>
                    <a:pt x="2370" y="538"/>
                  </a:lnTo>
                  <a:lnTo>
                    <a:pt x="2614" y="489"/>
                  </a:lnTo>
                  <a:close/>
                  <a:moveTo>
                    <a:pt x="2614" y="0"/>
                  </a:moveTo>
                  <a:lnTo>
                    <a:pt x="2443" y="25"/>
                  </a:lnTo>
                  <a:lnTo>
                    <a:pt x="2272" y="49"/>
                  </a:lnTo>
                  <a:lnTo>
                    <a:pt x="2101" y="98"/>
                  </a:lnTo>
                  <a:lnTo>
                    <a:pt x="1930" y="147"/>
                  </a:lnTo>
                  <a:lnTo>
                    <a:pt x="1784" y="220"/>
                  </a:lnTo>
                  <a:lnTo>
                    <a:pt x="1637" y="318"/>
                  </a:lnTo>
                  <a:lnTo>
                    <a:pt x="1515" y="416"/>
                  </a:lnTo>
                  <a:lnTo>
                    <a:pt x="1393" y="513"/>
                  </a:lnTo>
                  <a:lnTo>
                    <a:pt x="1271" y="635"/>
                  </a:lnTo>
                  <a:lnTo>
                    <a:pt x="1173" y="782"/>
                  </a:lnTo>
                  <a:lnTo>
                    <a:pt x="1075" y="928"/>
                  </a:lnTo>
                  <a:lnTo>
                    <a:pt x="1002" y="1075"/>
                  </a:lnTo>
                  <a:lnTo>
                    <a:pt x="953" y="1246"/>
                  </a:lnTo>
                  <a:lnTo>
                    <a:pt x="904" y="1393"/>
                  </a:lnTo>
                  <a:lnTo>
                    <a:pt x="880" y="1588"/>
                  </a:lnTo>
                  <a:lnTo>
                    <a:pt x="880" y="1759"/>
                  </a:lnTo>
                  <a:lnTo>
                    <a:pt x="880" y="14483"/>
                  </a:lnTo>
                  <a:lnTo>
                    <a:pt x="684" y="14679"/>
                  </a:lnTo>
                  <a:lnTo>
                    <a:pt x="514" y="14874"/>
                  </a:lnTo>
                  <a:lnTo>
                    <a:pt x="367" y="15094"/>
                  </a:lnTo>
                  <a:lnTo>
                    <a:pt x="245" y="15338"/>
                  </a:lnTo>
                  <a:lnTo>
                    <a:pt x="147" y="15607"/>
                  </a:lnTo>
                  <a:lnTo>
                    <a:pt x="74" y="15875"/>
                  </a:lnTo>
                  <a:lnTo>
                    <a:pt x="25" y="16144"/>
                  </a:lnTo>
                  <a:lnTo>
                    <a:pt x="1" y="16437"/>
                  </a:lnTo>
                  <a:lnTo>
                    <a:pt x="25" y="16681"/>
                  </a:lnTo>
                  <a:lnTo>
                    <a:pt x="49" y="16950"/>
                  </a:lnTo>
                  <a:lnTo>
                    <a:pt x="123" y="17194"/>
                  </a:lnTo>
                  <a:lnTo>
                    <a:pt x="196" y="17438"/>
                  </a:lnTo>
                  <a:lnTo>
                    <a:pt x="318" y="17683"/>
                  </a:lnTo>
                  <a:lnTo>
                    <a:pt x="440" y="17878"/>
                  </a:lnTo>
                  <a:lnTo>
                    <a:pt x="611" y="18098"/>
                  </a:lnTo>
                  <a:lnTo>
                    <a:pt x="758" y="18269"/>
                  </a:lnTo>
                  <a:lnTo>
                    <a:pt x="953" y="18440"/>
                  </a:lnTo>
                  <a:lnTo>
                    <a:pt x="1149" y="18586"/>
                  </a:lnTo>
                  <a:lnTo>
                    <a:pt x="1368" y="18733"/>
                  </a:lnTo>
                  <a:lnTo>
                    <a:pt x="1588" y="18831"/>
                  </a:lnTo>
                  <a:lnTo>
                    <a:pt x="1832" y="18928"/>
                  </a:lnTo>
                  <a:lnTo>
                    <a:pt x="2077" y="18977"/>
                  </a:lnTo>
                  <a:lnTo>
                    <a:pt x="2345" y="19026"/>
                  </a:lnTo>
                  <a:lnTo>
                    <a:pt x="2614" y="19050"/>
                  </a:lnTo>
                  <a:lnTo>
                    <a:pt x="2883" y="19026"/>
                  </a:lnTo>
                  <a:lnTo>
                    <a:pt x="3151" y="18977"/>
                  </a:lnTo>
                  <a:lnTo>
                    <a:pt x="3395" y="18928"/>
                  </a:lnTo>
                  <a:lnTo>
                    <a:pt x="3640" y="18831"/>
                  </a:lnTo>
                  <a:lnTo>
                    <a:pt x="3859" y="18733"/>
                  </a:lnTo>
                  <a:lnTo>
                    <a:pt x="4079" y="18586"/>
                  </a:lnTo>
                  <a:lnTo>
                    <a:pt x="4275" y="18440"/>
                  </a:lnTo>
                  <a:lnTo>
                    <a:pt x="4470" y="18269"/>
                  </a:lnTo>
                  <a:lnTo>
                    <a:pt x="4617" y="18098"/>
                  </a:lnTo>
                  <a:lnTo>
                    <a:pt x="4788" y="17878"/>
                  </a:lnTo>
                  <a:lnTo>
                    <a:pt x="4910" y="17683"/>
                  </a:lnTo>
                  <a:lnTo>
                    <a:pt x="5032" y="17438"/>
                  </a:lnTo>
                  <a:lnTo>
                    <a:pt x="5105" y="17194"/>
                  </a:lnTo>
                  <a:lnTo>
                    <a:pt x="5178" y="16950"/>
                  </a:lnTo>
                  <a:lnTo>
                    <a:pt x="5203" y="16681"/>
                  </a:lnTo>
                  <a:lnTo>
                    <a:pt x="5227" y="16437"/>
                  </a:lnTo>
                  <a:lnTo>
                    <a:pt x="5203" y="16144"/>
                  </a:lnTo>
                  <a:lnTo>
                    <a:pt x="5154" y="15875"/>
                  </a:lnTo>
                  <a:lnTo>
                    <a:pt x="5081" y="15607"/>
                  </a:lnTo>
                  <a:lnTo>
                    <a:pt x="4983" y="15338"/>
                  </a:lnTo>
                  <a:lnTo>
                    <a:pt x="4861" y="15094"/>
                  </a:lnTo>
                  <a:lnTo>
                    <a:pt x="4714" y="14874"/>
                  </a:lnTo>
                  <a:lnTo>
                    <a:pt x="4543" y="14679"/>
                  </a:lnTo>
                  <a:lnTo>
                    <a:pt x="4348" y="14483"/>
                  </a:lnTo>
                  <a:lnTo>
                    <a:pt x="4348" y="1759"/>
                  </a:lnTo>
                  <a:lnTo>
                    <a:pt x="4348" y="1588"/>
                  </a:lnTo>
                  <a:lnTo>
                    <a:pt x="4324" y="1393"/>
                  </a:lnTo>
                  <a:lnTo>
                    <a:pt x="4275" y="1246"/>
                  </a:lnTo>
                  <a:lnTo>
                    <a:pt x="4226" y="1075"/>
                  </a:lnTo>
                  <a:lnTo>
                    <a:pt x="4153" y="928"/>
                  </a:lnTo>
                  <a:lnTo>
                    <a:pt x="4055" y="782"/>
                  </a:lnTo>
                  <a:lnTo>
                    <a:pt x="3957" y="635"/>
                  </a:lnTo>
                  <a:lnTo>
                    <a:pt x="3835" y="513"/>
                  </a:lnTo>
                  <a:lnTo>
                    <a:pt x="3713" y="416"/>
                  </a:lnTo>
                  <a:lnTo>
                    <a:pt x="3591" y="318"/>
                  </a:lnTo>
                  <a:lnTo>
                    <a:pt x="3444" y="220"/>
                  </a:lnTo>
                  <a:lnTo>
                    <a:pt x="3298" y="147"/>
                  </a:lnTo>
                  <a:lnTo>
                    <a:pt x="3127" y="98"/>
                  </a:lnTo>
                  <a:lnTo>
                    <a:pt x="2956" y="49"/>
                  </a:lnTo>
                  <a:lnTo>
                    <a:pt x="2785" y="25"/>
                  </a:lnTo>
                  <a:lnTo>
                    <a:pt x="261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601;p40"/>
            <p:cNvSpPr/>
            <p:nvPr/>
          </p:nvSpPr>
          <p:spPr>
            <a:xfrm>
              <a:off x="751600" y="3090125"/>
              <a:ext cx="81850" cy="319350"/>
            </a:xfrm>
            <a:custGeom>
              <a:avLst/>
              <a:gdLst/>
              <a:ahLst/>
              <a:cxnLst/>
              <a:rect l="l" t="t" r="r" b="b"/>
              <a:pathLst>
                <a:path w="3274" h="12774" extrusionOk="0">
                  <a:moveTo>
                    <a:pt x="880" y="0"/>
                  </a:moveTo>
                  <a:lnTo>
                    <a:pt x="880" y="9183"/>
                  </a:lnTo>
                  <a:lnTo>
                    <a:pt x="855" y="9379"/>
                  </a:lnTo>
                  <a:lnTo>
                    <a:pt x="782" y="9574"/>
                  </a:lnTo>
                  <a:lnTo>
                    <a:pt x="684" y="9745"/>
                  </a:lnTo>
                  <a:lnTo>
                    <a:pt x="538" y="9916"/>
                  </a:lnTo>
                  <a:lnTo>
                    <a:pt x="416" y="10038"/>
                  </a:lnTo>
                  <a:lnTo>
                    <a:pt x="318" y="10160"/>
                  </a:lnTo>
                  <a:lnTo>
                    <a:pt x="220" y="10307"/>
                  </a:lnTo>
                  <a:lnTo>
                    <a:pt x="147" y="10453"/>
                  </a:lnTo>
                  <a:lnTo>
                    <a:pt x="74" y="10624"/>
                  </a:lnTo>
                  <a:lnTo>
                    <a:pt x="49" y="10795"/>
                  </a:lnTo>
                  <a:lnTo>
                    <a:pt x="1" y="10966"/>
                  </a:lnTo>
                  <a:lnTo>
                    <a:pt x="1" y="11137"/>
                  </a:lnTo>
                  <a:lnTo>
                    <a:pt x="1" y="11284"/>
                  </a:lnTo>
                  <a:lnTo>
                    <a:pt x="25" y="11455"/>
                  </a:lnTo>
                  <a:lnTo>
                    <a:pt x="74" y="11601"/>
                  </a:lnTo>
                  <a:lnTo>
                    <a:pt x="123" y="11772"/>
                  </a:lnTo>
                  <a:lnTo>
                    <a:pt x="196" y="11894"/>
                  </a:lnTo>
                  <a:lnTo>
                    <a:pt x="294" y="12041"/>
                  </a:lnTo>
                  <a:lnTo>
                    <a:pt x="367" y="12163"/>
                  </a:lnTo>
                  <a:lnTo>
                    <a:pt x="489" y="12285"/>
                  </a:lnTo>
                  <a:lnTo>
                    <a:pt x="587" y="12383"/>
                  </a:lnTo>
                  <a:lnTo>
                    <a:pt x="733" y="12480"/>
                  </a:lnTo>
                  <a:lnTo>
                    <a:pt x="855" y="12554"/>
                  </a:lnTo>
                  <a:lnTo>
                    <a:pt x="1002" y="12627"/>
                  </a:lnTo>
                  <a:lnTo>
                    <a:pt x="1148" y="12700"/>
                  </a:lnTo>
                  <a:lnTo>
                    <a:pt x="1319" y="12725"/>
                  </a:lnTo>
                  <a:lnTo>
                    <a:pt x="1466" y="12749"/>
                  </a:lnTo>
                  <a:lnTo>
                    <a:pt x="1637" y="12773"/>
                  </a:lnTo>
                  <a:lnTo>
                    <a:pt x="1808" y="12749"/>
                  </a:lnTo>
                  <a:lnTo>
                    <a:pt x="1954" y="12725"/>
                  </a:lnTo>
                  <a:lnTo>
                    <a:pt x="2125" y="12700"/>
                  </a:lnTo>
                  <a:lnTo>
                    <a:pt x="2272" y="12627"/>
                  </a:lnTo>
                  <a:lnTo>
                    <a:pt x="2418" y="12554"/>
                  </a:lnTo>
                  <a:lnTo>
                    <a:pt x="2541" y="12480"/>
                  </a:lnTo>
                  <a:lnTo>
                    <a:pt x="2687" y="12383"/>
                  </a:lnTo>
                  <a:lnTo>
                    <a:pt x="2785" y="12285"/>
                  </a:lnTo>
                  <a:lnTo>
                    <a:pt x="2907" y="12163"/>
                  </a:lnTo>
                  <a:lnTo>
                    <a:pt x="2980" y="12041"/>
                  </a:lnTo>
                  <a:lnTo>
                    <a:pt x="3078" y="11894"/>
                  </a:lnTo>
                  <a:lnTo>
                    <a:pt x="3151" y="11772"/>
                  </a:lnTo>
                  <a:lnTo>
                    <a:pt x="3200" y="11601"/>
                  </a:lnTo>
                  <a:lnTo>
                    <a:pt x="3249" y="11455"/>
                  </a:lnTo>
                  <a:lnTo>
                    <a:pt x="3273" y="11284"/>
                  </a:lnTo>
                  <a:lnTo>
                    <a:pt x="3273" y="11137"/>
                  </a:lnTo>
                  <a:lnTo>
                    <a:pt x="3273" y="10966"/>
                  </a:lnTo>
                  <a:lnTo>
                    <a:pt x="3224" y="10795"/>
                  </a:lnTo>
                  <a:lnTo>
                    <a:pt x="3200" y="10624"/>
                  </a:lnTo>
                  <a:lnTo>
                    <a:pt x="3127" y="10453"/>
                  </a:lnTo>
                  <a:lnTo>
                    <a:pt x="3053" y="10307"/>
                  </a:lnTo>
                  <a:lnTo>
                    <a:pt x="2956" y="10160"/>
                  </a:lnTo>
                  <a:lnTo>
                    <a:pt x="2858" y="10038"/>
                  </a:lnTo>
                  <a:lnTo>
                    <a:pt x="2736" y="9916"/>
                  </a:lnTo>
                  <a:lnTo>
                    <a:pt x="2589" y="9745"/>
                  </a:lnTo>
                  <a:lnTo>
                    <a:pt x="2492" y="9574"/>
                  </a:lnTo>
                  <a:lnTo>
                    <a:pt x="2418" y="9379"/>
                  </a:lnTo>
                  <a:lnTo>
                    <a:pt x="2394" y="9183"/>
                  </a:lnTo>
                  <a:lnTo>
                    <a:pt x="2394" y="8255"/>
                  </a:lnTo>
                  <a:lnTo>
                    <a:pt x="2052" y="8255"/>
                  </a:lnTo>
                  <a:lnTo>
                    <a:pt x="1954" y="8231"/>
                  </a:lnTo>
                  <a:lnTo>
                    <a:pt x="1881" y="8182"/>
                  </a:lnTo>
                  <a:lnTo>
                    <a:pt x="1832" y="8109"/>
                  </a:lnTo>
                  <a:lnTo>
                    <a:pt x="1808" y="8011"/>
                  </a:lnTo>
                  <a:lnTo>
                    <a:pt x="1832" y="7913"/>
                  </a:lnTo>
                  <a:lnTo>
                    <a:pt x="1881" y="7840"/>
                  </a:lnTo>
                  <a:lnTo>
                    <a:pt x="1954" y="7791"/>
                  </a:lnTo>
                  <a:lnTo>
                    <a:pt x="2052" y="7767"/>
                  </a:lnTo>
                  <a:lnTo>
                    <a:pt x="2394" y="7767"/>
                  </a:lnTo>
                  <a:lnTo>
                    <a:pt x="2394" y="6912"/>
                  </a:lnTo>
                  <a:lnTo>
                    <a:pt x="2052" y="6912"/>
                  </a:lnTo>
                  <a:lnTo>
                    <a:pt x="1954" y="6888"/>
                  </a:lnTo>
                  <a:lnTo>
                    <a:pt x="1881" y="6839"/>
                  </a:lnTo>
                  <a:lnTo>
                    <a:pt x="1832" y="6765"/>
                  </a:lnTo>
                  <a:lnTo>
                    <a:pt x="1808" y="6668"/>
                  </a:lnTo>
                  <a:lnTo>
                    <a:pt x="1832" y="6570"/>
                  </a:lnTo>
                  <a:lnTo>
                    <a:pt x="1881" y="6497"/>
                  </a:lnTo>
                  <a:lnTo>
                    <a:pt x="1954" y="6448"/>
                  </a:lnTo>
                  <a:lnTo>
                    <a:pt x="2052" y="6423"/>
                  </a:lnTo>
                  <a:lnTo>
                    <a:pt x="2394" y="6423"/>
                  </a:lnTo>
                  <a:lnTo>
                    <a:pt x="2394" y="5569"/>
                  </a:lnTo>
                  <a:lnTo>
                    <a:pt x="2052" y="5569"/>
                  </a:lnTo>
                  <a:lnTo>
                    <a:pt x="1954" y="5544"/>
                  </a:lnTo>
                  <a:lnTo>
                    <a:pt x="1881" y="5495"/>
                  </a:lnTo>
                  <a:lnTo>
                    <a:pt x="1832" y="5422"/>
                  </a:lnTo>
                  <a:lnTo>
                    <a:pt x="1808" y="5324"/>
                  </a:lnTo>
                  <a:lnTo>
                    <a:pt x="1832" y="5227"/>
                  </a:lnTo>
                  <a:lnTo>
                    <a:pt x="1881" y="5153"/>
                  </a:lnTo>
                  <a:lnTo>
                    <a:pt x="1954" y="5105"/>
                  </a:lnTo>
                  <a:lnTo>
                    <a:pt x="2052" y="5080"/>
                  </a:lnTo>
                  <a:lnTo>
                    <a:pt x="2394" y="5080"/>
                  </a:lnTo>
                  <a:lnTo>
                    <a:pt x="2394" y="4225"/>
                  </a:lnTo>
                  <a:lnTo>
                    <a:pt x="2052" y="4225"/>
                  </a:lnTo>
                  <a:lnTo>
                    <a:pt x="1954" y="4201"/>
                  </a:lnTo>
                  <a:lnTo>
                    <a:pt x="1881" y="4152"/>
                  </a:lnTo>
                  <a:lnTo>
                    <a:pt x="1832" y="4079"/>
                  </a:lnTo>
                  <a:lnTo>
                    <a:pt x="1808" y="3981"/>
                  </a:lnTo>
                  <a:lnTo>
                    <a:pt x="1832" y="3883"/>
                  </a:lnTo>
                  <a:lnTo>
                    <a:pt x="1881" y="3810"/>
                  </a:lnTo>
                  <a:lnTo>
                    <a:pt x="1954" y="3761"/>
                  </a:lnTo>
                  <a:lnTo>
                    <a:pt x="2052" y="3737"/>
                  </a:lnTo>
                  <a:lnTo>
                    <a:pt x="2394" y="3737"/>
                  </a:lnTo>
                  <a:lnTo>
                    <a:pt x="2394" y="2882"/>
                  </a:lnTo>
                  <a:lnTo>
                    <a:pt x="2052" y="2882"/>
                  </a:lnTo>
                  <a:lnTo>
                    <a:pt x="1954" y="2858"/>
                  </a:lnTo>
                  <a:lnTo>
                    <a:pt x="1881" y="2809"/>
                  </a:lnTo>
                  <a:lnTo>
                    <a:pt x="1832" y="2736"/>
                  </a:lnTo>
                  <a:lnTo>
                    <a:pt x="1808" y="2638"/>
                  </a:lnTo>
                  <a:lnTo>
                    <a:pt x="1832" y="2540"/>
                  </a:lnTo>
                  <a:lnTo>
                    <a:pt x="1881" y="2467"/>
                  </a:lnTo>
                  <a:lnTo>
                    <a:pt x="1954" y="2418"/>
                  </a:lnTo>
                  <a:lnTo>
                    <a:pt x="2052" y="2394"/>
                  </a:lnTo>
                  <a:lnTo>
                    <a:pt x="2394" y="2394"/>
                  </a:lnTo>
                  <a:lnTo>
                    <a:pt x="2394" y="1539"/>
                  </a:lnTo>
                  <a:lnTo>
                    <a:pt x="2052" y="1539"/>
                  </a:lnTo>
                  <a:lnTo>
                    <a:pt x="1954" y="1514"/>
                  </a:lnTo>
                  <a:lnTo>
                    <a:pt x="1881" y="1466"/>
                  </a:lnTo>
                  <a:lnTo>
                    <a:pt x="1832" y="1392"/>
                  </a:lnTo>
                  <a:lnTo>
                    <a:pt x="1808" y="1295"/>
                  </a:lnTo>
                  <a:lnTo>
                    <a:pt x="1832" y="1197"/>
                  </a:lnTo>
                  <a:lnTo>
                    <a:pt x="1881" y="1124"/>
                  </a:lnTo>
                  <a:lnTo>
                    <a:pt x="1954" y="1075"/>
                  </a:lnTo>
                  <a:lnTo>
                    <a:pt x="2052" y="1050"/>
                  </a:lnTo>
                  <a:lnTo>
                    <a:pt x="2394" y="1050"/>
                  </a:lnTo>
                  <a:lnTo>
                    <a:pt x="239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8" name="Google Shape;602;p40"/>
          <p:cNvSpPr/>
          <p:nvPr/>
        </p:nvSpPr>
        <p:spPr>
          <a:xfrm>
            <a:off x="1531120" y="2600114"/>
            <a:ext cx="334860" cy="429809"/>
          </a:xfrm>
          <a:custGeom>
            <a:avLst/>
            <a:gdLst/>
            <a:ahLst/>
            <a:cxnLst/>
            <a:rect l="l" t="t" r="r" b="b"/>
            <a:pathLst>
              <a:path w="16022" h="20565" extrusionOk="0">
                <a:moveTo>
                  <a:pt x="14434" y="1588"/>
                </a:moveTo>
                <a:lnTo>
                  <a:pt x="14434" y="17683"/>
                </a:lnTo>
                <a:lnTo>
                  <a:pt x="1588" y="17683"/>
                </a:lnTo>
                <a:lnTo>
                  <a:pt x="1588" y="1588"/>
                </a:lnTo>
                <a:close/>
                <a:moveTo>
                  <a:pt x="8011" y="18293"/>
                </a:moveTo>
                <a:lnTo>
                  <a:pt x="8182" y="18318"/>
                </a:lnTo>
                <a:lnTo>
                  <a:pt x="8328" y="18366"/>
                </a:lnTo>
                <a:lnTo>
                  <a:pt x="8475" y="18440"/>
                </a:lnTo>
                <a:lnTo>
                  <a:pt x="8597" y="18537"/>
                </a:lnTo>
                <a:lnTo>
                  <a:pt x="8695" y="18660"/>
                </a:lnTo>
                <a:lnTo>
                  <a:pt x="8768" y="18806"/>
                </a:lnTo>
                <a:lnTo>
                  <a:pt x="8817" y="18953"/>
                </a:lnTo>
                <a:lnTo>
                  <a:pt x="8841" y="19124"/>
                </a:lnTo>
                <a:lnTo>
                  <a:pt x="8817" y="19295"/>
                </a:lnTo>
                <a:lnTo>
                  <a:pt x="8768" y="19441"/>
                </a:lnTo>
                <a:lnTo>
                  <a:pt x="8695" y="19588"/>
                </a:lnTo>
                <a:lnTo>
                  <a:pt x="8597" y="19710"/>
                </a:lnTo>
                <a:lnTo>
                  <a:pt x="8475" y="19807"/>
                </a:lnTo>
                <a:lnTo>
                  <a:pt x="8328" y="19881"/>
                </a:lnTo>
                <a:lnTo>
                  <a:pt x="8182" y="19930"/>
                </a:lnTo>
                <a:lnTo>
                  <a:pt x="8011" y="19954"/>
                </a:lnTo>
                <a:lnTo>
                  <a:pt x="7840" y="19930"/>
                </a:lnTo>
                <a:lnTo>
                  <a:pt x="7693" y="19881"/>
                </a:lnTo>
                <a:lnTo>
                  <a:pt x="7547" y="19807"/>
                </a:lnTo>
                <a:lnTo>
                  <a:pt x="7425" y="19710"/>
                </a:lnTo>
                <a:lnTo>
                  <a:pt x="7327" y="19588"/>
                </a:lnTo>
                <a:lnTo>
                  <a:pt x="7254" y="19441"/>
                </a:lnTo>
                <a:lnTo>
                  <a:pt x="7205" y="19295"/>
                </a:lnTo>
                <a:lnTo>
                  <a:pt x="7181" y="19124"/>
                </a:lnTo>
                <a:lnTo>
                  <a:pt x="7205" y="18953"/>
                </a:lnTo>
                <a:lnTo>
                  <a:pt x="7254" y="18806"/>
                </a:lnTo>
                <a:lnTo>
                  <a:pt x="7327" y="18660"/>
                </a:lnTo>
                <a:lnTo>
                  <a:pt x="7425" y="18537"/>
                </a:lnTo>
                <a:lnTo>
                  <a:pt x="7547" y="18440"/>
                </a:lnTo>
                <a:lnTo>
                  <a:pt x="7693" y="18366"/>
                </a:lnTo>
                <a:lnTo>
                  <a:pt x="7840" y="18318"/>
                </a:lnTo>
                <a:lnTo>
                  <a:pt x="8011" y="18293"/>
                </a:lnTo>
                <a:close/>
                <a:moveTo>
                  <a:pt x="1270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7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7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70" y="20565"/>
                </a:lnTo>
                <a:lnTo>
                  <a:pt x="14752" y="20565"/>
                </a:lnTo>
                <a:lnTo>
                  <a:pt x="14996" y="20540"/>
                </a:lnTo>
                <a:lnTo>
                  <a:pt x="15240" y="20467"/>
                </a:lnTo>
                <a:lnTo>
                  <a:pt x="15460" y="20345"/>
                </a:lnTo>
                <a:lnTo>
                  <a:pt x="15655" y="20198"/>
                </a:lnTo>
                <a:lnTo>
                  <a:pt x="15802" y="20003"/>
                </a:lnTo>
                <a:lnTo>
                  <a:pt x="15924" y="19783"/>
                </a:lnTo>
                <a:lnTo>
                  <a:pt x="15997" y="19539"/>
                </a:lnTo>
                <a:lnTo>
                  <a:pt x="16022" y="19270"/>
                </a:lnTo>
                <a:lnTo>
                  <a:pt x="16022" y="1295"/>
                </a:lnTo>
                <a:lnTo>
                  <a:pt x="15997" y="1026"/>
                </a:lnTo>
                <a:lnTo>
                  <a:pt x="15924" y="782"/>
                </a:lnTo>
                <a:lnTo>
                  <a:pt x="15802" y="562"/>
                </a:lnTo>
                <a:lnTo>
                  <a:pt x="15655" y="367"/>
                </a:lnTo>
                <a:lnTo>
                  <a:pt x="15460" y="220"/>
                </a:lnTo>
                <a:lnTo>
                  <a:pt x="15240" y="98"/>
                </a:lnTo>
                <a:lnTo>
                  <a:pt x="14996" y="25"/>
                </a:lnTo>
                <a:lnTo>
                  <a:pt x="1475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603;p40"/>
          <p:cNvSpPr/>
          <p:nvPr/>
        </p:nvSpPr>
        <p:spPr>
          <a:xfrm>
            <a:off x="1010961" y="2600114"/>
            <a:ext cx="248083" cy="429809"/>
          </a:xfrm>
          <a:custGeom>
            <a:avLst/>
            <a:gdLst/>
            <a:ahLst/>
            <a:cxnLst/>
            <a:rect l="l" t="t" r="r" b="b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0" name="Google Shape;604;p40"/>
          <p:cNvGrpSpPr/>
          <p:nvPr/>
        </p:nvGrpSpPr>
        <p:grpSpPr>
          <a:xfrm>
            <a:off x="2068543" y="2628589"/>
            <a:ext cx="386943" cy="372647"/>
            <a:chOff x="2583325" y="2972875"/>
            <a:chExt cx="462850" cy="445750"/>
          </a:xfrm>
          <a:solidFill>
            <a:schemeClr val="bg1"/>
          </a:solidFill>
        </p:grpSpPr>
        <p:sp>
          <p:nvSpPr>
            <p:cNvPr id="431" name="Google Shape;605;p40"/>
            <p:cNvSpPr/>
            <p:nvPr/>
          </p:nvSpPr>
          <p:spPr>
            <a:xfrm>
              <a:off x="2701775" y="3323350"/>
              <a:ext cx="225950" cy="95275"/>
            </a:xfrm>
            <a:custGeom>
              <a:avLst/>
              <a:gdLst/>
              <a:ahLst/>
              <a:cxnLst/>
              <a:rect l="l" t="t" r="r" b="b"/>
              <a:pathLst>
                <a:path w="9038" h="3811" extrusionOk="0">
                  <a:moveTo>
                    <a:pt x="2956" y="1"/>
                  </a:moveTo>
                  <a:lnTo>
                    <a:pt x="2956" y="2956"/>
                  </a:lnTo>
                  <a:lnTo>
                    <a:pt x="685" y="2956"/>
                  </a:lnTo>
                  <a:lnTo>
                    <a:pt x="514" y="3005"/>
                  </a:lnTo>
                  <a:lnTo>
                    <a:pt x="367" y="3103"/>
                  </a:lnTo>
                  <a:lnTo>
                    <a:pt x="245" y="3200"/>
                  </a:lnTo>
                  <a:lnTo>
                    <a:pt x="147" y="3322"/>
                  </a:lnTo>
                  <a:lnTo>
                    <a:pt x="50" y="3469"/>
                  </a:lnTo>
                  <a:lnTo>
                    <a:pt x="1" y="3640"/>
                  </a:lnTo>
                  <a:lnTo>
                    <a:pt x="1" y="3811"/>
                  </a:lnTo>
                  <a:lnTo>
                    <a:pt x="9037" y="3811"/>
                  </a:lnTo>
                  <a:lnTo>
                    <a:pt x="9037" y="3640"/>
                  </a:lnTo>
                  <a:lnTo>
                    <a:pt x="8988" y="3469"/>
                  </a:lnTo>
                  <a:lnTo>
                    <a:pt x="8891" y="3322"/>
                  </a:lnTo>
                  <a:lnTo>
                    <a:pt x="8793" y="3200"/>
                  </a:lnTo>
                  <a:lnTo>
                    <a:pt x="8671" y="3103"/>
                  </a:lnTo>
                  <a:lnTo>
                    <a:pt x="8524" y="3005"/>
                  </a:lnTo>
                  <a:lnTo>
                    <a:pt x="8353" y="2956"/>
                  </a:lnTo>
                  <a:lnTo>
                    <a:pt x="6082" y="2956"/>
                  </a:lnTo>
                  <a:lnTo>
                    <a:pt x="608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606;p40"/>
            <p:cNvSpPr/>
            <p:nvPr/>
          </p:nvSpPr>
          <p:spPr>
            <a:xfrm>
              <a:off x="2583325" y="2972875"/>
              <a:ext cx="462850" cy="337075"/>
            </a:xfrm>
            <a:custGeom>
              <a:avLst/>
              <a:gdLst/>
              <a:ahLst/>
              <a:cxnLst/>
              <a:rect l="l" t="t" r="r" b="b"/>
              <a:pathLst>
                <a:path w="18514" h="13483" extrusionOk="0">
                  <a:moveTo>
                    <a:pt x="17048" y="1466"/>
                  </a:moveTo>
                  <a:lnTo>
                    <a:pt x="17048" y="12017"/>
                  </a:lnTo>
                  <a:lnTo>
                    <a:pt x="1466" y="12017"/>
                  </a:lnTo>
                  <a:lnTo>
                    <a:pt x="1466" y="1466"/>
                  </a:lnTo>
                  <a:close/>
                  <a:moveTo>
                    <a:pt x="391" y="1"/>
                  </a:moveTo>
                  <a:lnTo>
                    <a:pt x="318" y="50"/>
                  </a:lnTo>
                  <a:lnTo>
                    <a:pt x="220" y="74"/>
                  </a:lnTo>
                  <a:lnTo>
                    <a:pt x="147" y="148"/>
                  </a:lnTo>
                  <a:lnTo>
                    <a:pt x="98" y="221"/>
                  </a:lnTo>
                  <a:lnTo>
                    <a:pt x="49" y="294"/>
                  </a:lnTo>
                  <a:lnTo>
                    <a:pt x="25" y="392"/>
                  </a:lnTo>
                  <a:lnTo>
                    <a:pt x="1" y="489"/>
                  </a:lnTo>
                  <a:lnTo>
                    <a:pt x="1" y="12994"/>
                  </a:lnTo>
                  <a:lnTo>
                    <a:pt x="25" y="13092"/>
                  </a:lnTo>
                  <a:lnTo>
                    <a:pt x="49" y="13189"/>
                  </a:lnTo>
                  <a:lnTo>
                    <a:pt x="98" y="13263"/>
                  </a:lnTo>
                  <a:lnTo>
                    <a:pt x="147" y="13336"/>
                  </a:lnTo>
                  <a:lnTo>
                    <a:pt x="220" y="13409"/>
                  </a:lnTo>
                  <a:lnTo>
                    <a:pt x="318" y="13434"/>
                  </a:lnTo>
                  <a:lnTo>
                    <a:pt x="391" y="13483"/>
                  </a:lnTo>
                  <a:lnTo>
                    <a:pt x="18123" y="13483"/>
                  </a:lnTo>
                  <a:lnTo>
                    <a:pt x="18196" y="13434"/>
                  </a:lnTo>
                  <a:lnTo>
                    <a:pt x="18293" y="13409"/>
                  </a:lnTo>
                  <a:lnTo>
                    <a:pt x="18367" y="13336"/>
                  </a:lnTo>
                  <a:lnTo>
                    <a:pt x="18416" y="13263"/>
                  </a:lnTo>
                  <a:lnTo>
                    <a:pt x="18464" y="13189"/>
                  </a:lnTo>
                  <a:lnTo>
                    <a:pt x="18489" y="13092"/>
                  </a:lnTo>
                  <a:lnTo>
                    <a:pt x="18513" y="12994"/>
                  </a:lnTo>
                  <a:lnTo>
                    <a:pt x="18513" y="489"/>
                  </a:lnTo>
                  <a:lnTo>
                    <a:pt x="18489" y="392"/>
                  </a:lnTo>
                  <a:lnTo>
                    <a:pt x="18464" y="294"/>
                  </a:lnTo>
                  <a:lnTo>
                    <a:pt x="18416" y="221"/>
                  </a:lnTo>
                  <a:lnTo>
                    <a:pt x="18367" y="148"/>
                  </a:lnTo>
                  <a:lnTo>
                    <a:pt x="18293" y="74"/>
                  </a:lnTo>
                  <a:lnTo>
                    <a:pt x="18196" y="50"/>
                  </a:lnTo>
                  <a:lnTo>
                    <a:pt x="1812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3" name="Google Shape;607;p40"/>
          <p:cNvGrpSpPr/>
          <p:nvPr/>
        </p:nvGrpSpPr>
        <p:grpSpPr>
          <a:xfrm>
            <a:off x="2618798" y="2684246"/>
            <a:ext cx="413486" cy="261355"/>
            <a:chOff x="3241525" y="3039450"/>
            <a:chExt cx="494600" cy="312625"/>
          </a:xfrm>
          <a:solidFill>
            <a:schemeClr val="bg1"/>
          </a:solidFill>
        </p:grpSpPr>
        <p:sp>
          <p:nvSpPr>
            <p:cNvPr id="434" name="Google Shape;608;p40"/>
            <p:cNvSpPr/>
            <p:nvPr/>
          </p:nvSpPr>
          <p:spPr>
            <a:xfrm>
              <a:off x="3241525" y="3039450"/>
              <a:ext cx="494600" cy="312625"/>
            </a:xfrm>
            <a:custGeom>
              <a:avLst/>
              <a:gdLst/>
              <a:ahLst/>
              <a:cxnLst/>
              <a:rect l="l" t="t" r="r" b="b"/>
              <a:pathLst>
                <a:path w="19784" h="12505" extrusionOk="0">
                  <a:moveTo>
                    <a:pt x="9892" y="977"/>
                  </a:moveTo>
                  <a:lnTo>
                    <a:pt x="10356" y="1001"/>
                  </a:lnTo>
                  <a:lnTo>
                    <a:pt x="10796" y="1050"/>
                  </a:lnTo>
                  <a:lnTo>
                    <a:pt x="11235" y="1124"/>
                  </a:lnTo>
                  <a:lnTo>
                    <a:pt x="11675" y="1221"/>
                  </a:lnTo>
                  <a:lnTo>
                    <a:pt x="12090" y="1343"/>
                  </a:lnTo>
                  <a:lnTo>
                    <a:pt x="12505" y="1490"/>
                  </a:lnTo>
                  <a:lnTo>
                    <a:pt x="12920" y="1661"/>
                  </a:lnTo>
                  <a:lnTo>
                    <a:pt x="13311" y="1832"/>
                  </a:lnTo>
                  <a:lnTo>
                    <a:pt x="13702" y="2027"/>
                  </a:lnTo>
                  <a:lnTo>
                    <a:pt x="14068" y="2223"/>
                  </a:lnTo>
                  <a:lnTo>
                    <a:pt x="14752" y="2662"/>
                  </a:lnTo>
                  <a:lnTo>
                    <a:pt x="15412" y="3126"/>
                  </a:lnTo>
                  <a:lnTo>
                    <a:pt x="15973" y="3590"/>
                  </a:lnTo>
                  <a:lnTo>
                    <a:pt x="16462" y="4005"/>
                  </a:lnTo>
                  <a:lnTo>
                    <a:pt x="16901" y="4421"/>
                  </a:lnTo>
                  <a:lnTo>
                    <a:pt x="17292" y="4811"/>
                  </a:lnTo>
                  <a:lnTo>
                    <a:pt x="17634" y="5178"/>
                  </a:lnTo>
                  <a:lnTo>
                    <a:pt x="18196" y="5813"/>
                  </a:lnTo>
                  <a:lnTo>
                    <a:pt x="18562" y="6252"/>
                  </a:lnTo>
                  <a:lnTo>
                    <a:pt x="18196" y="6692"/>
                  </a:lnTo>
                  <a:lnTo>
                    <a:pt x="17634" y="7327"/>
                  </a:lnTo>
                  <a:lnTo>
                    <a:pt x="17292" y="7693"/>
                  </a:lnTo>
                  <a:lnTo>
                    <a:pt x="16901" y="8084"/>
                  </a:lnTo>
                  <a:lnTo>
                    <a:pt x="16462" y="8499"/>
                  </a:lnTo>
                  <a:lnTo>
                    <a:pt x="15973" y="8915"/>
                  </a:lnTo>
                  <a:lnTo>
                    <a:pt x="15412" y="9379"/>
                  </a:lnTo>
                  <a:lnTo>
                    <a:pt x="14752" y="9843"/>
                  </a:lnTo>
                  <a:lnTo>
                    <a:pt x="14068" y="10282"/>
                  </a:lnTo>
                  <a:lnTo>
                    <a:pt x="13702" y="10478"/>
                  </a:lnTo>
                  <a:lnTo>
                    <a:pt x="13311" y="10673"/>
                  </a:lnTo>
                  <a:lnTo>
                    <a:pt x="12920" y="10844"/>
                  </a:lnTo>
                  <a:lnTo>
                    <a:pt x="12505" y="11015"/>
                  </a:lnTo>
                  <a:lnTo>
                    <a:pt x="12090" y="11161"/>
                  </a:lnTo>
                  <a:lnTo>
                    <a:pt x="11675" y="11284"/>
                  </a:lnTo>
                  <a:lnTo>
                    <a:pt x="11235" y="11381"/>
                  </a:lnTo>
                  <a:lnTo>
                    <a:pt x="10796" y="11455"/>
                  </a:lnTo>
                  <a:lnTo>
                    <a:pt x="10356" y="11503"/>
                  </a:lnTo>
                  <a:lnTo>
                    <a:pt x="9892" y="11528"/>
                  </a:lnTo>
                  <a:lnTo>
                    <a:pt x="9477" y="11528"/>
                  </a:lnTo>
                  <a:lnTo>
                    <a:pt x="9086" y="11479"/>
                  </a:lnTo>
                  <a:lnTo>
                    <a:pt x="8695" y="11430"/>
                  </a:lnTo>
                  <a:lnTo>
                    <a:pt x="8304" y="11332"/>
                  </a:lnTo>
                  <a:lnTo>
                    <a:pt x="7914" y="11235"/>
                  </a:lnTo>
                  <a:lnTo>
                    <a:pt x="7523" y="11113"/>
                  </a:lnTo>
                  <a:lnTo>
                    <a:pt x="7157" y="10990"/>
                  </a:lnTo>
                  <a:lnTo>
                    <a:pt x="6790" y="10844"/>
                  </a:lnTo>
                  <a:lnTo>
                    <a:pt x="6448" y="10673"/>
                  </a:lnTo>
                  <a:lnTo>
                    <a:pt x="6082" y="10502"/>
                  </a:lnTo>
                  <a:lnTo>
                    <a:pt x="5423" y="10111"/>
                  </a:lnTo>
                  <a:lnTo>
                    <a:pt x="4788" y="9696"/>
                  </a:lnTo>
                  <a:lnTo>
                    <a:pt x="4201" y="9232"/>
                  </a:lnTo>
                  <a:lnTo>
                    <a:pt x="3640" y="8792"/>
                  </a:lnTo>
                  <a:lnTo>
                    <a:pt x="3127" y="8328"/>
                  </a:lnTo>
                  <a:lnTo>
                    <a:pt x="2663" y="7889"/>
                  </a:lnTo>
                  <a:lnTo>
                    <a:pt x="2272" y="7474"/>
                  </a:lnTo>
                  <a:lnTo>
                    <a:pt x="1613" y="6741"/>
                  </a:lnTo>
                  <a:lnTo>
                    <a:pt x="1222" y="6252"/>
                  </a:lnTo>
                  <a:lnTo>
                    <a:pt x="1613" y="5764"/>
                  </a:lnTo>
                  <a:lnTo>
                    <a:pt x="2272" y="5031"/>
                  </a:lnTo>
                  <a:lnTo>
                    <a:pt x="2663" y="4616"/>
                  </a:lnTo>
                  <a:lnTo>
                    <a:pt x="3127" y="4176"/>
                  </a:lnTo>
                  <a:lnTo>
                    <a:pt x="3640" y="3712"/>
                  </a:lnTo>
                  <a:lnTo>
                    <a:pt x="4201" y="3273"/>
                  </a:lnTo>
                  <a:lnTo>
                    <a:pt x="4788" y="2833"/>
                  </a:lnTo>
                  <a:lnTo>
                    <a:pt x="5423" y="2394"/>
                  </a:lnTo>
                  <a:lnTo>
                    <a:pt x="6082" y="2003"/>
                  </a:lnTo>
                  <a:lnTo>
                    <a:pt x="6448" y="1832"/>
                  </a:lnTo>
                  <a:lnTo>
                    <a:pt x="6790" y="1661"/>
                  </a:lnTo>
                  <a:lnTo>
                    <a:pt x="7157" y="1514"/>
                  </a:lnTo>
                  <a:lnTo>
                    <a:pt x="7523" y="1392"/>
                  </a:lnTo>
                  <a:lnTo>
                    <a:pt x="7914" y="1270"/>
                  </a:lnTo>
                  <a:lnTo>
                    <a:pt x="8304" y="1172"/>
                  </a:lnTo>
                  <a:lnTo>
                    <a:pt x="8695" y="1075"/>
                  </a:lnTo>
                  <a:lnTo>
                    <a:pt x="9086" y="1026"/>
                  </a:lnTo>
                  <a:lnTo>
                    <a:pt x="9477" y="977"/>
                  </a:lnTo>
                  <a:close/>
                  <a:moveTo>
                    <a:pt x="9892" y="0"/>
                  </a:moveTo>
                  <a:lnTo>
                    <a:pt x="9404" y="25"/>
                  </a:lnTo>
                  <a:lnTo>
                    <a:pt x="8915" y="73"/>
                  </a:lnTo>
                  <a:lnTo>
                    <a:pt x="8451" y="147"/>
                  </a:lnTo>
                  <a:lnTo>
                    <a:pt x="7963" y="244"/>
                  </a:lnTo>
                  <a:lnTo>
                    <a:pt x="7523" y="366"/>
                  </a:lnTo>
                  <a:lnTo>
                    <a:pt x="7059" y="513"/>
                  </a:lnTo>
                  <a:lnTo>
                    <a:pt x="6619" y="684"/>
                  </a:lnTo>
                  <a:lnTo>
                    <a:pt x="6204" y="879"/>
                  </a:lnTo>
                  <a:lnTo>
                    <a:pt x="5765" y="1075"/>
                  </a:lnTo>
                  <a:lnTo>
                    <a:pt x="5374" y="1295"/>
                  </a:lnTo>
                  <a:lnTo>
                    <a:pt x="4959" y="1539"/>
                  </a:lnTo>
                  <a:lnTo>
                    <a:pt x="4592" y="1783"/>
                  </a:lnTo>
                  <a:lnTo>
                    <a:pt x="3860" y="2296"/>
                  </a:lnTo>
                  <a:lnTo>
                    <a:pt x="3176" y="2833"/>
                  </a:lnTo>
                  <a:lnTo>
                    <a:pt x="2565" y="3370"/>
                  </a:lnTo>
                  <a:lnTo>
                    <a:pt x="2028" y="3883"/>
                  </a:lnTo>
                  <a:lnTo>
                    <a:pt x="1539" y="4372"/>
                  </a:lnTo>
                  <a:lnTo>
                    <a:pt x="1149" y="4836"/>
                  </a:lnTo>
                  <a:lnTo>
                    <a:pt x="562" y="5520"/>
                  </a:lnTo>
                  <a:lnTo>
                    <a:pt x="318" y="5837"/>
                  </a:lnTo>
                  <a:lnTo>
                    <a:pt x="1" y="6252"/>
                  </a:lnTo>
                  <a:lnTo>
                    <a:pt x="318" y="6668"/>
                  </a:lnTo>
                  <a:lnTo>
                    <a:pt x="562" y="6985"/>
                  </a:lnTo>
                  <a:lnTo>
                    <a:pt x="1149" y="7669"/>
                  </a:lnTo>
                  <a:lnTo>
                    <a:pt x="1539" y="8133"/>
                  </a:lnTo>
                  <a:lnTo>
                    <a:pt x="2028" y="8621"/>
                  </a:lnTo>
                  <a:lnTo>
                    <a:pt x="2565" y="9134"/>
                  </a:lnTo>
                  <a:lnTo>
                    <a:pt x="3176" y="9672"/>
                  </a:lnTo>
                  <a:lnTo>
                    <a:pt x="3860" y="10209"/>
                  </a:lnTo>
                  <a:lnTo>
                    <a:pt x="4592" y="10722"/>
                  </a:lnTo>
                  <a:lnTo>
                    <a:pt x="4959" y="10966"/>
                  </a:lnTo>
                  <a:lnTo>
                    <a:pt x="5374" y="11210"/>
                  </a:lnTo>
                  <a:lnTo>
                    <a:pt x="5765" y="11430"/>
                  </a:lnTo>
                  <a:lnTo>
                    <a:pt x="6204" y="11625"/>
                  </a:lnTo>
                  <a:lnTo>
                    <a:pt x="6619" y="11821"/>
                  </a:lnTo>
                  <a:lnTo>
                    <a:pt x="7059" y="11992"/>
                  </a:lnTo>
                  <a:lnTo>
                    <a:pt x="7523" y="12138"/>
                  </a:lnTo>
                  <a:lnTo>
                    <a:pt x="7963" y="12260"/>
                  </a:lnTo>
                  <a:lnTo>
                    <a:pt x="8451" y="12358"/>
                  </a:lnTo>
                  <a:lnTo>
                    <a:pt x="8915" y="12431"/>
                  </a:lnTo>
                  <a:lnTo>
                    <a:pt x="9404" y="12480"/>
                  </a:lnTo>
                  <a:lnTo>
                    <a:pt x="9892" y="12505"/>
                  </a:lnTo>
                  <a:lnTo>
                    <a:pt x="10380" y="12480"/>
                  </a:lnTo>
                  <a:lnTo>
                    <a:pt x="10869" y="12431"/>
                  </a:lnTo>
                  <a:lnTo>
                    <a:pt x="11333" y="12358"/>
                  </a:lnTo>
                  <a:lnTo>
                    <a:pt x="11821" y="12260"/>
                  </a:lnTo>
                  <a:lnTo>
                    <a:pt x="12261" y="12138"/>
                  </a:lnTo>
                  <a:lnTo>
                    <a:pt x="12725" y="11992"/>
                  </a:lnTo>
                  <a:lnTo>
                    <a:pt x="13165" y="11821"/>
                  </a:lnTo>
                  <a:lnTo>
                    <a:pt x="13580" y="11625"/>
                  </a:lnTo>
                  <a:lnTo>
                    <a:pt x="14019" y="11430"/>
                  </a:lnTo>
                  <a:lnTo>
                    <a:pt x="14410" y="11210"/>
                  </a:lnTo>
                  <a:lnTo>
                    <a:pt x="14825" y="10966"/>
                  </a:lnTo>
                  <a:lnTo>
                    <a:pt x="15192" y="10722"/>
                  </a:lnTo>
                  <a:lnTo>
                    <a:pt x="15924" y="10209"/>
                  </a:lnTo>
                  <a:lnTo>
                    <a:pt x="16608" y="9672"/>
                  </a:lnTo>
                  <a:lnTo>
                    <a:pt x="17219" y="9134"/>
                  </a:lnTo>
                  <a:lnTo>
                    <a:pt x="17756" y="8621"/>
                  </a:lnTo>
                  <a:lnTo>
                    <a:pt x="18245" y="8133"/>
                  </a:lnTo>
                  <a:lnTo>
                    <a:pt x="18635" y="7669"/>
                  </a:lnTo>
                  <a:lnTo>
                    <a:pt x="19222" y="6985"/>
                  </a:lnTo>
                  <a:lnTo>
                    <a:pt x="19466" y="6668"/>
                  </a:lnTo>
                  <a:lnTo>
                    <a:pt x="19783" y="6252"/>
                  </a:lnTo>
                  <a:lnTo>
                    <a:pt x="19466" y="5837"/>
                  </a:lnTo>
                  <a:lnTo>
                    <a:pt x="19222" y="5520"/>
                  </a:lnTo>
                  <a:lnTo>
                    <a:pt x="18635" y="4836"/>
                  </a:lnTo>
                  <a:lnTo>
                    <a:pt x="18245" y="4372"/>
                  </a:lnTo>
                  <a:lnTo>
                    <a:pt x="17756" y="3883"/>
                  </a:lnTo>
                  <a:lnTo>
                    <a:pt x="17219" y="3370"/>
                  </a:lnTo>
                  <a:lnTo>
                    <a:pt x="16608" y="2833"/>
                  </a:lnTo>
                  <a:lnTo>
                    <a:pt x="15924" y="2296"/>
                  </a:lnTo>
                  <a:lnTo>
                    <a:pt x="15192" y="1783"/>
                  </a:lnTo>
                  <a:lnTo>
                    <a:pt x="14825" y="1539"/>
                  </a:lnTo>
                  <a:lnTo>
                    <a:pt x="14410" y="1295"/>
                  </a:lnTo>
                  <a:lnTo>
                    <a:pt x="14019" y="1075"/>
                  </a:lnTo>
                  <a:lnTo>
                    <a:pt x="13580" y="879"/>
                  </a:lnTo>
                  <a:lnTo>
                    <a:pt x="13165" y="684"/>
                  </a:lnTo>
                  <a:lnTo>
                    <a:pt x="12725" y="513"/>
                  </a:lnTo>
                  <a:lnTo>
                    <a:pt x="12261" y="366"/>
                  </a:lnTo>
                  <a:lnTo>
                    <a:pt x="11821" y="244"/>
                  </a:lnTo>
                  <a:lnTo>
                    <a:pt x="11333" y="147"/>
                  </a:lnTo>
                  <a:lnTo>
                    <a:pt x="10869" y="73"/>
                  </a:lnTo>
                  <a:lnTo>
                    <a:pt x="10380" y="25"/>
                  </a:lnTo>
                  <a:lnTo>
                    <a:pt x="989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609;p40"/>
            <p:cNvSpPr/>
            <p:nvPr/>
          </p:nvSpPr>
          <p:spPr>
            <a:xfrm>
              <a:off x="3384400" y="3091350"/>
              <a:ext cx="208850" cy="208825"/>
            </a:xfrm>
            <a:custGeom>
              <a:avLst/>
              <a:gdLst/>
              <a:ahLst/>
              <a:cxnLst/>
              <a:rect l="l" t="t" r="r" b="b"/>
              <a:pathLst>
                <a:path w="8354" h="8353" extrusionOk="0">
                  <a:moveTo>
                    <a:pt x="4177" y="0"/>
                  </a:moveTo>
                  <a:lnTo>
                    <a:pt x="3762" y="24"/>
                  </a:lnTo>
                  <a:lnTo>
                    <a:pt x="3347" y="73"/>
                  </a:lnTo>
                  <a:lnTo>
                    <a:pt x="2931" y="195"/>
                  </a:lnTo>
                  <a:lnTo>
                    <a:pt x="2541" y="318"/>
                  </a:lnTo>
                  <a:lnTo>
                    <a:pt x="2174" y="513"/>
                  </a:lnTo>
                  <a:lnTo>
                    <a:pt x="1832" y="708"/>
                  </a:lnTo>
                  <a:lnTo>
                    <a:pt x="1515" y="953"/>
                  </a:lnTo>
                  <a:lnTo>
                    <a:pt x="1222" y="1221"/>
                  </a:lnTo>
                  <a:lnTo>
                    <a:pt x="953" y="1514"/>
                  </a:lnTo>
                  <a:lnTo>
                    <a:pt x="709" y="1832"/>
                  </a:lnTo>
                  <a:lnTo>
                    <a:pt x="514" y="2174"/>
                  </a:lnTo>
                  <a:lnTo>
                    <a:pt x="318" y="2540"/>
                  </a:lnTo>
                  <a:lnTo>
                    <a:pt x="196" y="2931"/>
                  </a:lnTo>
                  <a:lnTo>
                    <a:pt x="74" y="3346"/>
                  </a:lnTo>
                  <a:lnTo>
                    <a:pt x="25" y="3761"/>
                  </a:lnTo>
                  <a:lnTo>
                    <a:pt x="1" y="4176"/>
                  </a:lnTo>
                  <a:lnTo>
                    <a:pt x="25" y="4592"/>
                  </a:lnTo>
                  <a:lnTo>
                    <a:pt x="74" y="5007"/>
                  </a:lnTo>
                  <a:lnTo>
                    <a:pt x="196" y="5422"/>
                  </a:lnTo>
                  <a:lnTo>
                    <a:pt x="318" y="5813"/>
                  </a:lnTo>
                  <a:lnTo>
                    <a:pt x="514" y="6179"/>
                  </a:lnTo>
                  <a:lnTo>
                    <a:pt x="709" y="6521"/>
                  </a:lnTo>
                  <a:lnTo>
                    <a:pt x="953" y="6839"/>
                  </a:lnTo>
                  <a:lnTo>
                    <a:pt x="1222" y="7132"/>
                  </a:lnTo>
                  <a:lnTo>
                    <a:pt x="1515" y="7400"/>
                  </a:lnTo>
                  <a:lnTo>
                    <a:pt x="1832" y="7644"/>
                  </a:lnTo>
                  <a:lnTo>
                    <a:pt x="2174" y="7840"/>
                  </a:lnTo>
                  <a:lnTo>
                    <a:pt x="2541" y="8035"/>
                  </a:lnTo>
                  <a:lnTo>
                    <a:pt x="2931" y="8157"/>
                  </a:lnTo>
                  <a:lnTo>
                    <a:pt x="3347" y="8279"/>
                  </a:lnTo>
                  <a:lnTo>
                    <a:pt x="3762" y="8328"/>
                  </a:lnTo>
                  <a:lnTo>
                    <a:pt x="4177" y="8353"/>
                  </a:lnTo>
                  <a:lnTo>
                    <a:pt x="4592" y="8328"/>
                  </a:lnTo>
                  <a:lnTo>
                    <a:pt x="5007" y="8279"/>
                  </a:lnTo>
                  <a:lnTo>
                    <a:pt x="5423" y="8157"/>
                  </a:lnTo>
                  <a:lnTo>
                    <a:pt x="5813" y="8035"/>
                  </a:lnTo>
                  <a:lnTo>
                    <a:pt x="6180" y="7840"/>
                  </a:lnTo>
                  <a:lnTo>
                    <a:pt x="6522" y="7644"/>
                  </a:lnTo>
                  <a:lnTo>
                    <a:pt x="6839" y="7400"/>
                  </a:lnTo>
                  <a:lnTo>
                    <a:pt x="7132" y="7132"/>
                  </a:lnTo>
                  <a:lnTo>
                    <a:pt x="7401" y="6839"/>
                  </a:lnTo>
                  <a:lnTo>
                    <a:pt x="7645" y="6521"/>
                  </a:lnTo>
                  <a:lnTo>
                    <a:pt x="7840" y="6179"/>
                  </a:lnTo>
                  <a:lnTo>
                    <a:pt x="8036" y="5813"/>
                  </a:lnTo>
                  <a:lnTo>
                    <a:pt x="8158" y="5422"/>
                  </a:lnTo>
                  <a:lnTo>
                    <a:pt x="8280" y="5007"/>
                  </a:lnTo>
                  <a:lnTo>
                    <a:pt x="8329" y="4592"/>
                  </a:lnTo>
                  <a:lnTo>
                    <a:pt x="8353" y="4176"/>
                  </a:lnTo>
                  <a:lnTo>
                    <a:pt x="8329" y="3737"/>
                  </a:lnTo>
                  <a:lnTo>
                    <a:pt x="8256" y="3297"/>
                  </a:lnTo>
                  <a:lnTo>
                    <a:pt x="8134" y="3517"/>
                  </a:lnTo>
                  <a:lnTo>
                    <a:pt x="8011" y="3688"/>
                  </a:lnTo>
                  <a:lnTo>
                    <a:pt x="7840" y="3859"/>
                  </a:lnTo>
                  <a:lnTo>
                    <a:pt x="7645" y="4005"/>
                  </a:lnTo>
                  <a:lnTo>
                    <a:pt x="7425" y="4128"/>
                  </a:lnTo>
                  <a:lnTo>
                    <a:pt x="7205" y="4201"/>
                  </a:lnTo>
                  <a:lnTo>
                    <a:pt x="6961" y="4250"/>
                  </a:lnTo>
                  <a:lnTo>
                    <a:pt x="6717" y="4274"/>
                  </a:lnTo>
                  <a:lnTo>
                    <a:pt x="6546" y="4274"/>
                  </a:lnTo>
                  <a:lnTo>
                    <a:pt x="6375" y="4250"/>
                  </a:lnTo>
                  <a:lnTo>
                    <a:pt x="6204" y="4201"/>
                  </a:lnTo>
                  <a:lnTo>
                    <a:pt x="6058" y="4152"/>
                  </a:lnTo>
                  <a:lnTo>
                    <a:pt x="5887" y="4079"/>
                  </a:lnTo>
                  <a:lnTo>
                    <a:pt x="5764" y="3981"/>
                  </a:lnTo>
                  <a:lnTo>
                    <a:pt x="5618" y="3883"/>
                  </a:lnTo>
                  <a:lnTo>
                    <a:pt x="5496" y="3786"/>
                  </a:lnTo>
                  <a:lnTo>
                    <a:pt x="5398" y="3664"/>
                  </a:lnTo>
                  <a:lnTo>
                    <a:pt x="5300" y="3517"/>
                  </a:lnTo>
                  <a:lnTo>
                    <a:pt x="5203" y="3395"/>
                  </a:lnTo>
                  <a:lnTo>
                    <a:pt x="5129" y="3224"/>
                  </a:lnTo>
                  <a:lnTo>
                    <a:pt x="5081" y="3077"/>
                  </a:lnTo>
                  <a:lnTo>
                    <a:pt x="5032" y="2906"/>
                  </a:lnTo>
                  <a:lnTo>
                    <a:pt x="5007" y="2735"/>
                  </a:lnTo>
                  <a:lnTo>
                    <a:pt x="5007" y="2564"/>
                  </a:lnTo>
                  <a:lnTo>
                    <a:pt x="5007" y="2394"/>
                  </a:lnTo>
                  <a:lnTo>
                    <a:pt x="5032" y="2223"/>
                  </a:lnTo>
                  <a:lnTo>
                    <a:pt x="5081" y="2052"/>
                  </a:lnTo>
                  <a:lnTo>
                    <a:pt x="5129" y="1905"/>
                  </a:lnTo>
                  <a:lnTo>
                    <a:pt x="5203" y="1759"/>
                  </a:lnTo>
                  <a:lnTo>
                    <a:pt x="5300" y="1612"/>
                  </a:lnTo>
                  <a:lnTo>
                    <a:pt x="5398" y="1490"/>
                  </a:lnTo>
                  <a:lnTo>
                    <a:pt x="5496" y="1368"/>
                  </a:lnTo>
                  <a:lnTo>
                    <a:pt x="5618" y="1246"/>
                  </a:lnTo>
                  <a:lnTo>
                    <a:pt x="5764" y="1148"/>
                  </a:lnTo>
                  <a:lnTo>
                    <a:pt x="5887" y="1075"/>
                  </a:lnTo>
                  <a:lnTo>
                    <a:pt x="6033" y="1001"/>
                  </a:lnTo>
                  <a:lnTo>
                    <a:pt x="6204" y="928"/>
                  </a:lnTo>
                  <a:lnTo>
                    <a:pt x="6375" y="879"/>
                  </a:lnTo>
                  <a:lnTo>
                    <a:pt x="6522" y="855"/>
                  </a:lnTo>
                  <a:lnTo>
                    <a:pt x="6717" y="855"/>
                  </a:lnTo>
                  <a:lnTo>
                    <a:pt x="6448" y="659"/>
                  </a:lnTo>
                  <a:lnTo>
                    <a:pt x="6155" y="489"/>
                  </a:lnTo>
                  <a:lnTo>
                    <a:pt x="5838" y="342"/>
                  </a:lnTo>
                  <a:lnTo>
                    <a:pt x="5545" y="220"/>
                  </a:lnTo>
                  <a:lnTo>
                    <a:pt x="5203" y="122"/>
                  </a:lnTo>
                  <a:lnTo>
                    <a:pt x="4885" y="49"/>
                  </a:lnTo>
                  <a:lnTo>
                    <a:pt x="4519" y="24"/>
                  </a:lnTo>
                  <a:lnTo>
                    <a:pt x="417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6" name="Google Shape;610;p40"/>
          <p:cNvSpPr/>
          <p:nvPr/>
        </p:nvSpPr>
        <p:spPr>
          <a:xfrm>
            <a:off x="3775092" y="2637380"/>
            <a:ext cx="355300" cy="355279"/>
          </a:xfrm>
          <a:custGeom>
            <a:avLst/>
            <a:gdLst/>
            <a:ahLst/>
            <a:cxnLst/>
            <a:rect l="l" t="t" r="r" b="b"/>
            <a:pathLst>
              <a:path w="17000" h="16999" extrusionOk="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7" name="Google Shape;611;p40"/>
          <p:cNvGrpSpPr/>
          <p:nvPr/>
        </p:nvGrpSpPr>
        <p:grpSpPr>
          <a:xfrm>
            <a:off x="4302230" y="2656679"/>
            <a:ext cx="427781" cy="316489"/>
            <a:chOff x="5255200" y="3006475"/>
            <a:chExt cx="511700" cy="378575"/>
          </a:xfrm>
          <a:solidFill>
            <a:schemeClr val="bg1"/>
          </a:solidFill>
        </p:grpSpPr>
        <p:sp>
          <p:nvSpPr>
            <p:cNvPr id="438" name="Google Shape;612;p40"/>
            <p:cNvSpPr/>
            <p:nvPr/>
          </p:nvSpPr>
          <p:spPr>
            <a:xfrm>
              <a:off x="5255200" y="3006475"/>
              <a:ext cx="349900" cy="349875"/>
            </a:xfrm>
            <a:custGeom>
              <a:avLst/>
              <a:gdLst/>
              <a:ahLst/>
              <a:cxnLst/>
              <a:rect l="l" t="t" r="r" b="b"/>
              <a:pathLst>
                <a:path w="13996" h="13995" extrusionOk="0">
                  <a:moveTo>
                    <a:pt x="6986" y="4714"/>
                  </a:moveTo>
                  <a:lnTo>
                    <a:pt x="7206" y="4738"/>
                  </a:lnTo>
                  <a:lnTo>
                    <a:pt x="7425" y="4763"/>
                  </a:lnTo>
                  <a:lnTo>
                    <a:pt x="7645" y="4812"/>
                  </a:lnTo>
                  <a:lnTo>
                    <a:pt x="7841" y="4885"/>
                  </a:lnTo>
                  <a:lnTo>
                    <a:pt x="8060" y="4983"/>
                  </a:lnTo>
                  <a:lnTo>
                    <a:pt x="8256" y="5105"/>
                  </a:lnTo>
                  <a:lnTo>
                    <a:pt x="8427" y="5227"/>
                  </a:lnTo>
                  <a:lnTo>
                    <a:pt x="8598" y="5398"/>
                  </a:lnTo>
                  <a:lnTo>
                    <a:pt x="8769" y="5569"/>
                  </a:lnTo>
                  <a:lnTo>
                    <a:pt x="8891" y="5740"/>
                  </a:lnTo>
                  <a:lnTo>
                    <a:pt x="9013" y="5935"/>
                  </a:lnTo>
                  <a:lnTo>
                    <a:pt x="9111" y="6155"/>
                  </a:lnTo>
                  <a:lnTo>
                    <a:pt x="9184" y="6350"/>
                  </a:lnTo>
                  <a:lnTo>
                    <a:pt x="9233" y="6570"/>
                  </a:lnTo>
                  <a:lnTo>
                    <a:pt x="9257" y="6790"/>
                  </a:lnTo>
                  <a:lnTo>
                    <a:pt x="9257" y="7010"/>
                  </a:lnTo>
                  <a:lnTo>
                    <a:pt x="9257" y="7229"/>
                  </a:lnTo>
                  <a:lnTo>
                    <a:pt x="9233" y="7425"/>
                  </a:lnTo>
                  <a:lnTo>
                    <a:pt x="9184" y="7645"/>
                  </a:lnTo>
                  <a:lnTo>
                    <a:pt x="9111" y="7864"/>
                  </a:lnTo>
                  <a:lnTo>
                    <a:pt x="9013" y="8060"/>
                  </a:lnTo>
                  <a:lnTo>
                    <a:pt x="8891" y="8255"/>
                  </a:lnTo>
                  <a:lnTo>
                    <a:pt x="8769" y="8451"/>
                  </a:lnTo>
                  <a:lnTo>
                    <a:pt x="8598" y="8622"/>
                  </a:lnTo>
                  <a:lnTo>
                    <a:pt x="8427" y="8768"/>
                  </a:lnTo>
                  <a:lnTo>
                    <a:pt x="8256" y="8915"/>
                  </a:lnTo>
                  <a:lnTo>
                    <a:pt x="8060" y="9012"/>
                  </a:lnTo>
                  <a:lnTo>
                    <a:pt x="7841" y="9110"/>
                  </a:lnTo>
                  <a:lnTo>
                    <a:pt x="7645" y="9183"/>
                  </a:lnTo>
                  <a:lnTo>
                    <a:pt x="7425" y="9232"/>
                  </a:lnTo>
                  <a:lnTo>
                    <a:pt x="7206" y="9257"/>
                  </a:lnTo>
                  <a:lnTo>
                    <a:pt x="6986" y="9281"/>
                  </a:lnTo>
                  <a:lnTo>
                    <a:pt x="6766" y="9257"/>
                  </a:lnTo>
                  <a:lnTo>
                    <a:pt x="6546" y="9232"/>
                  </a:lnTo>
                  <a:lnTo>
                    <a:pt x="6351" y="9183"/>
                  </a:lnTo>
                  <a:lnTo>
                    <a:pt x="6131" y="9110"/>
                  </a:lnTo>
                  <a:lnTo>
                    <a:pt x="5936" y="9012"/>
                  </a:lnTo>
                  <a:lnTo>
                    <a:pt x="5740" y="8915"/>
                  </a:lnTo>
                  <a:lnTo>
                    <a:pt x="5545" y="8768"/>
                  </a:lnTo>
                  <a:lnTo>
                    <a:pt x="5374" y="8622"/>
                  </a:lnTo>
                  <a:lnTo>
                    <a:pt x="5227" y="8451"/>
                  </a:lnTo>
                  <a:lnTo>
                    <a:pt x="5081" y="8255"/>
                  </a:lnTo>
                  <a:lnTo>
                    <a:pt x="4983" y="8060"/>
                  </a:lnTo>
                  <a:lnTo>
                    <a:pt x="4885" y="7864"/>
                  </a:lnTo>
                  <a:lnTo>
                    <a:pt x="4812" y="7645"/>
                  </a:lnTo>
                  <a:lnTo>
                    <a:pt x="4763" y="7425"/>
                  </a:lnTo>
                  <a:lnTo>
                    <a:pt x="4714" y="7229"/>
                  </a:lnTo>
                  <a:lnTo>
                    <a:pt x="4714" y="7010"/>
                  </a:lnTo>
                  <a:lnTo>
                    <a:pt x="4714" y="6790"/>
                  </a:lnTo>
                  <a:lnTo>
                    <a:pt x="4763" y="6570"/>
                  </a:lnTo>
                  <a:lnTo>
                    <a:pt x="4812" y="6350"/>
                  </a:lnTo>
                  <a:lnTo>
                    <a:pt x="4885" y="6155"/>
                  </a:lnTo>
                  <a:lnTo>
                    <a:pt x="4983" y="5935"/>
                  </a:lnTo>
                  <a:lnTo>
                    <a:pt x="5081" y="5740"/>
                  </a:lnTo>
                  <a:lnTo>
                    <a:pt x="5227" y="5569"/>
                  </a:lnTo>
                  <a:lnTo>
                    <a:pt x="5374" y="5398"/>
                  </a:lnTo>
                  <a:lnTo>
                    <a:pt x="5545" y="5227"/>
                  </a:lnTo>
                  <a:lnTo>
                    <a:pt x="5740" y="5105"/>
                  </a:lnTo>
                  <a:lnTo>
                    <a:pt x="5936" y="4983"/>
                  </a:lnTo>
                  <a:lnTo>
                    <a:pt x="6131" y="4885"/>
                  </a:lnTo>
                  <a:lnTo>
                    <a:pt x="6351" y="4812"/>
                  </a:lnTo>
                  <a:lnTo>
                    <a:pt x="6546" y="4763"/>
                  </a:lnTo>
                  <a:lnTo>
                    <a:pt x="6766" y="4738"/>
                  </a:lnTo>
                  <a:lnTo>
                    <a:pt x="6986" y="4714"/>
                  </a:lnTo>
                  <a:close/>
                  <a:moveTo>
                    <a:pt x="6497" y="0"/>
                  </a:moveTo>
                  <a:lnTo>
                    <a:pt x="6375" y="25"/>
                  </a:lnTo>
                  <a:lnTo>
                    <a:pt x="6253" y="49"/>
                  </a:lnTo>
                  <a:lnTo>
                    <a:pt x="6131" y="122"/>
                  </a:lnTo>
                  <a:lnTo>
                    <a:pt x="6033" y="196"/>
                  </a:lnTo>
                  <a:lnTo>
                    <a:pt x="5936" y="293"/>
                  </a:lnTo>
                  <a:lnTo>
                    <a:pt x="5862" y="391"/>
                  </a:lnTo>
                  <a:lnTo>
                    <a:pt x="5813" y="513"/>
                  </a:lnTo>
                  <a:lnTo>
                    <a:pt x="5789" y="635"/>
                  </a:lnTo>
                  <a:lnTo>
                    <a:pt x="5618" y="2076"/>
                  </a:lnTo>
                  <a:lnTo>
                    <a:pt x="5325" y="2174"/>
                  </a:lnTo>
                  <a:lnTo>
                    <a:pt x="5032" y="2296"/>
                  </a:lnTo>
                  <a:lnTo>
                    <a:pt x="4763" y="2418"/>
                  </a:lnTo>
                  <a:lnTo>
                    <a:pt x="4495" y="2565"/>
                  </a:lnTo>
                  <a:lnTo>
                    <a:pt x="3347" y="1661"/>
                  </a:lnTo>
                  <a:lnTo>
                    <a:pt x="3225" y="1588"/>
                  </a:lnTo>
                  <a:lnTo>
                    <a:pt x="3103" y="1539"/>
                  </a:lnTo>
                  <a:lnTo>
                    <a:pt x="2980" y="1514"/>
                  </a:lnTo>
                  <a:lnTo>
                    <a:pt x="2736" y="1514"/>
                  </a:lnTo>
                  <a:lnTo>
                    <a:pt x="2590" y="1563"/>
                  </a:lnTo>
                  <a:lnTo>
                    <a:pt x="2492" y="1637"/>
                  </a:lnTo>
                  <a:lnTo>
                    <a:pt x="2394" y="1710"/>
                  </a:lnTo>
                  <a:lnTo>
                    <a:pt x="1710" y="2394"/>
                  </a:lnTo>
                  <a:lnTo>
                    <a:pt x="1613" y="2491"/>
                  </a:lnTo>
                  <a:lnTo>
                    <a:pt x="1564" y="2614"/>
                  </a:lnTo>
                  <a:lnTo>
                    <a:pt x="1515" y="2736"/>
                  </a:lnTo>
                  <a:lnTo>
                    <a:pt x="1491" y="2858"/>
                  </a:lnTo>
                  <a:lnTo>
                    <a:pt x="1491" y="3004"/>
                  </a:lnTo>
                  <a:lnTo>
                    <a:pt x="1515" y="3126"/>
                  </a:lnTo>
                  <a:lnTo>
                    <a:pt x="1564" y="3249"/>
                  </a:lnTo>
                  <a:lnTo>
                    <a:pt x="1637" y="3346"/>
                  </a:lnTo>
                  <a:lnTo>
                    <a:pt x="2541" y="4494"/>
                  </a:lnTo>
                  <a:lnTo>
                    <a:pt x="2394" y="4763"/>
                  </a:lnTo>
                  <a:lnTo>
                    <a:pt x="2272" y="5056"/>
                  </a:lnTo>
                  <a:lnTo>
                    <a:pt x="2174" y="5349"/>
                  </a:lnTo>
                  <a:lnTo>
                    <a:pt x="2077" y="5642"/>
                  </a:lnTo>
                  <a:lnTo>
                    <a:pt x="636" y="5789"/>
                  </a:lnTo>
                  <a:lnTo>
                    <a:pt x="514" y="5837"/>
                  </a:lnTo>
                  <a:lnTo>
                    <a:pt x="392" y="5886"/>
                  </a:lnTo>
                  <a:lnTo>
                    <a:pt x="269" y="5959"/>
                  </a:lnTo>
                  <a:lnTo>
                    <a:pt x="172" y="6033"/>
                  </a:lnTo>
                  <a:lnTo>
                    <a:pt x="99" y="6155"/>
                  </a:lnTo>
                  <a:lnTo>
                    <a:pt x="50" y="6253"/>
                  </a:lnTo>
                  <a:lnTo>
                    <a:pt x="1" y="6399"/>
                  </a:lnTo>
                  <a:lnTo>
                    <a:pt x="1" y="6521"/>
                  </a:lnTo>
                  <a:lnTo>
                    <a:pt x="1" y="7474"/>
                  </a:lnTo>
                  <a:lnTo>
                    <a:pt x="1" y="7620"/>
                  </a:lnTo>
                  <a:lnTo>
                    <a:pt x="50" y="7742"/>
                  </a:lnTo>
                  <a:lnTo>
                    <a:pt x="99" y="7864"/>
                  </a:lnTo>
                  <a:lnTo>
                    <a:pt x="172" y="7962"/>
                  </a:lnTo>
                  <a:lnTo>
                    <a:pt x="269" y="8060"/>
                  </a:lnTo>
                  <a:lnTo>
                    <a:pt x="392" y="8133"/>
                  </a:lnTo>
                  <a:lnTo>
                    <a:pt x="514" y="8182"/>
                  </a:lnTo>
                  <a:lnTo>
                    <a:pt x="636" y="8206"/>
                  </a:lnTo>
                  <a:lnTo>
                    <a:pt x="2077" y="8377"/>
                  </a:lnTo>
                  <a:lnTo>
                    <a:pt x="2174" y="8670"/>
                  </a:lnTo>
                  <a:lnTo>
                    <a:pt x="2272" y="8939"/>
                  </a:lnTo>
                  <a:lnTo>
                    <a:pt x="2394" y="9232"/>
                  </a:lnTo>
                  <a:lnTo>
                    <a:pt x="2541" y="9501"/>
                  </a:lnTo>
                  <a:lnTo>
                    <a:pt x="1637" y="10649"/>
                  </a:lnTo>
                  <a:lnTo>
                    <a:pt x="1564" y="10771"/>
                  </a:lnTo>
                  <a:lnTo>
                    <a:pt x="1515" y="10893"/>
                  </a:lnTo>
                  <a:lnTo>
                    <a:pt x="1491" y="11015"/>
                  </a:lnTo>
                  <a:lnTo>
                    <a:pt x="1491" y="11137"/>
                  </a:lnTo>
                  <a:lnTo>
                    <a:pt x="1515" y="11259"/>
                  </a:lnTo>
                  <a:lnTo>
                    <a:pt x="1564" y="11381"/>
                  </a:lnTo>
                  <a:lnTo>
                    <a:pt x="1613" y="11504"/>
                  </a:lnTo>
                  <a:lnTo>
                    <a:pt x="1710" y="11601"/>
                  </a:lnTo>
                  <a:lnTo>
                    <a:pt x="2394" y="12285"/>
                  </a:lnTo>
                  <a:lnTo>
                    <a:pt x="2492" y="12383"/>
                  </a:lnTo>
                  <a:lnTo>
                    <a:pt x="2590" y="12432"/>
                  </a:lnTo>
                  <a:lnTo>
                    <a:pt x="2736" y="12480"/>
                  </a:lnTo>
                  <a:lnTo>
                    <a:pt x="2858" y="12505"/>
                  </a:lnTo>
                  <a:lnTo>
                    <a:pt x="2980" y="12505"/>
                  </a:lnTo>
                  <a:lnTo>
                    <a:pt x="3103" y="12456"/>
                  </a:lnTo>
                  <a:lnTo>
                    <a:pt x="3225" y="12407"/>
                  </a:lnTo>
                  <a:lnTo>
                    <a:pt x="3347" y="12358"/>
                  </a:lnTo>
                  <a:lnTo>
                    <a:pt x="4495" y="11455"/>
                  </a:lnTo>
                  <a:lnTo>
                    <a:pt x="4763" y="11577"/>
                  </a:lnTo>
                  <a:lnTo>
                    <a:pt x="5032" y="11723"/>
                  </a:lnTo>
                  <a:lnTo>
                    <a:pt x="5325" y="11821"/>
                  </a:lnTo>
                  <a:lnTo>
                    <a:pt x="5618" y="11919"/>
                  </a:lnTo>
                  <a:lnTo>
                    <a:pt x="5789" y="13360"/>
                  </a:lnTo>
                  <a:lnTo>
                    <a:pt x="5813" y="13482"/>
                  </a:lnTo>
                  <a:lnTo>
                    <a:pt x="5862" y="13604"/>
                  </a:lnTo>
                  <a:lnTo>
                    <a:pt x="5936" y="13726"/>
                  </a:lnTo>
                  <a:lnTo>
                    <a:pt x="6033" y="13824"/>
                  </a:lnTo>
                  <a:lnTo>
                    <a:pt x="6131" y="13897"/>
                  </a:lnTo>
                  <a:lnTo>
                    <a:pt x="6253" y="13946"/>
                  </a:lnTo>
                  <a:lnTo>
                    <a:pt x="6375" y="13995"/>
                  </a:lnTo>
                  <a:lnTo>
                    <a:pt x="7596" y="13995"/>
                  </a:lnTo>
                  <a:lnTo>
                    <a:pt x="7743" y="13946"/>
                  </a:lnTo>
                  <a:lnTo>
                    <a:pt x="7841" y="13897"/>
                  </a:lnTo>
                  <a:lnTo>
                    <a:pt x="7963" y="13824"/>
                  </a:lnTo>
                  <a:lnTo>
                    <a:pt x="8036" y="13726"/>
                  </a:lnTo>
                  <a:lnTo>
                    <a:pt x="8109" y="13604"/>
                  </a:lnTo>
                  <a:lnTo>
                    <a:pt x="8158" y="13482"/>
                  </a:lnTo>
                  <a:lnTo>
                    <a:pt x="8183" y="13360"/>
                  </a:lnTo>
                  <a:lnTo>
                    <a:pt x="8353" y="11919"/>
                  </a:lnTo>
                  <a:lnTo>
                    <a:pt x="8647" y="11821"/>
                  </a:lnTo>
                  <a:lnTo>
                    <a:pt x="8940" y="11723"/>
                  </a:lnTo>
                  <a:lnTo>
                    <a:pt x="9233" y="11577"/>
                  </a:lnTo>
                  <a:lnTo>
                    <a:pt x="9501" y="11455"/>
                  </a:lnTo>
                  <a:lnTo>
                    <a:pt x="10649" y="12358"/>
                  </a:lnTo>
                  <a:lnTo>
                    <a:pt x="10747" y="12407"/>
                  </a:lnTo>
                  <a:lnTo>
                    <a:pt x="10869" y="12456"/>
                  </a:lnTo>
                  <a:lnTo>
                    <a:pt x="10991" y="12505"/>
                  </a:lnTo>
                  <a:lnTo>
                    <a:pt x="11138" y="12505"/>
                  </a:lnTo>
                  <a:lnTo>
                    <a:pt x="11260" y="12480"/>
                  </a:lnTo>
                  <a:lnTo>
                    <a:pt x="11382" y="12432"/>
                  </a:lnTo>
                  <a:lnTo>
                    <a:pt x="11504" y="12383"/>
                  </a:lnTo>
                  <a:lnTo>
                    <a:pt x="11602" y="12285"/>
                  </a:lnTo>
                  <a:lnTo>
                    <a:pt x="12286" y="11601"/>
                  </a:lnTo>
                  <a:lnTo>
                    <a:pt x="12359" y="11504"/>
                  </a:lnTo>
                  <a:lnTo>
                    <a:pt x="12432" y="11381"/>
                  </a:lnTo>
                  <a:lnTo>
                    <a:pt x="12457" y="11259"/>
                  </a:lnTo>
                  <a:lnTo>
                    <a:pt x="12481" y="11137"/>
                  </a:lnTo>
                  <a:lnTo>
                    <a:pt x="12481" y="11015"/>
                  </a:lnTo>
                  <a:lnTo>
                    <a:pt x="12457" y="10893"/>
                  </a:lnTo>
                  <a:lnTo>
                    <a:pt x="12408" y="10771"/>
                  </a:lnTo>
                  <a:lnTo>
                    <a:pt x="12334" y="10649"/>
                  </a:lnTo>
                  <a:lnTo>
                    <a:pt x="11431" y="9501"/>
                  </a:lnTo>
                  <a:lnTo>
                    <a:pt x="11577" y="9232"/>
                  </a:lnTo>
                  <a:lnTo>
                    <a:pt x="11699" y="8939"/>
                  </a:lnTo>
                  <a:lnTo>
                    <a:pt x="11822" y="8670"/>
                  </a:lnTo>
                  <a:lnTo>
                    <a:pt x="11895" y="8377"/>
                  </a:lnTo>
                  <a:lnTo>
                    <a:pt x="13360" y="8206"/>
                  </a:lnTo>
                  <a:lnTo>
                    <a:pt x="13482" y="8182"/>
                  </a:lnTo>
                  <a:lnTo>
                    <a:pt x="13604" y="8133"/>
                  </a:lnTo>
                  <a:lnTo>
                    <a:pt x="13702" y="8060"/>
                  </a:lnTo>
                  <a:lnTo>
                    <a:pt x="13800" y="7962"/>
                  </a:lnTo>
                  <a:lnTo>
                    <a:pt x="13873" y="7864"/>
                  </a:lnTo>
                  <a:lnTo>
                    <a:pt x="13946" y="7742"/>
                  </a:lnTo>
                  <a:lnTo>
                    <a:pt x="13971" y="7620"/>
                  </a:lnTo>
                  <a:lnTo>
                    <a:pt x="13995" y="7474"/>
                  </a:lnTo>
                  <a:lnTo>
                    <a:pt x="13995" y="6521"/>
                  </a:lnTo>
                  <a:lnTo>
                    <a:pt x="13971" y="6399"/>
                  </a:lnTo>
                  <a:lnTo>
                    <a:pt x="13946" y="6253"/>
                  </a:lnTo>
                  <a:lnTo>
                    <a:pt x="13873" y="6155"/>
                  </a:lnTo>
                  <a:lnTo>
                    <a:pt x="13800" y="6033"/>
                  </a:lnTo>
                  <a:lnTo>
                    <a:pt x="13702" y="5959"/>
                  </a:lnTo>
                  <a:lnTo>
                    <a:pt x="13604" y="5886"/>
                  </a:lnTo>
                  <a:lnTo>
                    <a:pt x="13482" y="5837"/>
                  </a:lnTo>
                  <a:lnTo>
                    <a:pt x="13360" y="5789"/>
                  </a:lnTo>
                  <a:lnTo>
                    <a:pt x="11895" y="5642"/>
                  </a:lnTo>
                  <a:lnTo>
                    <a:pt x="11822" y="5349"/>
                  </a:lnTo>
                  <a:lnTo>
                    <a:pt x="11699" y="5056"/>
                  </a:lnTo>
                  <a:lnTo>
                    <a:pt x="11577" y="4763"/>
                  </a:lnTo>
                  <a:lnTo>
                    <a:pt x="11431" y="4494"/>
                  </a:lnTo>
                  <a:lnTo>
                    <a:pt x="12334" y="3346"/>
                  </a:lnTo>
                  <a:lnTo>
                    <a:pt x="12408" y="3249"/>
                  </a:lnTo>
                  <a:lnTo>
                    <a:pt x="12457" y="3126"/>
                  </a:lnTo>
                  <a:lnTo>
                    <a:pt x="12481" y="3004"/>
                  </a:lnTo>
                  <a:lnTo>
                    <a:pt x="12481" y="2858"/>
                  </a:lnTo>
                  <a:lnTo>
                    <a:pt x="12457" y="2736"/>
                  </a:lnTo>
                  <a:lnTo>
                    <a:pt x="12432" y="2614"/>
                  </a:lnTo>
                  <a:lnTo>
                    <a:pt x="12359" y="2491"/>
                  </a:lnTo>
                  <a:lnTo>
                    <a:pt x="12286" y="2394"/>
                  </a:lnTo>
                  <a:lnTo>
                    <a:pt x="11602" y="1710"/>
                  </a:lnTo>
                  <a:lnTo>
                    <a:pt x="11504" y="1637"/>
                  </a:lnTo>
                  <a:lnTo>
                    <a:pt x="11382" y="1563"/>
                  </a:lnTo>
                  <a:lnTo>
                    <a:pt x="11260" y="1514"/>
                  </a:lnTo>
                  <a:lnTo>
                    <a:pt x="10991" y="1514"/>
                  </a:lnTo>
                  <a:lnTo>
                    <a:pt x="10869" y="1539"/>
                  </a:lnTo>
                  <a:lnTo>
                    <a:pt x="10747" y="1588"/>
                  </a:lnTo>
                  <a:lnTo>
                    <a:pt x="10649" y="1661"/>
                  </a:lnTo>
                  <a:lnTo>
                    <a:pt x="9501" y="2565"/>
                  </a:lnTo>
                  <a:lnTo>
                    <a:pt x="9233" y="2418"/>
                  </a:lnTo>
                  <a:lnTo>
                    <a:pt x="8940" y="2296"/>
                  </a:lnTo>
                  <a:lnTo>
                    <a:pt x="8647" y="2174"/>
                  </a:lnTo>
                  <a:lnTo>
                    <a:pt x="8353" y="2076"/>
                  </a:lnTo>
                  <a:lnTo>
                    <a:pt x="8183" y="635"/>
                  </a:lnTo>
                  <a:lnTo>
                    <a:pt x="8158" y="513"/>
                  </a:lnTo>
                  <a:lnTo>
                    <a:pt x="8109" y="391"/>
                  </a:lnTo>
                  <a:lnTo>
                    <a:pt x="8036" y="293"/>
                  </a:lnTo>
                  <a:lnTo>
                    <a:pt x="7963" y="196"/>
                  </a:lnTo>
                  <a:lnTo>
                    <a:pt x="7841" y="122"/>
                  </a:lnTo>
                  <a:lnTo>
                    <a:pt x="7743" y="49"/>
                  </a:lnTo>
                  <a:lnTo>
                    <a:pt x="7596" y="25"/>
                  </a:lnTo>
                  <a:lnTo>
                    <a:pt x="747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613;p40"/>
            <p:cNvSpPr/>
            <p:nvPr/>
          </p:nvSpPr>
          <p:spPr>
            <a:xfrm>
              <a:off x="5567825" y="3185975"/>
              <a:ext cx="199075" cy="199075"/>
            </a:xfrm>
            <a:custGeom>
              <a:avLst/>
              <a:gdLst/>
              <a:ahLst/>
              <a:cxnLst/>
              <a:rect l="l" t="t" r="r" b="b"/>
              <a:pathLst>
                <a:path w="7963" h="7963" extrusionOk="0">
                  <a:moveTo>
                    <a:pt x="3933" y="2296"/>
                  </a:moveTo>
                  <a:lnTo>
                    <a:pt x="4103" y="2321"/>
                  </a:lnTo>
                  <a:lnTo>
                    <a:pt x="4274" y="2321"/>
                  </a:lnTo>
                  <a:lnTo>
                    <a:pt x="4421" y="2370"/>
                  </a:lnTo>
                  <a:lnTo>
                    <a:pt x="4592" y="2419"/>
                  </a:lnTo>
                  <a:lnTo>
                    <a:pt x="4738" y="2492"/>
                  </a:lnTo>
                  <a:lnTo>
                    <a:pt x="4885" y="2565"/>
                  </a:lnTo>
                  <a:lnTo>
                    <a:pt x="5032" y="2663"/>
                  </a:lnTo>
                  <a:lnTo>
                    <a:pt x="5154" y="2785"/>
                  </a:lnTo>
                  <a:lnTo>
                    <a:pt x="5276" y="2883"/>
                  </a:lnTo>
                  <a:lnTo>
                    <a:pt x="5373" y="3029"/>
                  </a:lnTo>
                  <a:lnTo>
                    <a:pt x="5447" y="3151"/>
                  </a:lnTo>
                  <a:lnTo>
                    <a:pt x="5520" y="3298"/>
                  </a:lnTo>
                  <a:lnTo>
                    <a:pt x="5593" y="3444"/>
                  </a:lnTo>
                  <a:lnTo>
                    <a:pt x="5618" y="3615"/>
                  </a:lnTo>
                  <a:lnTo>
                    <a:pt x="5642" y="3762"/>
                  </a:lnTo>
                  <a:lnTo>
                    <a:pt x="5667" y="3933"/>
                  </a:lnTo>
                  <a:lnTo>
                    <a:pt x="5667" y="4079"/>
                  </a:lnTo>
                  <a:lnTo>
                    <a:pt x="5642" y="4250"/>
                  </a:lnTo>
                  <a:lnTo>
                    <a:pt x="5618" y="4421"/>
                  </a:lnTo>
                  <a:lnTo>
                    <a:pt x="5569" y="4568"/>
                  </a:lnTo>
                  <a:lnTo>
                    <a:pt x="5496" y="4739"/>
                  </a:lnTo>
                  <a:lnTo>
                    <a:pt x="5398" y="4885"/>
                  </a:lnTo>
                  <a:lnTo>
                    <a:pt x="5300" y="5007"/>
                  </a:lnTo>
                  <a:lnTo>
                    <a:pt x="5203" y="5154"/>
                  </a:lnTo>
                  <a:lnTo>
                    <a:pt x="5080" y="5252"/>
                  </a:lnTo>
                  <a:lnTo>
                    <a:pt x="4958" y="5349"/>
                  </a:lnTo>
                  <a:lnTo>
                    <a:pt x="4812" y="5447"/>
                  </a:lnTo>
                  <a:lnTo>
                    <a:pt x="4665" y="5520"/>
                  </a:lnTo>
                  <a:lnTo>
                    <a:pt x="4519" y="5569"/>
                  </a:lnTo>
                  <a:lnTo>
                    <a:pt x="4372" y="5618"/>
                  </a:lnTo>
                  <a:lnTo>
                    <a:pt x="4201" y="5642"/>
                  </a:lnTo>
                  <a:lnTo>
                    <a:pt x="4055" y="5667"/>
                  </a:lnTo>
                  <a:lnTo>
                    <a:pt x="3884" y="5642"/>
                  </a:lnTo>
                  <a:lnTo>
                    <a:pt x="3713" y="5642"/>
                  </a:lnTo>
                  <a:lnTo>
                    <a:pt x="3566" y="5594"/>
                  </a:lnTo>
                  <a:lnTo>
                    <a:pt x="3395" y="5545"/>
                  </a:lnTo>
                  <a:lnTo>
                    <a:pt x="3249" y="5471"/>
                  </a:lnTo>
                  <a:lnTo>
                    <a:pt x="3102" y="5398"/>
                  </a:lnTo>
                  <a:lnTo>
                    <a:pt x="2956" y="5300"/>
                  </a:lnTo>
                  <a:lnTo>
                    <a:pt x="2833" y="5178"/>
                  </a:lnTo>
                  <a:lnTo>
                    <a:pt x="2711" y="5081"/>
                  </a:lnTo>
                  <a:lnTo>
                    <a:pt x="2614" y="4934"/>
                  </a:lnTo>
                  <a:lnTo>
                    <a:pt x="2540" y="4812"/>
                  </a:lnTo>
                  <a:lnTo>
                    <a:pt x="2467" y="4665"/>
                  </a:lnTo>
                  <a:lnTo>
                    <a:pt x="2394" y="4519"/>
                  </a:lnTo>
                  <a:lnTo>
                    <a:pt x="2369" y="4348"/>
                  </a:lnTo>
                  <a:lnTo>
                    <a:pt x="2321" y="4201"/>
                  </a:lnTo>
                  <a:lnTo>
                    <a:pt x="2321" y="4030"/>
                  </a:lnTo>
                  <a:lnTo>
                    <a:pt x="2321" y="3884"/>
                  </a:lnTo>
                  <a:lnTo>
                    <a:pt x="2345" y="3713"/>
                  </a:lnTo>
                  <a:lnTo>
                    <a:pt x="2369" y="3542"/>
                  </a:lnTo>
                  <a:lnTo>
                    <a:pt x="2418" y="3395"/>
                  </a:lnTo>
                  <a:lnTo>
                    <a:pt x="2492" y="3224"/>
                  </a:lnTo>
                  <a:lnTo>
                    <a:pt x="2589" y="3078"/>
                  </a:lnTo>
                  <a:lnTo>
                    <a:pt x="2687" y="2956"/>
                  </a:lnTo>
                  <a:lnTo>
                    <a:pt x="2785" y="2809"/>
                  </a:lnTo>
                  <a:lnTo>
                    <a:pt x="2907" y="2712"/>
                  </a:lnTo>
                  <a:lnTo>
                    <a:pt x="3029" y="2614"/>
                  </a:lnTo>
                  <a:lnTo>
                    <a:pt x="3175" y="2516"/>
                  </a:lnTo>
                  <a:lnTo>
                    <a:pt x="3322" y="2443"/>
                  </a:lnTo>
                  <a:lnTo>
                    <a:pt x="3468" y="2394"/>
                  </a:lnTo>
                  <a:lnTo>
                    <a:pt x="3615" y="2345"/>
                  </a:lnTo>
                  <a:lnTo>
                    <a:pt x="3786" y="2321"/>
                  </a:lnTo>
                  <a:lnTo>
                    <a:pt x="3933" y="2296"/>
                  </a:lnTo>
                  <a:close/>
                  <a:moveTo>
                    <a:pt x="3053" y="1"/>
                  </a:moveTo>
                  <a:lnTo>
                    <a:pt x="2980" y="25"/>
                  </a:lnTo>
                  <a:lnTo>
                    <a:pt x="2443" y="196"/>
                  </a:lnTo>
                  <a:lnTo>
                    <a:pt x="2369" y="220"/>
                  </a:lnTo>
                  <a:lnTo>
                    <a:pt x="2296" y="269"/>
                  </a:lnTo>
                  <a:lnTo>
                    <a:pt x="2198" y="391"/>
                  </a:lnTo>
                  <a:lnTo>
                    <a:pt x="2150" y="538"/>
                  </a:lnTo>
                  <a:lnTo>
                    <a:pt x="2150" y="611"/>
                  </a:lnTo>
                  <a:lnTo>
                    <a:pt x="2150" y="684"/>
                  </a:lnTo>
                  <a:lnTo>
                    <a:pt x="2394" y="1832"/>
                  </a:lnTo>
                  <a:lnTo>
                    <a:pt x="2223" y="1954"/>
                  </a:lnTo>
                  <a:lnTo>
                    <a:pt x="2076" y="2101"/>
                  </a:lnTo>
                  <a:lnTo>
                    <a:pt x="1002" y="1686"/>
                  </a:lnTo>
                  <a:lnTo>
                    <a:pt x="928" y="1686"/>
                  </a:lnTo>
                  <a:lnTo>
                    <a:pt x="831" y="1661"/>
                  </a:lnTo>
                  <a:lnTo>
                    <a:pt x="684" y="1710"/>
                  </a:lnTo>
                  <a:lnTo>
                    <a:pt x="562" y="1784"/>
                  </a:lnTo>
                  <a:lnTo>
                    <a:pt x="513" y="1832"/>
                  </a:lnTo>
                  <a:lnTo>
                    <a:pt x="464" y="1906"/>
                  </a:lnTo>
                  <a:lnTo>
                    <a:pt x="220" y="2394"/>
                  </a:lnTo>
                  <a:lnTo>
                    <a:pt x="196" y="2467"/>
                  </a:lnTo>
                  <a:lnTo>
                    <a:pt x="171" y="2541"/>
                  </a:lnTo>
                  <a:lnTo>
                    <a:pt x="196" y="2712"/>
                  </a:lnTo>
                  <a:lnTo>
                    <a:pt x="245" y="2834"/>
                  </a:lnTo>
                  <a:lnTo>
                    <a:pt x="293" y="2907"/>
                  </a:lnTo>
                  <a:lnTo>
                    <a:pt x="367" y="2956"/>
                  </a:lnTo>
                  <a:lnTo>
                    <a:pt x="1344" y="3591"/>
                  </a:lnTo>
                  <a:lnTo>
                    <a:pt x="1319" y="3786"/>
                  </a:lnTo>
                  <a:lnTo>
                    <a:pt x="1295" y="4006"/>
                  </a:lnTo>
                  <a:lnTo>
                    <a:pt x="245" y="4494"/>
                  </a:lnTo>
                  <a:lnTo>
                    <a:pt x="196" y="4519"/>
                  </a:lnTo>
                  <a:lnTo>
                    <a:pt x="123" y="4568"/>
                  </a:lnTo>
                  <a:lnTo>
                    <a:pt x="49" y="4714"/>
                  </a:lnTo>
                  <a:lnTo>
                    <a:pt x="0" y="4861"/>
                  </a:lnTo>
                  <a:lnTo>
                    <a:pt x="25" y="4934"/>
                  </a:lnTo>
                  <a:lnTo>
                    <a:pt x="25" y="5007"/>
                  </a:lnTo>
                  <a:lnTo>
                    <a:pt x="220" y="5545"/>
                  </a:lnTo>
                  <a:lnTo>
                    <a:pt x="245" y="5594"/>
                  </a:lnTo>
                  <a:lnTo>
                    <a:pt x="293" y="5667"/>
                  </a:lnTo>
                  <a:lnTo>
                    <a:pt x="391" y="5764"/>
                  </a:lnTo>
                  <a:lnTo>
                    <a:pt x="538" y="5813"/>
                  </a:lnTo>
                  <a:lnTo>
                    <a:pt x="684" y="5813"/>
                  </a:lnTo>
                  <a:lnTo>
                    <a:pt x="1832" y="5569"/>
                  </a:lnTo>
                  <a:lnTo>
                    <a:pt x="1954" y="5740"/>
                  </a:lnTo>
                  <a:lnTo>
                    <a:pt x="2101" y="5887"/>
                  </a:lnTo>
                  <a:lnTo>
                    <a:pt x="1710" y="6986"/>
                  </a:lnTo>
                  <a:lnTo>
                    <a:pt x="1686" y="7059"/>
                  </a:lnTo>
                  <a:lnTo>
                    <a:pt x="1686" y="7132"/>
                  </a:lnTo>
                  <a:lnTo>
                    <a:pt x="1710" y="7279"/>
                  </a:lnTo>
                  <a:lnTo>
                    <a:pt x="1783" y="7401"/>
                  </a:lnTo>
                  <a:lnTo>
                    <a:pt x="1857" y="7450"/>
                  </a:lnTo>
                  <a:lnTo>
                    <a:pt x="1905" y="7499"/>
                  </a:lnTo>
                  <a:lnTo>
                    <a:pt x="2418" y="7743"/>
                  </a:lnTo>
                  <a:lnTo>
                    <a:pt x="2492" y="7792"/>
                  </a:lnTo>
                  <a:lnTo>
                    <a:pt x="2711" y="7792"/>
                  </a:lnTo>
                  <a:lnTo>
                    <a:pt x="2858" y="7718"/>
                  </a:lnTo>
                  <a:lnTo>
                    <a:pt x="2907" y="7669"/>
                  </a:lnTo>
                  <a:lnTo>
                    <a:pt x="2956" y="7621"/>
                  </a:lnTo>
                  <a:lnTo>
                    <a:pt x="3591" y="6644"/>
                  </a:lnTo>
                  <a:lnTo>
                    <a:pt x="3810" y="6668"/>
                  </a:lnTo>
                  <a:lnTo>
                    <a:pt x="4006" y="6668"/>
                  </a:lnTo>
                  <a:lnTo>
                    <a:pt x="4494" y="7718"/>
                  </a:lnTo>
                  <a:lnTo>
                    <a:pt x="4543" y="7792"/>
                  </a:lnTo>
                  <a:lnTo>
                    <a:pt x="4592" y="7840"/>
                  </a:lnTo>
                  <a:lnTo>
                    <a:pt x="4714" y="7914"/>
                  </a:lnTo>
                  <a:lnTo>
                    <a:pt x="4861" y="7963"/>
                  </a:lnTo>
                  <a:lnTo>
                    <a:pt x="4934" y="7963"/>
                  </a:lnTo>
                  <a:lnTo>
                    <a:pt x="5007" y="7938"/>
                  </a:lnTo>
                  <a:lnTo>
                    <a:pt x="5544" y="7767"/>
                  </a:lnTo>
                  <a:lnTo>
                    <a:pt x="5618" y="7743"/>
                  </a:lnTo>
                  <a:lnTo>
                    <a:pt x="5667" y="7694"/>
                  </a:lnTo>
                  <a:lnTo>
                    <a:pt x="5764" y="7572"/>
                  </a:lnTo>
                  <a:lnTo>
                    <a:pt x="5838" y="7425"/>
                  </a:lnTo>
                  <a:lnTo>
                    <a:pt x="5838" y="7352"/>
                  </a:lnTo>
                  <a:lnTo>
                    <a:pt x="5838" y="7279"/>
                  </a:lnTo>
                  <a:lnTo>
                    <a:pt x="5593" y="6131"/>
                  </a:lnTo>
                  <a:lnTo>
                    <a:pt x="5740" y="6009"/>
                  </a:lnTo>
                  <a:lnTo>
                    <a:pt x="5911" y="5862"/>
                  </a:lnTo>
                  <a:lnTo>
                    <a:pt x="6985" y="6277"/>
                  </a:lnTo>
                  <a:lnTo>
                    <a:pt x="7059" y="6277"/>
                  </a:lnTo>
                  <a:lnTo>
                    <a:pt x="7132" y="6302"/>
                  </a:lnTo>
                  <a:lnTo>
                    <a:pt x="7278" y="6253"/>
                  </a:lnTo>
                  <a:lnTo>
                    <a:pt x="7425" y="6180"/>
                  </a:lnTo>
                  <a:lnTo>
                    <a:pt x="7474" y="6131"/>
                  </a:lnTo>
                  <a:lnTo>
                    <a:pt x="7523" y="6058"/>
                  </a:lnTo>
                  <a:lnTo>
                    <a:pt x="7767" y="5545"/>
                  </a:lnTo>
                  <a:lnTo>
                    <a:pt x="7791" y="5496"/>
                  </a:lnTo>
                  <a:lnTo>
                    <a:pt x="7816" y="5398"/>
                  </a:lnTo>
                  <a:lnTo>
                    <a:pt x="7791" y="5252"/>
                  </a:lnTo>
                  <a:lnTo>
                    <a:pt x="7718" y="5129"/>
                  </a:lnTo>
                  <a:lnTo>
                    <a:pt x="7669" y="5056"/>
                  </a:lnTo>
                  <a:lnTo>
                    <a:pt x="7620" y="5007"/>
                  </a:lnTo>
                  <a:lnTo>
                    <a:pt x="6643" y="4372"/>
                  </a:lnTo>
                  <a:lnTo>
                    <a:pt x="6668" y="4177"/>
                  </a:lnTo>
                  <a:lnTo>
                    <a:pt x="6668" y="3957"/>
                  </a:lnTo>
                  <a:lnTo>
                    <a:pt x="7718" y="3469"/>
                  </a:lnTo>
                  <a:lnTo>
                    <a:pt x="7791" y="3444"/>
                  </a:lnTo>
                  <a:lnTo>
                    <a:pt x="7865" y="3395"/>
                  </a:lnTo>
                  <a:lnTo>
                    <a:pt x="7938" y="3249"/>
                  </a:lnTo>
                  <a:lnTo>
                    <a:pt x="7962" y="3102"/>
                  </a:lnTo>
                  <a:lnTo>
                    <a:pt x="7962" y="3029"/>
                  </a:lnTo>
                  <a:lnTo>
                    <a:pt x="7962" y="2956"/>
                  </a:lnTo>
                  <a:lnTo>
                    <a:pt x="7767" y="2419"/>
                  </a:lnTo>
                  <a:lnTo>
                    <a:pt x="7743" y="2345"/>
                  </a:lnTo>
                  <a:lnTo>
                    <a:pt x="7694" y="2296"/>
                  </a:lnTo>
                  <a:lnTo>
                    <a:pt x="7572" y="2199"/>
                  </a:lnTo>
                  <a:lnTo>
                    <a:pt x="7449" y="2150"/>
                  </a:lnTo>
                  <a:lnTo>
                    <a:pt x="7278" y="2150"/>
                  </a:lnTo>
                  <a:lnTo>
                    <a:pt x="6155" y="2394"/>
                  </a:lnTo>
                  <a:lnTo>
                    <a:pt x="6033" y="2223"/>
                  </a:lnTo>
                  <a:lnTo>
                    <a:pt x="5886" y="2077"/>
                  </a:lnTo>
                  <a:lnTo>
                    <a:pt x="6277" y="978"/>
                  </a:lnTo>
                  <a:lnTo>
                    <a:pt x="6302" y="904"/>
                  </a:lnTo>
                  <a:lnTo>
                    <a:pt x="6302" y="831"/>
                  </a:lnTo>
                  <a:lnTo>
                    <a:pt x="6277" y="684"/>
                  </a:lnTo>
                  <a:lnTo>
                    <a:pt x="6179" y="562"/>
                  </a:lnTo>
                  <a:lnTo>
                    <a:pt x="6131" y="489"/>
                  </a:lnTo>
                  <a:lnTo>
                    <a:pt x="6082" y="465"/>
                  </a:lnTo>
                  <a:lnTo>
                    <a:pt x="5569" y="196"/>
                  </a:lnTo>
                  <a:lnTo>
                    <a:pt x="5496" y="172"/>
                  </a:lnTo>
                  <a:lnTo>
                    <a:pt x="5276" y="172"/>
                  </a:lnTo>
                  <a:lnTo>
                    <a:pt x="5129" y="245"/>
                  </a:lnTo>
                  <a:lnTo>
                    <a:pt x="5080" y="294"/>
                  </a:lnTo>
                  <a:lnTo>
                    <a:pt x="5032" y="343"/>
                  </a:lnTo>
                  <a:lnTo>
                    <a:pt x="4397" y="1319"/>
                  </a:lnTo>
                  <a:lnTo>
                    <a:pt x="4177" y="1295"/>
                  </a:lnTo>
                  <a:lnTo>
                    <a:pt x="3981" y="1295"/>
                  </a:lnTo>
                  <a:lnTo>
                    <a:pt x="3493" y="245"/>
                  </a:lnTo>
                  <a:lnTo>
                    <a:pt x="3444" y="172"/>
                  </a:lnTo>
                  <a:lnTo>
                    <a:pt x="3395" y="123"/>
                  </a:lnTo>
                  <a:lnTo>
                    <a:pt x="3273" y="49"/>
                  </a:lnTo>
                  <a:lnTo>
                    <a:pt x="312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0" name="Google Shape;614;p40"/>
          <p:cNvGrpSpPr/>
          <p:nvPr/>
        </p:nvGrpSpPr>
        <p:grpSpPr>
          <a:xfrm>
            <a:off x="3216016" y="2638308"/>
            <a:ext cx="346104" cy="353231"/>
            <a:chOff x="3955900" y="2984500"/>
            <a:chExt cx="414000" cy="422525"/>
          </a:xfrm>
          <a:solidFill>
            <a:schemeClr val="bg1"/>
          </a:solidFill>
        </p:grpSpPr>
        <p:sp>
          <p:nvSpPr>
            <p:cNvPr id="441" name="Google Shape;615;p40"/>
            <p:cNvSpPr/>
            <p:nvPr/>
          </p:nvSpPr>
          <p:spPr>
            <a:xfrm>
              <a:off x="3955900" y="2984500"/>
              <a:ext cx="315700" cy="315675"/>
            </a:xfrm>
            <a:custGeom>
              <a:avLst/>
              <a:gdLst/>
              <a:ahLst/>
              <a:cxnLst/>
              <a:rect l="l" t="t" r="r" b="b"/>
              <a:pathLst>
                <a:path w="12628" h="12627" extrusionOk="0">
                  <a:moveTo>
                    <a:pt x="6302" y="977"/>
                  </a:moveTo>
                  <a:lnTo>
                    <a:pt x="6863" y="1026"/>
                  </a:lnTo>
                  <a:lnTo>
                    <a:pt x="7376" y="1099"/>
                  </a:lnTo>
                  <a:lnTo>
                    <a:pt x="7889" y="1221"/>
                  </a:lnTo>
                  <a:lnTo>
                    <a:pt x="8378" y="1417"/>
                  </a:lnTo>
                  <a:lnTo>
                    <a:pt x="8842" y="1636"/>
                  </a:lnTo>
                  <a:lnTo>
                    <a:pt x="9281" y="1905"/>
                  </a:lnTo>
                  <a:lnTo>
                    <a:pt x="9697" y="2198"/>
                  </a:lnTo>
                  <a:lnTo>
                    <a:pt x="10087" y="2540"/>
                  </a:lnTo>
                  <a:lnTo>
                    <a:pt x="10429" y="2931"/>
                  </a:lnTo>
                  <a:lnTo>
                    <a:pt x="10722" y="3346"/>
                  </a:lnTo>
                  <a:lnTo>
                    <a:pt x="10991" y="3786"/>
                  </a:lnTo>
                  <a:lnTo>
                    <a:pt x="11211" y="4250"/>
                  </a:lnTo>
                  <a:lnTo>
                    <a:pt x="11406" y="4738"/>
                  </a:lnTo>
                  <a:lnTo>
                    <a:pt x="11528" y="5251"/>
                  </a:lnTo>
                  <a:lnTo>
                    <a:pt x="11626" y="5764"/>
                  </a:lnTo>
                  <a:lnTo>
                    <a:pt x="11650" y="6326"/>
                  </a:lnTo>
                  <a:lnTo>
                    <a:pt x="11626" y="6863"/>
                  </a:lnTo>
                  <a:lnTo>
                    <a:pt x="11528" y="7400"/>
                  </a:lnTo>
                  <a:lnTo>
                    <a:pt x="11406" y="7913"/>
                  </a:lnTo>
                  <a:lnTo>
                    <a:pt x="11211" y="8402"/>
                  </a:lnTo>
                  <a:lnTo>
                    <a:pt x="10991" y="8866"/>
                  </a:lnTo>
                  <a:lnTo>
                    <a:pt x="10722" y="9305"/>
                  </a:lnTo>
                  <a:lnTo>
                    <a:pt x="10429" y="9696"/>
                  </a:lnTo>
                  <a:lnTo>
                    <a:pt x="10087" y="10087"/>
                  </a:lnTo>
                  <a:lnTo>
                    <a:pt x="9697" y="10429"/>
                  </a:lnTo>
                  <a:lnTo>
                    <a:pt x="9281" y="10746"/>
                  </a:lnTo>
                  <a:lnTo>
                    <a:pt x="8842" y="11015"/>
                  </a:lnTo>
                  <a:lnTo>
                    <a:pt x="8378" y="11235"/>
                  </a:lnTo>
                  <a:lnTo>
                    <a:pt x="7889" y="11406"/>
                  </a:lnTo>
                  <a:lnTo>
                    <a:pt x="7376" y="11552"/>
                  </a:lnTo>
                  <a:lnTo>
                    <a:pt x="6863" y="11625"/>
                  </a:lnTo>
                  <a:lnTo>
                    <a:pt x="6302" y="11650"/>
                  </a:lnTo>
                  <a:lnTo>
                    <a:pt x="5764" y="11625"/>
                  </a:lnTo>
                  <a:lnTo>
                    <a:pt x="5227" y="11552"/>
                  </a:lnTo>
                  <a:lnTo>
                    <a:pt x="4714" y="11406"/>
                  </a:lnTo>
                  <a:lnTo>
                    <a:pt x="4226" y="11235"/>
                  </a:lnTo>
                  <a:lnTo>
                    <a:pt x="3762" y="11015"/>
                  </a:lnTo>
                  <a:lnTo>
                    <a:pt x="3322" y="10746"/>
                  </a:lnTo>
                  <a:lnTo>
                    <a:pt x="2931" y="10429"/>
                  </a:lnTo>
                  <a:lnTo>
                    <a:pt x="2541" y="10087"/>
                  </a:lnTo>
                  <a:lnTo>
                    <a:pt x="2199" y="9696"/>
                  </a:lnTo>
                  <a:lnTo>
                    <a:pt x="1881" y="9305"/>
                  </a:lnTo>
                  <a:lnTo>
                    <a:pt x="1613" y="8866"/>
                  </a:lnTo>
                  <a:lnTo>
                    <a:pt x="1393" y="8402"/>
                  </a:lnTo>
                  <a:lnTo>
                    <a:pt x="1222" y="7913"/>
                  </a:lnTo>
                  <a:lnTo>
                    <a:pt x="1075" y="7400"/>
                  </a:lnTo>
                  <a:lnTo>
                    <a:pt x="1002" y="6863"/>
                  </a:lnTo>
                  <a:lnTo>
                    <a:pt x="978" y="6326"/>
                  </a:lnTo>
                  <a:lnTo>
                    <a:pt x="1002" y="5764"/>
                  </a:lnTo>
                  <a:lnTo>
                    <a:pt x="1075" y="5251"/>
                  </a:lnTo>
                  <a:lnTo>
                    <a:pt x="1222" y="4738"/>
                  </a:lnTo>
                  <a:lnTo>
                    <a:pt x="1393" y="4250"/>
                  </a:lnTo>
                  <a:lnTo>
                    <a:pt x="1613" y="3786"/>
                  </a:lnTo>
                  <a:lnTo>
                    <a:pt x="1881" y="3346"/>
                  </a:lnTo>
                  <a:lnTo>
                    <a:pt x="2199" y="2931"/>
                  </a:lnTo>
                  <a:lnTo>
                    <a:pt x="2541" y="2540"/>
                  </a:lnTo>
                  <a:lnTo>
                    <a:pt x="2931" y="2198"/>
                  </a:lnTo>
                  <a:lnTo>
                    <a:pt x="3322" y="1905"/>
                  </a:lnTo>
                  <a:lnTo>
                    <a:pt x="3762" y="1636"/>
                  </a:lnTo>
                  <a:lnTo>
                    <a:pt x="4226" y="1417"/>
                  </a:lnTo>
                  <a:lnTo>
                    <a:pt x="4714" y="1221"/>
                  </a:lnTo>
                  <a:lnTo>
                    <a:pt x="5227" y="1099"/>
                  </a:lnTo>
                  <a:lnTo>
                    <a:pt x="5764" y="1026"/>
                  </a:lnTo>
                  <a:lnTo>
                    <a:pt x="6302" y="977"/>
                  </a:lnTo>
                  <a:close/>
                  <a:moveTo>
                    <a:pt x="6302" y="0"/>
                  </a:moveTo>
                  <a:lnTo>
                    <a:pt x="5984" y="24"/>
                  </a:lnTo>
                  <a:lnTo>
                    <a:pt x="5667" y="49"/>
                  </a:lnTo>
                  <a:lnTo>
                    <a:pt x="5349" y="73"/>
                  </a:lnTo>
                  <a:lnTo>
                    <a:pt x="5032" y="147"/>
                  </a:lnTo>
                  <a:lnTo>
                    <a:pt x="4739" y="220"/>
                  </a:lnTo>
                  <a:lnTo>
                    <a:pt x="4446" y="293"/>
                  </a:lnTo>
                  <a:lnTo>
                    <a:pt x="4153" y="391"/>
                  </a:lnTo>
                  <a:lnTo>
                    <a:pt x="3859" y="513"/>
                  </a:lnTo>
                  <a:lnTo>
                    <a:pt x="3566" y="635"/>
                  </a:lnTo>
                  <a:lnTo>
                    <a:pt x="3298" y="782"/>
                  </a:lnTo>
                  <a:lnTo>
                    <a:pt x="3029" y="928"/>
                  </a:lnTo>
                  <a:lnTo>
                    <a:pt x="2785" y="1075"/>
                  </a:lnTo>
                  <a:lnTo>
                    <a:pt x="2296" y="1441"/>
                  </a:lnTo>
                  <a:lnTo>
                    <a:pt x="1857" y="1856"/>
                  </a:lnTo>
                  <a:lnTo>
                    <a:pt x="1442" y="2296"/>
                  </a:lnTo>
                  <a:lnTo>
                    <a:pt x="1075" y="2784"/>
                  </a:lnTo>
                  <a:lnTo>
                    <a:pt x="904" y="3053"/>
                  </a:lnTo>
                  <a:lnTo>
                    <a:pt x="758" y="3322"/>
                  </a:lnTo>
                  <a:lnTo>
                    <a:pt x="611" y="3590"/>
                  </a:lnTo>
                  <a:lnTo>
                    <a:pt x="489" y="3859"/>
                  </a:lnTo>
                  <a:lnTo>
                    <a:pt x="391" y="4152"/>
                  </a:lnTo>
                  <a:lnTo>
                    <a:pt x="294" y="4445"/>
                  </a:lnTo>
                  <a:lnTo>
                    <a:pt x="196" y="4738"/>
                  </a:lnTo>
                  <a:lnTo>
                    <a:pt x="123" y="5056"/>
                  </a:lnTo>
                  <a:lnTo>
                    <a:pt x="74" y="5349"/>
                  </a:lnTo>
                  <a:lnTo>
                    <a:pt x="25" y="5666"/>
                  </a:lnTo>
                  <a:lnTo>
                    <a:pt x="1" y="5984"/>
                  </a:lnTo>
                  <a:lnTo>
                    <a:pt x="1" y="6326"/>
                  </a:lnTo>
                  <a:lnTo>
                    <a:pt x="1" y="6643"/>
                  </a:lnTo>
                  <a:lnTo>
                    <a:pt x="25" y="6961"/>
                  </a:lnTo>
                  <a:lnTo>
                    <a:pt x="74" y="7278"/>
                  </a:lnTo>
                  <a:lnTo>
                    <a:pt x="123" y="7596"/>
                  </a:lnTo>
                  <a:lnTo>
                    <a:pt x="196" y="7889"/>
                  </a:lnTo>
                  <a:lnTo>
                    <a:pt x="294" y="8206"/>
                  </a:lnTo>
                  <a:lnTo>
                    <a:pt x="391" y="8499"/>
                  </a:lnTo>
                  <a:lnTo>
                    <a:pt x="489" y="8768"/>
                  </a:lnTo>
                  <a:lnTo>
                    <a:pt x="611" y="9061"/>
                  </a:lnTo>
                  <a:lnTo>
                    <a:pt x="758" y="9330"/>
                  </a:lnTo>
                  <a:lnTo>
                    <a:pt x="904" y="9598"/>
                  </a:lnTo>
                  <a:lnTo>
                    <a:pt x="1075" y="9843"/>
                  </a:lnTo>
                  <a:lnTo>
                    <a:pt x="1442" y="10331"/>
                  </a:lnTo>
                  <a:lnTo>
                    <a:pt x="1857" y="10771"/>
                  </a:lnTo>
                  <a:lnTo>
                    <a:pt x="2296" y="11186"/>
                  </a:lnTo>
                  <a:lnTo>
                    <a:pt x="2785" y="11552"/>
                  </a:lnTo>
                  <a:lnTo>
                    <a:pt x="3029" y="11723"/>
                  </a:lnTo>
                  <a:lnTo>
                    <a:pt x="3298" y="11870"/>
                  </a:lnTo>
                  <a:lnTo>
                    <a:pt x="3566" y="12016"/>
                  </a:lnTo>
                  <a:lnTo>
                    <a:pt x="3859" y="12138"/>
                  </a:lnTo>
                  <a:lnTo>
                    <a:pt x="4153" y="12236"/>
                  </a:lnTo>
                  <a:lnTo>
                    <a:pt x="4446" y="12334"/>
                  </a:lnTo>
                  <a:lnTo>
                    <a:pt x="4739" y="12431"/>
                  </a:lnTo>
                  <a:lnTo>
                    <a:pt x="5032" y="12505"/>
                  </a:lnTo>
                  <a:lnTo>
                    <a:pt x="5349" y="12553"/>
                  </a:lnTo>
                  <a:lnTo>
                    <a:pt x="5667" y="12602"/>
                  </a:lnTo>
                  <a:lnTo>
                    <a:pt x="5984" y="12627"/>
                  </a:lnTo>
                  <a:lnTo>
                    <a:pt x="6644" y="12627"/>
                  </a:lnTo>
                  <a:lnTo>
                    <a:pt x="6961" y="12602"/>
                  </a:lnTo>
                  <a:lnTo>
                    <a:pt x="7279" y="12553"/>
                  </a:lnTo>
                  <a:lnTo>
                    <a:pt x="7572" y="12505"/>
                  </a:lnTo>
                  <a:lnTo>
                    <a:pt x="7889" y="12431"/>
                  </a:lnTo>
                  <a:lnTo>
                    <a:pt x="8182" y="12334"/>
                  </a:lnTo>
                  <a:lnTo>
                    <a:pt x="8475" y="12236"/>
                  </a:lnTo>
                  <a:lnTo>
                    <a:pt x="8768" y="12138"/>
                  </a:lnTo>
                  <a:lnTo>
                    <a:pt x="9037" y="12016"/>
                  </a:lnTo>
                  <a:lnTo>
                    <a:pt x="9306" y="11870"/>
                  </a:lnTo>
                  <a:lnTo>
                    <a:pt x="9574" y="11723"/>
                  </a:lnTo>
                  <a:lnTo>
                    <a:pt x="9843" y="11552"/>
                  </a:lnTo>
                  <a:lnTo>
                    <a:pt x="10332" y="11186"/>
                  </a:lnTo>
                  <a:lnTo>
                    <a:pt x="10771" y="10771"/>
                  </a:lnTo>
                  <a:lnTo>
                    <a:pt x="11186" y="10331"/>
                  </a:lnTo>
                  <a:lnTo>
                    <a:pt x="11553" y="9843"/>
                  </a:lnTo>
                  <a:lnTo>
                    <a:pt x="11699" y="9598"/>
                  </a:lnTo>
                  <a:lnTo>
                    <a:pt x="11846" y="9330"/>
                  </a:lnTo>
                  <a:lnTo>
                    <a:pt x="11992" y="9061"/>
                  </a:lnTo>
                  <a:lnTo>
                    <a:pt x="12114" y="8768"/>
                  </a:lnTo>
                  <a:lnTo>
                    <a:pt x="12237" y="8499"/>
                  </a:lnTo>
                  <a:lnTo>
                    <a:pt x="12334" y="8206"/>
                  </a:lnTo>
                  <a:lnTo>
                    <a:pt x="12432" y="7889"/>
                  </a:lnTo>
                  <a:lnTo>
                    <a:pt x="12481" y="7596"/>
                  </a:lnTo>
                  <a:lnTo>
                    <a:pt x="12554" y="7278"/>
                  </a:lnTo>
                  <a:lnTo>
                    <a:pt x="12578" y="6961"/>
                  </a:lnTo>
                  <a:lnTo>
                    <a:pt x="12603" y="6643"/>
                  </a:lnTo>
                  <a:lnTo>
                    <a:pt x="12627" y="6326"/>
                  </a:lnTo>
                  <a:lnTo>
                    <a:pt x="12603" y="5984"/>
                  </a:lnTo>
                  <a:lnTo>
                    <a:pt x="12578" y="5666"/>
                  </a:lnTo>
                  <a:lnTo>
                    <a:pt x="12554" y="5349"/>
                  </a:lnTo>
                  <a:lnTo>
                    <a:pt x="12481" y="5056"/>
                  </a:lnTo>
                  <a:lnTo>
                    <a:pt x="12432" y="4738"/>
                  </a:lnTo>
                  <a:lnTo>
                    <a:pt x="12334" y="4445"/>
                  </a:lnTo>
                  <a:lnTo>
                    <a:pt x="12237" y="4152"/>
                  </a:lnTo>
                  <a:lnTo>
                    <a:pt x="12114" y="3859"/>
                  </a:lnTo>
                  <a:lnTo>
                    <a:pt x="11992" y="3590"/>
                  </a:lnTo>
                  <a:lnTo>
                    <a:pt x="11846" y="3322"/>
                  </a:lnTo>
                  <a:lnTo>
                    <a:pt x="11699" y="3053"/>
                  </a:lnTo>
                  <a:lnTo>
                    <a:pt x="11553" y="2784"/>
                  </a:lnTo>
                  <a:lnTo>
                    <a:pt x="11186" y="2296"/>
                  </a:lnTo>
                  <a:lnTo>
                    <a:pt x="10771" y="1856"/>
                  </a:lnTo>
                  <a:lnTo>
                    <a:pt x="10332" y="1441"/>
                  </a:lnTo>
                  <a:lnTo>
                    <a:pt x="9843" y="1075"/>
                  </a:lnTo>
                  <a:lnTo>
                    <a:pt x="9574" y="928"/>
                  </a:lnTo>
                  <a:lnTo>
                    <a:pt x="9306" y="782"/>
                  </a:lnTo>
                  <a:lnTo>
                    <a:pt x="9037" y="635"/>
                  </a:lnTo>
                  <a:lnTo>
                    <a:pt x="8768" y="513"/>
                  </a:lnTo>
                  <a:lnTo>
                    <a:pt x="8475" y="391"/>
                  </a:lnTo>
                  <a:lnTo>
                    <a:pt x="8182" y="293"/>
                  </a:lnTo>
                  <a:lnTo>
                    <a:pt x="7889" y="220"/>
                  </a:lnTo>
                  <a:lnTo>
                    <a:pt x="7572" y="147"/>
                  </a:lnTo>
                  <a:lnTo>
                    <a:pt x="7279" y="73"/>
                  </a:lnTo>
                  <a:lnTo>
                    <a:pt x="6961" y="49"/>
                  </a:lnTo>
                  <a:lnTo>
                    <a:pt x="6644" y="24"/>
                  </a:lnTo>
                  <a:lnTo>
                    <a:pt x="630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616;p40"/>
            <p:cNvSpPr/>
            <p:nvPr/>
          </p:nvSpPr>
          <p:spPr>
            <a:xfrm>
              <a:off x="3992525" y="3021125"/>
              <a:ext cx="242425" cy="242425"/>
            </a:xfrm>
            <a:custGeom>
              <a:avLst/>
              <a:gdLst/>
              <a:ahLst/>
              <a:cxnLst/>
              <a:rect l="l" t="t" r="r" b="b"/>
              <a:pathLst>
                <a:path w="9697" h="9697" extrusionOk="0">
                  <a:moveTo>
                    <a:pt x="4934" y="1466"/>
                  </a:moveTo>
                  <a:lnTo>
                    <a:pt x="5008" y="1490"/>
                  </a:lnTo>
                  <a:lnTo>
                    <a:pt x="5081" y="1539"/>
                  </a:lnTo>
                  <a:lnTo>
                    <a:pt x="5154" y="1588"/>
                  </a:lnTo>
                  <a:lnTo>
                    <a:pt x="5203" y="1637"/>
                  </a:lnTo>
                  <a:lnTo>
                    <a:pt x="5252" y="1734"/>
                  </a:lnTo>
                  <a:lnTo>
                    <a:pt x="5276" y="1808"/>
                  </a:lnTo>
                  <a:lnTo>
                    <a:pt x="5276" y="1905"/>
                  </a:lnTo>
                  <a:lnTo>
                    <a:pt x="5276" y="1979"/>
                  </a:lnTo>
                  <a:lnTo>
                    <a:pt x="5252" y="2076"/>
                  </a:lnTo>
                  <a:lnTo>
                    <a:pt x="5203" y="2150"/>
                  </a:lnTo>
                  <a:lnTo>
                    <a:pt x="5154" y="2198"/>
                  </a:lnTo>
                  <a:lnTo>
                    <a:pt x="5081" y="2247"/>
                  </a:lnTo>
                  <a:lnTo>
                    <a:pt x="5008" y="2296"/>
                  </a:lnTo>
                  <a:lnTo>
                    <a:pt x="4934" y="2321"/>
                  </a:lnTo>
                  <a:lnTo>
                    <a:pt x="4837" y="2345"/>
                  </a:lnTo>
                  <a:lnTo>
                    <a:pt x="4593" y="2345"/>
                  </a:lnTo>
                  <a:lnTo>
                    <a:pt x="4348" y="2394"/>
                  </a:lnTo>
                  <a:lnTo>
                    <a:pt x="4104" y="2443"/>
                  </a:lnTo>
                  <a:lnTo>
                    <a:pt x="3860" y="2540"/>
                  </a:lnTo>
                  <a:lnTo>
                    <a:pt x="3640" y="2638"/>
                  </a:lnTo>
                  <a:lnTo>
                    <a:pt x="3445" y="2760"/>
                  </a:lnTo>
                  <a:lnTo>
                    <a:pt x="3249" y="2907"/>
                  </a:lnTo>
                  <a:lnTo>
                    <a:pt x="3054" y="3078"/>
                  </a:lnTo>
                  <a:lnTo>
                    <a:pt x="2907" y="3249"/>
                  </a:lnTo>
                  <a:lnTo>
                    <a:pt x="2761" y="3444"/>
                  </a:lnTo>
                  <a:lnTo>
                    <a:pt x="2639" y="3664"/>
                  </a:lnTo>
                  <a:lnTo>
                    <a:pt x="2517" y="3884"/>
                  </a:lnTo>
                  <a:lnTo>
                    <a:pt x="2443" y="4103"/>
                  </a:lnTo>
                  <a:lnTo>
                    <a:pt x="2370" y="4348"/>
                  </a:lnTo>
                  <a:lnTo>
                    <a:pt x="2346" y="4592"/>
                  </a:lnTo>
                  <a:lnTo>
                    <a:pt x="2321" y="4861"/>
                  </a:lnTo>
                  <a:lnTo>
                    <a:pt x="2321" y="4934"/>
                  </a:lnTo>
                  <a:lnTo>
                    <a:pt x="2297" y="5032"/>
                  </a:lnTo>
                  <a:lnTo>
                    <a:pt x="2248" y="5105"/>
                  </a:lnTo>
                  <a:lnTo>
                    <a:pt x="2199" y="5154"/>
                  </a:lnTo>
                  <a:lnTo>
                    <a:pt x="2126" y="5227"/>
                  </a:lnTo>
                  <a:lnTo>
                    <a:pt x="2053" y="5251"/>
                  </a:lnTo>
                  <a:lnTo>
                    <a:pt x="1979" y="5276"/>
                  </a:lnTo>
                  <a:lnTo>
                    <a:pt x="1882" y="5300"/>
                  </a:lnTo>
                  <a:lnTo>
                    <a:pt x="1808" y="5276"/>
                  </a:lnTo>
                  <a:lnTo>
                    <a:pt x="1711" y="5251"/>
                  </a:lnTo>
                  <a:lnTo>
                    <a:pt x="1637" y="5227"/>
                  </a:lnTo>
                  <a:lnTo>
                    <a:pt x="1564" y="5154"/>
                  </a:lnTo>
                  <a:lnTo>
                    <a:pt x="1515" y="5105"/>
                  </a:lnTo>
                  <a:lnTo>
                    <a:pt x="1491" y="5032"/>
                  </a:lnTo>
                  <a:lnTo>
                    <a:pt x="1466" y="4934"/>
                  </a:lnTo>
                  <a:lnTo>
                    <a:pt x="1442" y="4861"/>
                  </a:lnTo>
                  <a:lnTo>
                    <a:pt x="1466" y="4494"/>
                  </a:lnTo>
                  <a:lnTo>
                    <a:pt x="1515" y="4177"/>
                  </a:lnTo>
                  <a:lnTo>
                    <a:pt x="1588" y="3835"/>
                  </a:lnTo>
                  <a:lnTo>
                    <a:pt x="1711" y="3542"/>
                  </a:lnTo>
                  <a:lnTo>
                    <a:pt x="1857" y="3224"/>
                  </a:lnTo>
                  <a:lnTo>
                    <a:pt x="2028" y="2956"/>
                  </a:lnTo>
                  <a:lnTo>
                    <a:pt x="2223" y="2687"/>
                  </a:lnTo>
                  <a:lnTo>
                    <a:pt x="2443" y="2443"/>
                  </a:lnTo>
                  <a:lnTo>
                    <a:pt x="2688" y="2223"/>
                  </a:lnTo>
                  <a:lnTo>
                    <a:pt x="2956" y="2028"/>
                  </a:lnTo>
                  <a:lnTo>
                    <a:pt x="3225" y="1857"/>
                  </a:lnTo>
                  <a:lnTo>
                    <a:pt x="3518" y="1710"/>
                  </a:lnTo>
                  <a:lnTo>
                    <a:pt x="3835" y="1612"/>
                  </a:lnTo>
                  <a:lnTo>
                    <a:pt x="4153" y="1515"/>
                  </a:lnTo>
                  <a:lnTo>
                    <a:pt x="4495" y="1466"/>
                  </a:lnTo>
                  <a:close/>
                  <a:moveTo>
                    <a:pt x="4837" y="0"/>
                  </a:moveTo>
                  <a:lnTo>
                    <a:pt x="4348" y="25"/>
                  </a:lnTo>
                  <a:lnTo>
                    <a:pt x="3860" y="98"/>
                  </a:lnTo>
                  <a:lnTo>
                    <a:pt x="3396" y="220"/>
                  </a:lnTo>
                  <a:lnTo>
                    <a:pt x="2956" y="391"/>
                  </a:lnTo>
                  <a:lnTo>
                    <a:pt x="2541" y="587"/>
                  </a:lnTo>
                  <a:lnTo>
                    <a:pt x="2150" y="831"/>
                  </a:lnTo>
                  <a:lnTo>
                    <a:pt x="1759" y="1124"/>
                  </a:lnTo>
                  <a:lnTo>
                    <a:pt x="1418" y="1441"/>
                  </a:lnTo>
                  <a:lnTo>
                    <a:pt x="1100" y="1783"/>
                  </a:lnTo>
                  <a:lnTo>
                    <a:pt x="831" y="2150"/>
                  </a:lnTo>
                  <a:lnTo>
                    <a:pt x="587" y="2540"/>
                  </a:lnTo>
                  <a:lnTo>
                    <a:pt x="392" y="2980"/>
                  </a:lnTo>
                  <a:lnTo>
                    <a:pt x="221" y="3420"/>
                  </a:lnTo>
                  <a:lnTo>
                    <a:pt x="99" y="3884"/>
                  </a:lnTo>
                  <a:lnTo>
                    <a:pt x="25" y="4348"/>
                  </a:lnTo>
                  <a:lnTo>
                    <a:pt x="1" y="4861"/>
                  </a:lnTo>
                  <a:lnTo>
                    <a:pt x="25" y="5349"/>
                  </a:lnTo>
                  <a:lnTo>
                    <a:pt x="99" y="5838"/>
                  </a:lnTo>
                  <a:lnTo>
                    <a:pt x="221" y="6302"/>
                  </a:lnTo>
                  <a:lnTo>
                    <a:pt x="392" y="6741"/>
                  </a:lnTo>
                  <a:lnTo>
                    <a:pt x="587" y="7156"/>
                  </a:lnTo>
                  <a:lnTo>
                    <a:pt x="831" y="7547"/>
                  </a:lnTo>
                  <a:lnTo>
                    <a:pt x="1100" y="7938"/>
                  </a:lnTo>
                  <a:lnTo>
                    <a:pt x="1418" y="8280"/>
                  </a:lnTo>
                  <a:lnTo>
                    <a:pt x="1759" y="8597"/>
                  </a:lnTo>
                  <a:lnTo>
                    <a:pt x="2150" y="8866"/>
                  </a:lnTo>
                  <a:lnTo>
                    <a:pt x="2541" y="9110"/>
                  </a:lnTo>
                  <a:lnTo>
                    <a:pt x="2956" y="9306"/>
                  </a:lnTo>
                  <a:lnTo>
                    <a:pt x="3396" y="9477"/>
                  </a:lnTo>
                  <a:lnTo>
                    <a:pt x="3860" y="9599"/>
                  </a:lnTo>
                  <a:lnTo>
                    <a:pt x="4348" y="9672"/>
                  </a:lnTo>
                  <a:lnTo>
                    <a:pt x="4837" y="9696"/>
                  </a:lnTo>
                  <a:lnTo>
                    <a:pt x="5350" y="9672"/>
                  </a:lnTo>
                  <a:lnTo>
                    <a:pt x="5814" y="9599"/>
                  </a:lnTo>
                  <a:lnTo>
                    <a:pt x="6278" y="9477"/>
                  </a:lnTo>
                  <a:lnTo>
                    <a:pt x="6717" y="9306"/>
                  </a:lnTo>
                  <a:lnTo>
                    <a:pt x="7157" y="9110"/>
                  </a:lnTo>
                  <a:lnTo>
                    <a:pt x="7548" y="8866"/>
                  </a:lnTo>
                  <a:lnTo>
                    <a:pt x="7914" y="8597"/>
                  </a:lnTo>
                  <a:lnTo>
                    <a:pt x="8256" y="8280"/>
                  </a:lnTo>
                  <a:lnTo>
                    <a:pt x="8573" y="7938"/>
                  </a:lnTo>
                  <a:lnTo>
                    <a:pt x="8867" y="7547"/>
                  </a:lnTo>
                  <a:lnTo>
                    <a:pt x="9111" y="7156"/>
                  </a:lnTo>
                  <a:lnTo>
                    <a:pt x="9306" y="6741"/>
                  </a:lnTo>
                  <a:lnTo>
                    <a:pt x="9477" y="6302"/>
                  </a:lnTo>
                  <a:lnTo>
                    <a:pt x="9599" y="5838"/>
                  </a:lnTo>
                  <a:lnTo>
                    <a:pt x="9673" y="5349"/>
                  </a:lnTo>
                  <a:lnTo>
                    <a:pt x="9697" y="4861"/>
                  </a:lnTo>
                  <a:lnTo>
                    <a:pt x="9673" y="4348"/>
                  </a:lnTo>
                  <a:lnTo>
                    <a:pt x="9599" y="3884"/>
                  </a:lnTo>
                  <a:lnTo>
                    <a:pt x="9477" y="3420"/>
                  </a:lnTo>
                  <a:lnTo>
                    <a:pt x="9306" y="2980"/>
                  </a:lnTo>
                  <a:lnTo>
                    <a:pt x="9111" y="2540"/>
                  </a:lnTo>
                  <a:lnTo>
                    <a:pt x="8867" y="2150"/>
                  </a:lnTo>
                  <a:lnTo>
                    <a:pt x="8573" y="1783"/>
                  </a:lnTo>
                  <a:lnTo>
                    <a:pt x="8256" y="1441"/>
                  </a:lnTo>
                  <a:lnTo>
                    <a:pt x="7914" y="1124"/>
                  </a:lnTo>
                  <a:lnTo>
                    <a:pt x="7548" y="831"/>
                  </a:lnTo>
                  <a:lnTo>
                    <a:pt x="7157" y="587"/>
                  </a:lnTo>
                  <a:lnTo>
                    <a:pt x="6717" y="391"/>
                  </a:lnTo>
                  <a:lnTo>
                    <a:pt x="6278" y="220"/>
                  </a:lnTo>
                  <a:lnTo>
                    <a:pt x="5814" y="98"/>
                  </a:lnTo>
                  <a:lnTo>
                    <a:pt x="5350" y="25"/>
                  </a:lnTo>
                  <a:lnTo>
                    <a:pt x="483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617;p40"/>
            <p:cNvSpPr/>
            <p:nvPr/>
          </p:nvSpPr>
          <p:spPr>
            <a:xfrm>
              <a:off x="4215400" y="3253150"/>
              <a:ext cx="154500" cy="153875"/>
            </a:xfrm>
            <a:custGeom>
              <a:avLst/>
              <a:gdLst/>
              <a:ahLst/>
              <a:cxnLst/>
              <a:rect l="l" t="t" r="r" b="b"/>
              <a:pathLst>
                <a:path w="6180" h="6155" extrusionOk="0">
                  <a:moveTo>
                    <a:pt x="1075" y="0"/>
                  </a:moveTo>
                  <a:lnTo>
                    <a:pt x="831" y="269"/>
                  </a:lnTo>
                  <a:lnTo>
                    <a:pt x="562" y="537"/>
                  </a:lnTo>
                  <a:lnTo>
                    <a:pt x="293" y="782"/>
                  </a:lnTo>
                  <a:lnTo>
                    <a:pt x="0" y="1026"/>
                  </a:lnTo>
                  <a:lnTo>
                    <a:pt x="4983" y="6008"/>
                  </a:lnTo>
                  <a:lnTo>
                    <a:pt x="5056" y="6057"/>
                  </a:lnTo>
                  <a:lnTo>
                    <a:pt x="5129" y="6106"/>
                  </a:lnTo>
                  <a:lnTo>
                    <a:pt x="5227" y="6130"/>
                  </a:lnTo>
                  <a:lnTo>
                    <a:pt x="5325" y="6155"/>
                  </a:lnTo>
                  <a:lnTo>
                    <a:pt x="5422" y="6130"/>
                  </a:lnTo>
                  <a:lnTo>
                    <a:pt x="5496" y="6106"/>
                  </a:lnTo>
                  <a:lnTo>
                    <a:pt x="5593" y="6057"/>
                  </a:lnTo>
                  <a:lnTo>
                    <a:pt x="5667" y="6008"/>
                  </a:lnTo>
                  <a:lnTo>
                    <a:pt x="6033" y="5642"/>
                  </a:lnTo>
                  <a:lnTo>
                    <a:pt x="6106" y="5569"/>
                  </a:lnTo>
                  <a:lnTo>
                    <a:pt x="6155" y="5471"/>
                  </a:lnTo>
                  <a:lnTo>
                    <a:pt x="6179" y="5373"/>
                  </a:lnTo>
                  <a:lnTo>
                    <a:pt x="6179" y="5300"/>
                  </a:lnTo>
                  <a:lnTo>
                    <a:pt x="6179" y="5202"/>
                  </a:lnTo>
                  <a:lnTo>
                    <a:pt x="6155" y="5105"/>
                  </a:lnTo>
                  <a:lnTo>
                    <a:pt x="6106" y="5031"/>
                  </a:lnTo>
                  <a:lnTo>
                    <a:pt x="6033" y="4934"/>
                  </a:lnTo>
                  <a:lnTo>
                    <a:pt x="107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4" name="Google Shape;618;p40"/>
          <p:cNvSpPr/>
          <p:nvPr/>
        </p:nvSpPr>
        <p:spPr>
          <a:xfrm>
            <a:off x="380029" y="3226449"/>
            <a:ext cx="386922" cy="304241"/>
          </a:xfrm>
          <a:custGeom>
            <a:avLst/>
            <a:gdLst/>
            <a:ahLst/>
            <a:cxnLst/>
            <a:rect l="l" t="t" r="r" b="b"/>
            <a:pathLst>
              <a:path w="18513" h="14557" extrusionOk="0">
                <a:moveTo>
                  <a:pt x="9159" y="2125"/>
                </a:moveTo>
                <a:lnTo>
                  <a:pt x="9403" y="2150"/>
                </a:lnTo>
                <a:lnTo>
                  <a:pt x="9672" y="2198"/>
                </a:lnTo>
                <a:lnTo>
                  <a:pt x="9916" y="2272"/>
                </a:lnTo>
                <a:lnTo>
                  <a:pt x="10160" y="2345"/>
                </a:lnTo>
                <a:lnTo>
                  <a:pt x="10404" y="2443"/>
                </a:lnTo>
                <a:lnTo>
                  <a:pt x="10624" y="2565"/>
                </a:lnTo>
                <a:lnTo>
                  <a:pt x="10820" y="2687"/>
                </a:lnTo>
                <a:lnTo>
                  <a:pt x="10893" y="2760"/>
                </a:lnTo>
                <a:lnTo>
                  <a:pt x="10942" y="2858"/>
                </a:lnTo>
                <a:lnTo>
                  <a:pt x="10942" y="2956"/>
                </a:lnTo>
                <a:lnTo>
                  <a:pt x="10917" y="3078"/>
                </a:lnTo>
                <a:lnTo>
                  <a:pt x="10844" y="3151"/>
                </a:lnTo>
                <a:lnTo>
                  <a:pt x="10771" y="3200"/>
                </a:lnTo>
                <a:lnTo>
                  <a:pt x="10698" y="3224"/>
                </a:lnTo>
                <a:lnTo>
                  <a:pt x="10600" y="3175"/>
                </a:lnTo>
                <a:lnTo>
                  <a:pt x="10404" y="3053"/>
                </a:lnTo>
                <a:lnTo>
                  <a:pt x="10209" y="2956"/>
                </a:lnTo>
                <a:lnTo>
                  <a:pt x="10014" y="2882"/>
                </a:lnTo>
                <a:lnTo>
                  <a:pt x="9794" y="2809"/>
                </a:lnTo>
                <a:lnTo>
                  <a:pt x="9574" y="2760"/>
                </a:lnTo>
                <a:lnTo>
                  <a:pt x="9354" y="2711"/>
                </a:lnTo>
                <a:lnTo>
                  <a:pt x="9110" y="2687"/>
                </a:lnTo>
                <a:lnTo>
                  <a:pt x="8646" y="2687"/>
                </a:lnTo>
                <a:lnTo>
                  <a:pt x="8426" y="2711"/>
                </a:lnTo>
                <a:lnTo>
                  <a:pt x="8206" y="2760"/>
                </a:lnTo>
                <a:lnTo>
                  <a:pt x="7987" y="2809"/>
                </a:lnTo>
                <a:lnTo>
                  <a:pt x="7767" y="2882"/>
                </a:lnTo>
                <a:lnTo>
                  <a:pt x="7547" y="2956"/>
                </a:lnTo>
                <a:lnTo>
                  <a:pt x="7352" y="3053"/>
                </a:lnTo>
                <a:lnTo>
                  <a:pt x="7181" y="3175"/>
                </a:lnTo>
                <a:lnTo>
                  <a:pt x="7107" y="3200"/>
                </a:lnTo>
                <a:lnTo>
                  <a:pt x="7059" y="3224"/>
                </a:lnTo>
                <a:lnTo>
                  <a:pt x="7010" y="3200"/>
                </a:lnTo>
                <a:lnTo>
                  <a:pt x="6936" y="3175"/>
                </a:lnTo>
                <a:lnTo>
                  <a:pt x="6888" y="3127"/>
                </a:lnTo>
                <a:lnTo>
                  <a:pt x="6863" y="3078"/>
                </a:lnTo>
                <a:lnTo>
                  <a:pt x="6839" y="2956"/>
                </a:lnTo>
                <a:lnTo>
                  <a:pt x="6839" y="2858"/>
                </a:lnTo>
                <a:lnTo>
                  <a:pt x="6888" y="2760"/>
                </a:lnTo>
                <a:lnTo>
                  <a:pt x="6936" y="2687"/>
                </a:lnTo>
                <a:lnTo>
                  <a:pt x="7156" y="2565"/>
                </a:lnTo>
                <a:lnTo>
                  <a:pt x="7376" y="2443"/>
                </a:lnTo>
                <a:lnTo>
                  <a:pt x="7620" y="2345"/>
                </a:lnTo>
                <a:lnTo>
                  <a:pt x="7864" y="2272"/>
                </a:lnTo>
                <a:lnTo>
                  <a:pt x="8109" y="2198"/>
                </a:lnTo>
                <a:lnTo>
                  <a:pt x="8377" y="2150"/>
                </a:lnTo>
                <a:lnTo>
                  <a:pt x="8622" y="2125"/>
                </a:lnTo>
                <a:close/>
                <a:moveTo>
                  <a:pt x="3761" y="5373"/>
                </a:moveTo>
                <a:lnTo>
                  <a:pt x="3884" y="5398"/>
                </a:lnTo>
                <a:lnTo>
                  <a:pt x="4030" y="5447"/>
                </a:lnTo>
                <a:lnTo>
                  <a:pt x="4128" y="5496"/>
                </a:lnTo>
                <a:lnTo>
                  <a:pt x="4250" y="5569"/>
                </a:lnTo>
                <a:lnTo>
                  <a:pt x="4323" y="5691"/>
                </a:lnTo>
                <a:lnTo>
                  <a:pt x="4372" y="5789"/>
                </a:lnTo>
                <a:lnTo>
                  <a:pt x="4421" y="5911"/>
                </a:lnTo>
                <a:lnTo>
                  <a:pt x="4445" y="6057"/>
                </a:lnTo>
                <a:lnTo>
                  <a:pt x="4421" y="6204"/>
                </a:lnTo>
                <a:lnTo>
                  <a:pt x="4372" y="6326"/>
                </a:lnTo>
                <a:lnTo>
                  <a:pt x="4323" y="6448"/>
                </a:lnTo>
                <a:lnTo>
                  <a:pt x="4250" y="6546"/>
                </a:lnTo>
                <a:lnTo>
                  <a:pt x="4128" y="6619"/>
                </a:lnTo>
                <a:lnTo>
                  <a:pt x="4030" y="6692"/>
                </a:lnTo>
                <a:lnTo>
                  <a:pt x="3884" y="6717"/>
                </a:lnTo>
                <a:lnTo>
                  <a:pt x="3761" y="6741"/>
                </a:lnTo>
                <a:lnTo>
                  <a:pt x="3615" y="6717"/>
                </a:lnTo>
                <a:lnTo>
                  <a:pt x="3493" y="6692"/>
                </a:lnTo>
                <a:lnTo>
                  <a:pt x="3371" y="6619"/>
                </a:lnTo>
                <a:lnTo>
                  <a:pt x="3273" y="6546"/>
                </a:lnTo>
                <a:lnTo>
                  <a:pt x="3200" y="6448"/>
                </a:lnTo>
                <a:lnTo>
                  <a:pt x="3126" y="6326"/>
                </a:lnTo>
                <a:lnTo>
                  <a:pt x="3102" y="6204"/>
                </a:lnTo>
                <a:lnTo>
                  <a:pt x="3078" y="6057"/>
                </a:lnTo>
                <a:lnTo>
                  <a:pt x="3102" y="5911"/>
                </a:lnTo>
                <a:lnTo>
                  <a:pt x="3126" y="5789"/>
                </a:lnTo>
                <a:lnTo>
                  <a:pt x="3200" y="5691"/>
                </a:lnTo>
                <a:lnTo>
                  <a:pt x="3273" y="5569"/>
                </a:lnTo>
                <a:lnTo>
                  <a:pt x="3371" y="5496"/>
                </a:lnTo>
                <a:lnTo>
                  <a:pt x="3493" y="5447"/>
                </a:lnTo>
                <a:lnTo>
                  <a:pt x="3615" y="5398"/>
                </a:lnTo>
                <a:lnTo>
                  <a:pt x="3761" y="5373"/>
                </a:lnTo>
                <a:close/>
                <a:moveTo>
                  <a:pt x="17609" y="6741"/>
                </a:moveTo>
                <a:lnTo>
                  <a:pt x="17609" y="6790"/>
                </a:lnTo>
                <a:lnTo>
                  <a:pt x="17585" y="6888"/>
                </a:lnTo>
                <a:lnTo>
                  <a:pt x="17560" y="6937"/>
                </a:lnTo>
                <a:lnTo>
                  <a:pt x="17512" y="7010"/>
                </a:lnTo>
                <a:lnTo>
                  <a:pt x="17365" y="7132"/>
                </a:lnTo>
                <a:lnTo>
                  <a:pt x="17365" y="7132"/>
                </a:lnTo>
                <a:lnTo>
                  <a:pt x="17389" y="7010"/>
                </a:lnTo>
                <a:lnTo>
                  <a:pt x="17414" y="6863"/>
                </a:lnTo>
                <a:lnTo>
                  <a:pt x="17463" y="6790"/>
                </a:lnTo>
                <a:lnTo>
                  <a:pt x="17512" y="6766"/>
                </a:lnTo>
                <a:lnTo>
                  <a:pt x="17560" y="6741"/>
                </a:lnTo>
                <a:close/>
                <a:moveTo>
                  <a:pt x="4836" y="0"/>
                </a:moveTo>
                <a:lnTo>
                  <a:pt x="4738" y="196"/>
                </a:lnTo>
                <a:lnTo>
                  <a:pt x="4641" y="391"/>
                </a:lnTo>
                <a:lnTo>
                  <a:pt x="4543" y="684"/>
                </a:lnTo>
                <a:lnTo>
                  <a:pt x="4445" y="1002"/>
                </a:lnTo>
                <a:lnTo>
                  <a:pt x="4396" y="1393"/>
                </a:lnTo>
                <a:lnTo>
                  <a:pt x="4372" y="1783"/>
                </a:lnTo>
                <a:lnTo>
                  <a:pt x="4372" y="2003"/>
                </a:lnTo>
                <a:lnTo>
                  <a:pt x="4421" y="2223"/>
                </a:lnTo>
                <a:lnTo>
                  <a:pt x="4079" y="2443"/>
                </a:lnTo>
                <a:lnTo>
                  <a:pt x="3688" y="2736"/>
                </a:lnTo>
                <a:lnTo>
                  <a:pt x="3273" y="3151"/>
                </a:lnTo>
                <a:lnTo>
                  <a:pt x="2833" y="3615"/>
                </a:lnTo>
                <a:lnTo>
                  <a:pt x="2418" y="4128"/>
                </a:lnTo>
                <a:lnTo>
                  <a:pt x="2027" y="4665"/>
                </a:lnTo>
                <a:lnTo>
                  <a:pt x="1856" y="4958"/>
                </a:lnTo>
                <a:lnTo>
                  <a:pt x="1710" y="5251"/>
                </a:lnTo>
                <a:lnTo>
                  <a:pt x="1563" y="5544"/>
                </a:lnTo>
                <a:lnTo>
                  <a:pt x="1466" y="5813"/>
                </a:lnTo>
                <a:lnTo>
                  <a:pt x="562" y="5813"/>
                </a:lnTo>
                <a:lnTo>
                  <a:pt x="464" y="5838"/>
                </a:lnTo>
                <a:lnTo>
                  <a:pt x="342" y="5862"/>
                </a:lnTo>
                <a:lnTo>
                  <a:pt x="244" y="5911"/>
                </a:lnTo>
                <a:lnTo>
                  <a:pt x="171" y="5984"/>
                </a:lnTo>
                <a:lnTo>
                  <a:pt x="98" y="6057"/>
                </a:lnTo>
                <a:lnTo>
                  <a:pt x="49" y="6155"/>
                </a:lnTo>
                <a:lnTo>
                  <a:pt x="25" y="6277"/>
                </a:lnTo>
                <a:lnTo>
                  <a:pt x="0" y="6375"/>
                </a:lnTo>
                <a:lnTo>
                  <a:pt x="0" y="8622"/>
                </a:lnTo>
                <a:lnTo>
                  <a:pt x="25" y="8744"/>
                </a:lnTo>
                <a:lnTo>
                  <a:pt x="49" y="8842"/>
                </a:lnTo>
                <a:lnTo>
                  <a:pt x="98" y="8939"/>
                </a:lnTo>
                <a:lnTo>
                  <a:pt x="171" y="9013"/>
                </a:lnTo>
                <a:lnTo>
                  <a:pt x="244" y="9086"/>
                </a:lnTo>
                <a:lnTo>
                  <a:pt x="342" y="9135"/>
                </a:lnTo>
                <a:lnTo>
                  <a:pt x="464" y="9183"/>
                </a:lnTo>
                <a:lnTo>
                  <a:pt x="1514" y="9183"/>
                </a:lnTo>
                <a:lnTo>
                  <a:pt x="1588" y="9379"/>
                </a:lnTo>
                <a:lnTo>
                  <a:pt x="1685" y="9599"/>
                </a:lnTo>
                <a:lnTo>
                  <a:pt x="1930" y="10014"/>
                </a:lnTo>
                <a:lnTo>
                  <a:pt x="2223" y="10405"/>
                </a:lnTo>
                <a:lnTo>
                  <a:pt x="2589" y="10795"/>
                </a:lnTo>
                <a:lnTo>
                  <a:pt x="2980" y="11162"/>
                </a:lnTo>
                <a:lnTo>
                  <a:pt x="3419" y="11504"/>
                </a:lnTo>
                <a:lnTo>
                  <a:pt x="3908" y="11821"/>
                </a:lnTo>
                <a:lnTo>
                  <a:pt x="4421" y="12065"/>
                </a:lnTo>
                <a:lnTo>
                  <a:pt x="4421" y="14557"/>
                </a:lnTo>
                <a:lnTo>
                  <a:pt x="5105" y="14557"/>
                </a:lnTo>
                <a:lnTo>
                  <a:pt x="6326" y="12896"/>
                </a:lnTo>
                <a:lnTo>
                  <a:pt x="6936" y="13067"/>
                </a:lnTo>
                <a:lnTo>
                  <a:pt x="7571" y="13164"/>
                </a:lnTo>
                <a:lnTo>
                  <a:pt x="8231" y="13238"/>
                </a:lnTo>
                <a:lnTo>
                  <a:pt x="8890" y="13262"/>
                </a:lnTo>
                <a:lnTo>
                  <a:pt x="9550" y="13238"/>
                </a:lnTo>
                <a:lnTo>
                  <a:pt x="10209" y="13164"/>
                </a:lnTo>
                <a:lnTo>
                  <a:pt x="10844" y="13067"/>
                </a:lnTo>
                <a:lnTo>
                  <a:pt x="11455" y="12896"/>
                </a:lnTo>
                <a:lnTo>
                  <a:pt x="12627" y="14557"/>
                </a:lnTo>
                <a:lnTo>
                  <a:pt x="13384" y="14557"/>
                </a:lnTo>
                <a:lnTo>
                  <a:pt x="13384" y="12065"/>
                </a:lnTo>
                <a:lnTo>
                  <a:pt x="13726" y="11919"/>
                </a:lnTo>
                <a:lnTo>
                  <a:pt x="14044" y="11748"/>
                </a:lnTo>
                <a:lnTo>
                  <a:pt x="14337" y="11577"/>
                </a:lnTo>
                <a:lnTo>
                  <a:pt x="14630" y="11382"/>
                </a:lnTo>
                <a:lnTo>
                  <a:pt x="14898" y="11162"/>
                </a:lnTo>
                <a:lnTo>
                  <a:pt x="15143" y="10942"/>
                </a:lnTo>
                <a:lnTo>
                  <a:pt x="15387" y="10698"/>
                </a:lnTo>
                <a:lnTo>
                  <a:pt x="15607" y="10429"/>
                </a:lnTo>
                <a:lnTo>
                  <a:pt x="15778" y="10160"/>
                </a:lnTo>
                <a:lnTo>
                  <a:pt x="15949" y="9892"/>
                </a:lnTo>
                <a:lnTo>
                  <a:pt x="16119" y="9599"/>
                </a:lnTo>
                <a:lnTo>
                  <a:pt x="16242" y="9281"/>
                </a:lnTo>
                <a:lnTo>
                  <a:pt x="16364" y="8964"/>
                </a:lnTo>
                <a:lnTo>
                  <a:pt x="16437" y="8622"/>
                </a:lnTo>
                <a:lnTo>
                  <a:pt x="16510" y="8280"/>
                </a:lnTo>
                <a:lnTo>
                  <a:pt x="16559" y="7938"/>
                </a:lnTo>
                <a:lnTo>
                  <a:pt x="16974" y="7938"/>
                </a:lnTo>
                <a:lnTo>
                  <a:pt x="17096" y="7913"/>
                </a:lnTo>
                <a:lnTo>
                  <a:pt x="17316" y="8109"/>
                </a:lnTo>
                <a:lnTo>
                  <a:pt x="17536" y="8231"/>
                </a:lnTo>
                <a:lnTo>
                  <a:pt x="17780" y="8329"/>
                </a:lnTo>
                <a:lnTo>
                  <a:pt x="18024" y="8353"/>
                </a:lnTo>
                <a:lnTo>
                  <a:pt x="18171" y="8353"/>
                </a:lnTo>
                <a:lnTo>
                  <a:pt x="18318" y="8304"/>
                </a:lnTo>
                <a:lnTo>
                  <a:pt x="18415" y="8255"/>
                </a:lnTo>
                <a:lnTo>
                  <a:pt x="18464" y="8158"/>
                </a:lnTo>
                <a:lnTo>
                  <a:pt x="18513" y="8060"/>
                </a:lnTo>
                <a:lnTo>
                  <a:pt x="18488" y="7962"/>
                </a:lnTo>
                <a:lnTo>
                  <a:pt x="18440" y="7865"/>
                </a:lnTo>
                <a:lnTo>
                  <a:pt x="18342" y="7791"/>
                </a:lnTo>
                <a:lnTo>
                  <a:pt x="18244" y="7767"/>
                </a:lnTo>
                <a:lnTo>
                  <a:pt x="18147" y="7767"/>
                </a:lnTo>
                <a:lnTo>
                  <a:pt x="18024" y="7791"/>
                </a:lnTo>
                <a:lnTo>
                  <a:pt x="17902" y="7767"/>
                </a:lnTo>
                <a:lnTo>
                  <a:pt x="17756" y="7718"/>
                </a:lnTo>
                <a:lnTo>
                  <a:pt x="17634" y="7645"/>
                </a:lnTo>
                <a:lnTo>
                  <a:pt x="17780" y="7523"/>
                </a:lnTo>
                <a:lnTo>
                  <a:pt x="17927" y="7376"/>
                </a:lnTo>
                <a:lnTo>
                  <a:pt x="18049" y="7230"/>
                </a:lnTo>
                <a:lnTo>
                  <a:pt x="18122" y="7059"/>
                </a:lnTo>
                <a:lnTo>
                  <a:pt x="18171" y="6888"/>
                </a:lnTo>
                <a:lnTo>
                  <a:pt x="18171" y="6717"/>
                </a:lnTo>
                <a:lnTo>
                  <a:pt x="18147" y="6546"/>
                </a:lnTo>
                <a:lnTo>
                  <a:pt x="18073" y="6424"/>
                </a:lnTo>
                <a:lnTo>
                  <a:pt x="18000" y="6326"/>
                </a:lnTo>
                <a:lnTo>
                  <a:pt x="17902" y="6253"/>
                </a:lnTo>
                <a:lnTo>
                  <a:pt x="17805" y="6204"/>
                </a:lnTo>
                <a:lnTo>
                  <a:pt x="17683" y="6179"/>
                </a:lnTo>
                <a:lnTo>
                  <a:pt x="17560" y="6179"/>
                </a:lnTo>
                <a:lnTo>
                  <a:pt x="17438" y="6204"/>
                </a:lnTo>
                <a:lnTo>
                  <a:pt x="17341" y="6228"/>
                </a:lnTo>
                <a:lnTo>
                  <a:pt x="17243" y="6277"/>
                </a:lnTo>
                <a:lnTo>
                  <a:pt x="17145" y="6326"/>
                </a:lnTo>
                <a:lnTo>
                  <a:pt x="17048" y="6424"/>
                </a:lnTo>
                <a:lnTo>
                  <a:pt x="16974" y="6497"/>
                </a:lnTo>
                <a:lnTo>
                  <a:pt x="16925" y="6619"/>
                </a:lnTo>
                <a:lnTo>
                  <a:pt x="16852" y="6790"/>
                </a:lnTo>
                <a:lnTo>
                  <a:pt x="16803" y="6985"/>
                </a:lnTo>
                <a:lnTo>
                  <a:pt x="16803" y="7181"/>
                </a:lnTo>
                <a:lnTo>
                  <a:pt x="16828" y="7376"/>
                </a:lnTo>
                <a:lnTo>
                  <a:pt x="16706" y="7376"/>
                </a:lnTo>
                <a:lnTo>
                  <a:pt x="16584" y="7352"/>
                </a:lnTo>
                <a:lnTo>
                  <a:pt x="16559" y="7034"/>
                </a:lnTo>
                <a:lnTo>
                  <a:pt x="16535" y="6717"/>
                </a:lnTo>
                <a:lnTo>
                  <a:pt x="16486" y="6399"/>
                </a:lnTo>
                <a:lnTo>
                  <a:pt x="16413" y="6082"/>
                </a:lnTo>
                <a:lnTo>
                  <a:pt x="16315" y="5764"/>
                </a:lnTo>
                <a:lnTo>
                  <a:pt x="16217" y="5471"/>
                </a:lnTo>
                <a:lnTo>
                  <a:pt x="16095" y="5178"/>
                </a:lnTo>
                <a:lnTo>
                  <a:pt x="15949" y="4885"/>
                </a:lnTo>
                <a:lnTo>
                  <a:pt x="15802" y="4616"/>
                </a:lnTo>
                <a:lnTo>
                  <a:pt x="15631" y="4323"/>
                </a:lnTo>
                <a:lnTo>
                  <a:pt x="15436" y="4079"/>
                </a:lnTo>
                <a:lnTo>
                  <a:pt x="15240" y="3810"/>
                </a:lnTo>
                <a:lnTo>
                  <a:pt x="15020" y="3566"/>
                </a:lnTo>
                <a:lnTo>
                  <a:pt x="14801" y="3322"/>
                </a:lnTo>
                <a:lnTo>
                  <a:pt x="14556" y="3102"/>
                </a:lnTo>
                <a:lnTo>
                  <a:pt x="14312" y="2882"/>
                </a:lnTo>
                <a:lnTo>
                  <a:pt x="14044" y="2663"/>
                </a:lnTo>
                <a:lnTo>
                  <a:pt x="13750" y="2467"/>
                </a:lnTo>
                <a:lnTo>
                  <a:pt x="13457" y="2272"/>
                </a:lnTo>
                <a:lnTo>
                  <a:pt x="13164" y="2101"/>
                </a:lnTo>
                <a:lnTo>
                  <a:pt x="12847" y="1930"/>
                </a:lnTo>
                <a:lnTo>
                  <a:pt x="12529" y="1783"/>
                </a:lnTo>
                <a:lnTo>
                  <a:pt x="12212" y="1637"/>
                </a:lnTo>
                <a:lnTo>
                  <a:pt x="11870" y="1515"/>
                </a:lnTo>
                <a:lnTo>
                  <a:pt x="11528" y="1393"/>
                </a:lnTo>
                <a:lnTo>
                  <a:pt x="11162" y="1295"/>
                </a:lnTo>
                <a:lnTo>
                  <a:pt x="10795" y="1222"/>
                </a:lnTo>
                <a:lnTo>
                  <a:pt x="10429" y="1148"/>
                </a:lnTo>
                <a:lnTo>
                  <a:pt x="10063" y="1099"/>
                </a:lnTo>
                <a:lnTo>
                  <a:pt x="9672" y="1051"/>
                </a:lnTo>
                <a:lnTo>
                  <a:pt x="9281" y="1026"/>
                </a:lnTo>
                <a:lnTo>
                  <a:pt x="8353" y="1026"/>
                </a:lnTo>
                <a:lnTo>
                  <a:pt x="7816" y="1075"/>
                </a:lnTo>
                <a:lnTo>
                  <a:pt x="7278" y="1148"/>
                </a:lnTo>
                <a:lnTo>
                  <a:pt x="6765" y="1270"/>
                </a:lnTo>
                <a:lnTo>
                  <a:pt x="6619" y="1051"/>
                </a:lnTo>
                <a:lnTo>
                  <a:pt x="6472" y="880"/>
                </a:lnTo>
                <a:lnTo>
                  <a:pt x="6301" y="709"/>
                </a:lnTo>
                <a:lnTo>
                  <a:pt x="6155" y="562"/>
                </a:lnTo>
                <a:lnTo>
                  <a:pt x="5984" y="440"/>
                </a:lnTo>
                <a:lnTo>
                  <a:pt x="5837" y="342"/>
                </a:lnTo>
                <a:lnTo>
                  <a:pt x="5520" y="196"/>
                </a:lnTo>
                <a:lnTo>
                  <a:pt x="5251" y="98"/>
                </a:lnTo>
                <a:lnTo>
                  <a:pt x="5031" y="49"/>
                </a:lnTo>
                <a:lnTo>
                  <a:pt x="483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5" name="Google Shape;619;p40"/>
          <p:cNvSpPr/>
          <p:nvPr/>
        </p:nvSpPr>
        <p:spPr>
          <a:xfrm>
            <a:off x="4945077" y="2621036"/>
            <a:ext cx="269526" cy="387967"/>
          </a:xfrm>
          <a:custGeom>
            <a:avLst/>
            <a:gdLst/>
            <a:ahLst/>
            <a:cxnLst/>
            <a:rect l="l" t="t" r="r" b="b"/>
            <a:pathLst>
              <a:path w="12896" h="18563" extrusionOk="0">
                <a:moveTo>
                  <a:pt x="6448" y="1564"/>
                </a:moveTo>
                <a:lnTo>
                  <a:pt x="6814" y="1588"/>
                </a:lnTo>
                <a:lnTo>
                  <a:pt x="7181" y="1637"/>
                </a:lnTo>
                <a:lnTo>
                  <a:pt x="7523" y="1735"/>
                </a:lnTo>
                <a:lnTo>
                  <a:pt x="7865" y="1857"/>
                </a:lnTo>
                <a:lnTo>
                  <a:pt x="8182" y="2003"/>
                </a:lnTo>
                <a:lnTo>
                  <a:pt x="8475" y="2199"/>
                </a:lnTo>
                <a:lnTo>
                  <a:pt x="8768" y="2394"/>
                </a:lnTo>
                <a:lnTo>
                  <a:pt x="9013" y="2638"/>
                </a:lnTo>
                <a:lnTo>
                  <a:pt x="9257" y="2883"/>
                </a:lnTo>
                <a:lnTo>
                  <a:pt x="9477" y="3176"/>
                </a:lnTo>
                <a:lnTo>
                  <a:pt x="9647" y="3469"/>
                </a:lnTo>
                <a:lnTo>
                  <a:pt x="9794" y="3786"/>
                </a:lnTo>
                <a:lnTo>
                  <a:pt x="9916" y="4128"/>
                </a:lnTo>
                <a:lnTo>
                  <a:pt x="10014" y="4470"/>
                </a:lnTo>
                <a:lnTo>
                  <a:pt x="10063" y="4836"/>
                </a:lnTo>
                <a:lnTo>
                  <a:pt x="10087" y="5203"/>
                </a:lnTo>
                <a:lnTo>
                  <a:pt x="10087" y="7547"/>
                </a:lnTo>
                <a:lnTo>
                  <a:pt x="2809" y="7547"/>
                </a:lnTo>
                <a:lnTo>
                  <a:pt x="2809" y="5203"/>
                </a:lnTo>
                <a:lnTo>
                  <a:pt x="2833" y="4836"/>
                </a:lnTo>
                <a:lnTo>
                  <a:pt x="2882" y="4470"/>
                </a:lnTo>
                <a:lnTo>
                  <a:pt x="2980" y="4128"/>
                </a:lnTo>
                <a:lnTo>
                  <a:pt x="3102" y="3786"/>
                </a:lnTo>
                <a:lnTo>
                  <a:pt x="3249" y="3469"/>
                </a:lnTo>
                <a:lnTo>
                  <a:pt x="3420" y="3176"/>
                </a:lnTo>
                <a:lnTo>
                  <a:pt x="3639" y="2883"/>
                </a:lnTo>
                <a:lnTo>
                  <a:pt x="3884" y="2638"/>
                </a:lnTo>
                <a:lnTo>
                  <a:pt x="4128" y="2394"/>
                </a:lnTo>
                <a:lnTo>
                  <a:pt x="4421" y="2199"/>
                </a:lnTo>
                <a:lnTo>
                  <a:pt x="4714" y="2003"/>
                </a:lnTo>
                <a:lnTo>
                  <a:pt x="5032" y="1857"/>
                </a:lnTo>
                <a:lnTo>
                  <a:pt x="5373" y="1735"/>
                </a:lnTo>
                <a:lnTo>
                  <a:pt x="5715" y="1637"/>
                </a:lnTo>
                <a:lnTo>
                  <a:pt x="6082" y="1588"/>
                </a:lnTo>
                <a:lnTo>
                  <a:pt x="6448" y="1564"/>
                </a:lnTo>
                <a:close/>
                <a:moveTo>
                  <a:pt x="6448" y="10991"/>
                </a:moveTo>
                <a:lnTo>
                  <a:pt x="6692" y="11015"/>
                </a:lnTo>
                <a:lnTo>
                  <a:pt x="6937" y="11089"/>
                </a:lnTo>
                <a:lnTo>
                  <a:pt x="7132" y="11211"/>
                </a:lnTo>
                <a:lnTo>
                  <a:pt x="7327" y="11357"/>
                </a:lnTo>
                <a:lnTo>
                  <a:pt x="7474" y="11528"/>
                </a:lnTo>
                <a:lnTo>
                  <a:pt x="7572" y="11748"/>
                </a:lnTo>
                <a:lnTo>
                  <a:pt x="7645" y="11968"/>
                </a:lnTo>
                <a:lnTo>
                  <a:pt x="7669" y="12212"/>
                </a:lnTo>
                <a:lnTo>
                  <a:pt x="7669" y="12383"/>
                </a:lnTo>
                <a:lnTo>
                  <a:pt x="7645" y="12530"/>
                </a:lnTo>
                <a:lnTo>
                  <a:pt x="7596" y="12701"/>
                </a:lnTo>
                <a:lnTo>
                  <a:pt x="7523" y="12823"/>
                </a:lnTo>
                <a:lnTo>
                  <a:pt x="7425" y="12969"/>
                </a:lnTo>
                <a:lnTo>
                  <a:pt x="7327" y="13067"/>
                </a:lnTo>
                <a:lnTo>
                  <a:pt x="7205" y="13189"/>
                </a:lnTo>
                <a:lnTo>
                  <a:pt x="7083" y="13262"/>
                </a:lnTo>
                <a:lnTo>
                  <a:pt x="7230" y="15094"/>
                </a:lnTo>
                <a:lnTo>
                  <a:pt x="5667" y="15094"/>
                </a:lnTo>
                <a:lnTo>
                  <a:pt x="5813" y="13262"/>
                </a:lnTo>
                <a:lnTo>
                  <a:pt x="5691" y="13189"/>
                </a:lnTo>
                <a:lnTo>
                  <a:pt x="5569" y="13067"/>
                </a:lnTo>
                <a:lnTo>
                  <a:pt x="5471" y="12969"/>
                </a:lnTo>
                <a:lnTo>
                  <a:pt x="5373" y="12823"/>
                </a:lnTo>
                <a:lnTo>
                  <a:pt x="5300" y="12701"/>
                </a:lnTo>
                <a:lnTo>
                  <a:pt x="5251" y="12530"/>
                </a:lnTo>
                <a:lnTo>
                  <a:pt x="5227" y="12383"/>
                </a:lnTo>
                <a:lnTo>
                  <a:pt x="5227" y="12212"/>
                </a:lnTo>
                <a:lnTo>
                  <a:pt x="5251" y="11968"/>
                </a:lnTo>
                <a:lnTo>
                  <a:pt x="5325" y="11748"/>
                </a:lnTo>
                <a:lnTo>
                  <a:pt x="5422" y="11528"/>
                </a:lnTo>
                <a:lnTo>
                  <a:pt x="5569" y="11357"/>
                </a:lnTo>
                <a:lnTo>
                  <a:pt x="5764" y="11211"/>
                </a:lnTo>
                <a:lnTo>
                  <a:pt x="5960" y="11089"/>
                </a:lnTo>
                <a:lnTo>
                  <a:pt x="6204" y="11015"/>
                </a:lnTo>
                <a:lnTo>
                  <a:pt x="6448" y="10991"/>
                </a:lnTo>
                <a:close/>
                <a:moveTo>
                  <a:pt x="6448" y="1"/>
                </a:moveTo>
                <a:lnTo>
                  <a:pt x="5911" y="25"/>
                </a:lnTo>
                <a:lnTo>
                  <a:pt x="5398" y="123"/>
                </a:lnTo>
                <a:lnTo>
                  <a:pt x="4909" y="245"/>
                </a:lnTo>
                <a:lnTo>
                  <a:pt x="4421" y="416"/>
                </a:lnTo>
                <a:lnTo>
                  <a:pt x="3981" y="636"/>
                </a:lnTo>
                <a:lnTo>
                  <a:pt x="3542" y="904"/>
                </a:lnTo>
                <a:lnTo>
                  <a:pt x="3151" y="1197"/>
                </a:lnTo>
                <a:lnTo>
                  <a:pt x="2760" y="1539"/>
                </a:lnTo>
                <a:lnTo>
                  <a:pt x="2443" y="1906"/>
                </a:lnTo>
                <a:lnTo>
                  <a:pt x="2125" y="2296"/>
                </a:lnTo>
                <a:lnTo>
                  <a:pt x="1881" y="2736"/>
                </a:lnTo>
                <a:lnTo>
                  <a:pt x="1661" y="3176"/>
                </a:lnTo>
                <a:lnTo>
                  <a:pt x="1466" y="3664"/>
                </a:lnTo>
                <a:lnTo>
                  <a:pt x="1344" y="4153"/>
                </a:lnTo>
                <a:lnTo>
                  <a:pt x="1270" y="4690"/>
                </a:lnTo>
                <a:lnTo>
                  <a:pt x="1246" y="5203"/>
                </a:lnTo>
                <a:lnTo>
                  <a:pt x="1246" y="7547"/>
                </a:lnTo>
                <a:lnTo>
                  <a:pt x="391" y="7547"/>
                </a:lnTo>
                <a:lnTo>
                  <a:pt x="293" y="7572"/>
                </a:lnTo>
                <a:lnTo>
                  <a:pt x="220" y="7621"/>
                </a:lnTo>
                <a:lnTo>
                  <a:pt x="147" y="7669"/>
                </a:lnTo>
                <a:lnTo>
                  <a:pt x="74" y="7743"/>
                </a:lnTo>
                <a:lnTo>
                  <a:pt x="49" y="7840"/>
                </a:lnTo>
                <a:lnTo>
                  <a:pt x="0" y="7914"/>
                </a:lnTo>
                <a:lnTo>
                  <a:pt x="0" y="8036"/>
                </a:lnTo>
                <a:lnTo>
                  <a:pt x="0" y="18074"/>
                </a:lnTo>
                <a:lnTo>
                  <a:pt x="0" y="18171"/>
                </a:lnTo>
                <a:lnTo>
                  <a:pt x="49" y="18269"/>
                </a:lnTo>
                <a:lnTo>
                  <a:pt x="74" y="18342"/>
                </a:lnTo>
                <a:lnTo>
                  <a:pt x="147" y="18416"/>
                </a:lnTo>
                <a:lnTo>
                  <a:pt x="220" y="18464"/>
                </a:lnTo>
                <a:lnTo>
                  <a:pt x="293" y="18513"/>
                </a:lnTo>
                <a:lnTo>
                  <a:pt x="391" y="18538"/>
                </a:lnTo>
                <a:lnTo>
                  <a:pt x="489" y="18562"/>
                </a:lnTo>
                <a:lnTo>
                  <a:pt x="12407" y="18562"/>
                </a:lnTo>
                <a:lnTo>
                  <a:pt x="12505" y="18538"/>
                </a:lnTo>
                <a:lnTo>
                  <a:pt x="12603" y="18513"/>
                </a:lnTo>
                <a:lnTo>
                  <a:pt x="12676" y="18464"/>
                </a:lnTo>
                <a:lnTo>
                  <a:pt x="12749" y="18416"/>
                </a:lnTo>
                <a:lnTo>
                  <a:pt x="12822" y="18342"/>
                </a:lnTo>
                <a:lnTo>
                  <a:pt x="12847" y="18269"/>
                </a:lnTo>
                <a:lnTo>
                  <a:pt x="12896" y="18171"/>
                </a:lnTo>
                <a:lnTo>
                  <a:pt x="12896" y="18074"/>
                </a:lnTo>
                <a:lnTo>
                  <a:pt x="12896" y="8036"/>
                </a:lnTo>
                <a:lnTo>
                  <a:pt x="12896" y="7914"/>
                </a:lnTo>
                <a:lnTo>
                  <a:pt x="12847" y="7840"/>
                </a:lnTo>
                <a:lnTo>
                  <a:pt x="12822" y="7743"/>
                </a:lnTo>
                <a:lnTo>
                  <a:pt x="12749" y="7669"/>
                </a:lnTo>
                <a:lnTo>
                  <a:pt x="12676" y="7621"/>
                </a:lnTo>
                <a:lnTo>
                  <a:pt x="12603" y="7572"/>
                </a:lnTo>
                <a:lnTo>
                  <a:pt x="12505" y="7547"/>
                </a:lnTo>
                <a:lnTo>
                  <a:pt x="11650" y="7547"/>
                </a:lnTo>
                <a:lnTo>
                  <a:pt x="11650" y="5203"/>
                </a:lnTo>
                <a:lnTo>
                  <a:pt x="11626" y="4690"/>
                </a:lnTo>
                <a:lnTo>
                  <a:pt x="11552" y="4153"/>
                </a:lnTo>
                <a:lnTo>
                  <a:pt x="11430" y="3664"/>
                </a:lnTo>
                <a:lnTo>
                  <a:pt x="11235" y="3176"/>
                </a:lnTo>
                <a:lnTo>
                  <a:pt x="11015" y="2736"/>
                </a:lnTo>
                <a:lnTo>
                  <a:pt x="10771" y="2296"/>
                </a:lnTo>
                <a:lnTo>
                  <a:pt x="10453" y="1906"/>
                </a:lnTo>
                <a:lnTo>
                  <a:pt x="10136" y="1539"/>
                </a:lnTo>
                <a:lnTo>
                  <a:pt x="9745" y="1197"/>
                </a:lnTo>
                <a:lnTo>
                  <a:pt x="9354" y="904"/>
                </a:lnTo>
                <a:lnTo>
                  <a:pt x="8939" y="636"/>
                </a:lnTo>
                <a:lnTo>
                  <a:pt x="8475" y="416"/>
                </a:lnTo>
                <a:lnTo>
                  <a:pt x="7987" y="245"/>
                </a:lnTo>
                <a:lnTo>
                  <a:pt x="7498" y="123"/>
                </a:lnTo>
                <a:lnTo>
                  <a:pt x="6985" y="25"/>
                </a:lnTo>
                <a:lnTo>
                  <a:pt x="6448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6" name="Google Shape;620;p40"/>
          <p:cNvGrpSpPr/>
          <p:nvPr/>
        </p:nvGrpSpPr>
        <p:grpSpPr>
          <a:xfrm>
            <a:off x="5510961" y="2633187"/>
            <a:ext cx="264427" cy="375719"/>
            <a:chOff x="6701050" y="2978375"/>
            <a:chExt cx="316300" cy="449425"/>
          </a:xfrm>
          <a:solidFill>
            <a:schemeClr val="bg1"/>
          </a:solidFill>
        </p:grpSpPr>
        <p:sp>
          <p:nvSpPr>
            <p:cNvPr id="447" name="Google Shape;621;p40"/>
            <p:cNvSpPr/>
            <p:nvPr/>
          </p:nvSpPr>
          <p:spPr>
            <a:xfrm>
              <a:off x="6701050" y="2978375"/>
              <a:ext cx="316300" cy="78175"/>
            </a:xfrm>
            <a:custGeom>
              <a:avLst/>
              <a:gdLst/>
              <a:ahLst/>
              <a:cxnLst/>
              <a:rect l="l" t="t" r="r" b="b"/>
              <a:pathLst>
                <a:path w="12652" h="3127" extrusionOk="0">
                  <a:moveTo>
                    <a:pt x="7840" y="782"/>
                  </a:moveTo>
                  <a:lnTo>
                    <a:pt x="7865" y="807"/>
                  </a:lnTo>
                  <a:lnTo>
                    <a:pt x="7889" y="831"/>
                  </a:lnTo>
                  <a:lnTo>
                    <a:pt x="7889" y="880"/>
                  </a:lnTo>
                  <a:lnTo>
                    <a:pt x="7889" y="1417"/>
                  </a:lnTo>
                  <a:lnTo>
                    <a:pt x="4763" y="1417"/>
                  </a:lnTo>
                  <a:lnTo>
                    <a:pt x="4763" y="880"/>
                  </a:lnTo>
                  <a:lnTo>
                    <a:pt x="4763" y="831"/>
                  </a:lnTo>
                  <a:lnTo>
                    <a:pt x="4787" y="807"/>
                  </a:lnTo>
                  <a:lnTo>
                    <a:pt x="4812" y="782"/>
                  </a:lnTo>
                  <a:close/>
                  <a:moveTo>
                    <a:pt x="4861" y="1"/>
                  </a:moveTo>
                  <a:lnTo>
                    <a:pt x="4690" y="25"/>
                  </a:lnTo>
                  <a:lnTo>
                    <a:pt x="4519" y="74"/>
                  </a:lnTo>
                  <a:lnTo>
                    <a:pt x="4372" y="147"/>
                  </a:lnTo>
                  <a:lnTo>
                    <a:pt x="4250" y="269"/>
                  </a:lnTo>
                  <a:lnTo>
                    <a:pt x="4128" y="392"/>
                  </a:lnTo>
                  <a:lnTo>
                    <a:pt x="4055" y="538"/>
                  </a:lnTo>
                  <a:lnTo>
                    <a:pt x="4006" y="709"/>
                  </a:lnTo>
                  <a:lnTo>
                    <a:pt x="3982" y="880"/>
                  </a:lnTo>
                  <a:lnTo>
                    <a:pt x="3982" y="1417"/>
                  </a:lnTo>
                  <a:lnTo>
                    <a:pt x="391" y="1417"/>
                  </a:lnTo>
                  <a:lnTo>
                    <a:pt x="294" y="1466"/>
                  </a:lnTo>
                  <a:lnTo>
                    <a:pt x="220" y="1491"/>
                  </a:lnTo>
                  <a:lnTo>
                    <a:pt x="147" y="1564"/>
                  </a:lnTo>
                  <a:lnTo>
                    <a:pt x="74" y="1637"/>
                  </a:lnTo>
                  <a:lnTo>
                    <a:pt x="49" y="1710"/>
                  </a:lnTo>
                  <a:lnTo>
                    <a:pt x="1" y="1808"/>
                  </a:lnTo>
                  <a:lnTo>
                    <a:pt x="1" y="1906"/>
                  </a:lnTo>
                  <a:lnTo>
                    <a:pt x="1" y="3127"/>
                  </a:lnTo>
                  <a:lnTo>
                    <a:pt x="12652" y="3127"/>
                  </a:lnTo>
                  <a:lnTo>
                    <a:pt x="12652" y="1906"/>
                  </a:lnTo>
                  <a:lnTo>
                    <a:pt x="12652" y="1808"/>
                  </a:lnTo>
                  <a:lnTo>
                    <a:pt x="12603" y="1710"/>
                  </a:lnTo>
                  <a:lnTo>
                    <a:pt x="12578" y="1637"/>
                  </a:lnTo>
                  <a:lnTo>
                    <a:pt x="12505" y="1564"/>
                  </a:lnTo>
                  <a:lnTo>
                    <a:pt x="12432" y="1491"/>
                  </a:lnTo>
                  <a:lnTo>
                    <a:pt x="12359" y="1466"/>
                  </a:lnTo>
                  <a:lnTo>
                    <a:pt x="12261" y="1417"/>
                  </a:lnTo>
                  <a:lnTo>
                    <a:pt x="8671" y="1417"/>
                  </a:lnTo>
                  <a:lnTo>
                    <a:pt x="8671" y="880"/>
                  </a:lnTo>
                  <a:lnTo>
                    <a:pt x="8646" y="709"/>
                  </a:lnTo>
                  <a:lnTo>
                    <a:pt x="8597" y="538"/>
                  </a:lnTo>
                  <a:lnTo>
                    <a:pt x="8524" y="392"/>
                  </a:lnTo>
                  <a:lnTo>
                    <a:pt x="8402" y="269"/>
                  </a:lnTo>
                  <a:lnTo>
                    <a:pt x="8280" y="147"/>
                  </a:lnTo>
                  <a:lnTo>
                    <a:pt x="8133" y="74"/>
                  </a:lnTo>
                  <a:lnTo>
                    <a:pt x="7962" y="25"/>
                  </a:lnTo>
                  <a:lnTo>
                    <a:pt x="779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622;p40"/>
            <p:cNvSpPr/>
            <p:nvPr/>
          </p:nvSpPr>
          <p:spPr>
            <a:xfrm>
              <a:off x="6713875" y="3068750"/>
              <a:ext cx="290650" cy="359050"/>
            </a:xfrm>
            <a:custGeom>
              <a:avLst/>
              <a:gdLst/>
              <a:ahLst/>
              <a:cxnLst/>
              <a:rect l="l" t="t" r="r" b="b"/>
              <a:pathLst>
                <a:path w="11626" h="14362" extrusionOk="0">
                  <a:moveTo>
                    <a:pt x="2614" y="1686"/>
                  </a:moveTo>
                  <a:lnTo>
                    <a:pt x="2711" y="1710"/>
                  </a:lnTo>
                  <a:lnTo>
                    <a:pt x="2785" y="1759"/>
                  </a:lnTo>
                  <a:lnTo>
                    <a:pt x="2834" y="1857"/>
                  </a:lnTo>
                  <a:lnTo>
                    <a:pt x="2858" y="1930"/>
                  </a:lnTo>
                  <a:lnTo>
                    <a:pt x="2858" y="12432"/>
                  </a:lnTo>
                  <a:lnTo>
                    <a:pt x="2834" y="12529"/>
                  </a:lnTo>
                  <a:lnTo>
                    <a:pt x="2785" y="12603"/>
                  </a:lnTo>
                  <a:lnTo>
                    <a:pt x="2711" y="12652"/>
                  </a:lnTo>
                  <a:lnTo>
                    <a:pt x="2614" y="12676"/>
                  </a:lnTo>
                  <a:lnTo>
                    <a:pt x="2516" y="12652"/>
                  </a:lnTo>
                  <a:lnTo>
                    <a:pt x="2443" y="12603"/>
                  </a:lnTo>
                  <a:lnTo>
                    <a:pt x="2394" y="12529"/>
                  </a:lnTo>
                  <a:lnTo>
                    <a:pt x="2369" y="12432"/>
                  </a:lnTo>
                  <a:lnTo>
                    <a:pt x="2369" y="1930"/>
                  </a:lnTo>
                  <a:lnTo>
                    <a:pt x="2394" y="1857"/>
                  </a:lnTo>
                  <a:lnTo>
                    <a:pt x="2443" y="1759"/>
                  </a:lnTo>
                  <a:lnTo>
                    <a:pt x="2516" y="1710"/>
                  </a:lnTo>
                  <a:lnTo>
                    <a:pt x="2614" y="1686"/>
                  </a:lnTo>
                  <a:close/>
                  <a:moveTo>
                    <a:pt x="5813" y="1686"/>
                  </a:moveTo>
                  <a:lnTo>
                    <a:pt x="5911" y="1710"/>
                  </a:lnTo>
                  <a:lnTo>
                    <a:pt x="5984" y="1759"/>
                  </a:lnTo>
                  <a:lnTo>
                    <a:pt x="6033" y="1857"/>
                  </a:lnTo>
                  <a:lnTo>
                    <a:pt x="6057" y="1930"/>
                  </a:lnTo>
                  <a:lnTo>
                    <a:pt x="6057" y="12432"/>
                  </a:lnTo>
                  <a:lnTo>
                    <a:pt x="6033" y="12529"/>
                  </a:lnTo>
                  <a:lnTo>
                    <a:pt x="5984" y="12603"/>
                  </a:lnTo>
                  <a:lnTo>
                    <a:pt x="5911" y="12652"/>
                  </a:lnTo>
                  <a:lnTo>
                    <a:pt x="5813" y="12676"/>
                  </a:lnTo>
                  <a:lnTo>
                    <a:pt x="5715" y="12652"/>
                  </a:lnTo>
                  <a:lnTo>
                    <a:pt x="5642" y="12603"/>
                  </a:lnTo>
                  <a:lnTo>
                    <a:pt x="5593" y="12529"/>
                  </a:lnTo>
                  <a:lnTo>
                    <a:pt x="5569" y="12432"/>
                  </a:lnTo>
                  <a:lnTo>
                    <a:pt x="5569" y="1930"/>
                  </a:lnTo>
                  <a:lnTo>
                    <a:pt x="5593" y="1857"/>
                  </a:lnTo>
                  <a:lnTo>
                    <a:pt x="5642" y="1759"/>
                  </a:lnTo>
                  <a:lnTo>
                    <a:pt x="5715" y="1710"/>
                  </a:lnTo>
                  <a:lnTo>
                    <a:pt x="5813" y="1686"/>
                  </a:lnTo>
                  <a:close/>
                  <a:moveTo>
                    <a:pt x="9013" y="1686"/>
                  </a:moveTo>
                  <a:lnTo>
                    <a:pt x="9110" y="1710"/>
                  </a:lnTo>
                  <a:lnTo>
                    <a:pt x="9183" y="1759"/>
                  </a:lnTo>
                  <a:lnTo>
                    <a:pt x="9232" y="1857"/>
                  </a:lnTo>
                  <a:lnTo>
                    <a:pt x="9257" y="1930"/>
                  </a:lnTo>
                  <a:lnTo>
                    <a:pt x="9257" y="12432"/>
                  </a:lnTo>
                  <a:lnTo>
                    <a:pt x="9232" y="12529"/>
                  </a:lnTo>
                  <a:lnTo>
                    <a:pt x="9183" y="12603"/>
                  </a:lnTo>
                  <a:lnTo>
                    <a:pt x="9110" y="12652"/>
                  </a:lnTo>
                  <a:lnTo>
                    <a:pt x="9013" y="12676"/>
                  </a:lnTo>
                  <a:lnTo>
                    <a:pt x="8915" y="12652"/>
                  </a:lnTo>
                  <a:lnTo>
                    <a:pt x="8842" y="12603"/>
                  </a:lnTo>
                  <a:lnTo>
                    <a:pt x="8793" y="12529"/>
                  </a:lnTo>
                  <a:lnTo>
                    <a:pt x="8768" y="12432"/>
                  </a:lnTo>
                  <a:lnTo>
                    <a:pt x="8768" y="1930"/>
                  </a:lnTo>
                  <a:lnTo>
                    <a:pt x="8793" y="1857"/>
                  </a:lnTo>
                  <a:lnTo>
                    <a:pt x="8842" y="1759"/>
                  </a:lnTo>
                  <a:lnTo>
                    <a:pt x="8915" y="1710"/>
                  </a:lnTo>
                  <a:lnTo>
                    <a:pt x="9013" y="1686"/>
                  </a:lnTo>
                  <a:close/>
                  <a:moveTo>
                    <a:pt x="0" y="0"/>
                  </a:moveTo>
                  <a:lnTo>
                    <a:pt x="0" y="13873"/>
                  </a:lnTo>
                  <a:lnTo>
                    <a:pt x="0" y="13970"/>
                  </a:lnTo>
                  <a:lnTo>
                    <a:pt x="49" y="14068"/>
                  </a:lnTo>
                  <a:lnTo>
                    <a:pt x="74" y="14141"/>
                  </a:lnTo>
                  <a:lnTo>
                    <a:pt x="147" y="14215"/>
                  </a:lnTo>
                  <a:lnTo>
                    <a:pt x="220" y="14263"/>
                  </a:lnTo>
                  <a:lnTo>
                    <a:pt x="294" y="14312"/>
                  </a:lnTo>
                  <a:lnTo>
                    <a:pt x="391" y="14337"/>
                  </a:lnTo>
                  <a:lnTo>
                    <a:pt x="489" y="14361"/>
                  </a:lnTo>
                  <a:lnTo>
                    <a:pt x="11137" y="14361"/>
                  </a:lnTo>
                  <a:lnTo>
                    <a:pt x="11235" y="14337"/>
                  </a:lnTo>
                  <a:lnTo>
                    <a:pt x="11333" y="14312"/>
                  </a:lnTo>
                  <a:lnTo>
                    <a:pt x="11406" y="14263"/>
                  </a:lnTo>
                  <a:lnTo>
                    <a:pt x="11479" y="14215"/>
                  </a:lnTo>
                  <a:lnTo>
                    <a:pt x="11553" y="14141"/>
                  </a:lnTo>
                  <a:lnTo>
                    <a:pt x="11577" y="14068"/>
                  </a:lnTo>
                  <a:lnTo>
                    <a:pt x="11626" y="13970"/>
                  </a:lnTo>
                  <a:lnTo>
                    <a:pt x="11626" y="13873"/>
                  </a:lnTo>
                  <a:lnTo>
                    <a:pt x="1162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9" name="Google Shape;623;p40"/>
          <p:cNvGrpSpPr/>
          <p:nvPr/>
        </p:nvGrpSpPr>
        <p:grpSpPr>
          <a:xfrm>
            <a:off x="946589" y="3251848"/>
            <a:ext cx="376743" cy="253204"/>
            <a:chOff x="1241275" y="3718400"/>
            <a:chExt cx="450650" cy="302875"/>
          </a:xfrm>
          <a:solidFill>
            <a:schemeClr val="bg1"/>
          </a:solidFill>
        </p:grpSpPr>
        <p:sp>
          <p:nvSpPr>
            <p:cNvPr id="450" name="Google Shape;624;p40"/>
            <p:cNvSpPr/>
            <p:nvPr/>
          </p:nvSpPr>
          <p:spPr>
            <a:xfrm>
              <a:off x="1241275" y="3718400"/>
              <a:ext cx="450650" cy="302875"/>
            </a:xfrm>
            <a:custGeom>
              <a:avLst/>
              <a:gdLst/>
              <a:ahLst/>
              <a:cxnLst/>
              <a:rect l="l" t="t" r="r" b="b"/>
              <a:pathLst>
                <a:path w="18026" h="12115" extrusionOk="0">
                  <a:moveTo>
                    <a:pt x="17048" y="977"/>
                  </a:moveTo>
                  <a:lnTo>
                    <a:pt x="17048" y="3127"/>
                  </a:lnTo>
                  <a:lnTo>
                    <a:pt x="978" y="3127"/>
                  </a:lnTo>
                  <a:lnTo>
                    <a:pt x="978" y="977"/>
                  </a:lnTo>
                  <a:close/>
                  <a:moveTo>
                    <a:pt x="17048" y="5447"/>
                  </a:moveTo>
                  <a:lnTo>
                    <a:pt x="17048" y="11137"/>
                  </a:lnTo>
                  <a:lnTo>
                    <a:pt x="978" y="11137"/>
                  </a:lnTo>
                  <a:lnTo>
                    <a:pt x="978" y="5447"/>
                  </a:lnTo>
                  <a:close/>
                  <a:moveTo>
                    <a:pt x="978" y="1"/>
                  </a:moveTo>
                  <a:lnTo>
                    <a:pt x="782" y="25"/>
                  </a:lnTo>
                  <a:lnTo>
                    <a:pt x="587" y="74"/>
                  </a:lnTo>
                  <a:lnTo>
                    <a:pt x="416" y="172"/>
                  </a:lnTo>
                  <a:lnTo>
                    <a:pt x="294" y="294"/>
                  </a:lnTo>
                  <a:lnTo>
                    <a:pt x="172" y="440"/>
                  </a:lnTo>
                  <a:lnTo>
                    <a:pt x="74" y="611"/>
                  </a:lnTo>
                  <a:lnTo>
                    <a:pt x="25" y="782"/>
                  </a:lnTo>
                  <a:lnTo>
                    <a:pt x="1" y="977"/>
                  </a:lnTo>
                  <a:lnTo>
                    <a:pt x="1" y="11137"/>
                  </a:lnTo>
                  <a:lnTo>
                    <a:pt x="25" y="11333"/>
                  </a:lnTo>
                  <a:lnTo>
                    <a:pt x="74" y="11504"/>
                  </a:lnTo>
                  <a:lnTo>
                    <a:pt x="172" y="11675"/>
                  </a:lnTo>
                  <a:lnTo>
                    <a:pt x="294" y="11821"/>
                  </a:lnTo>
                  <a:lnTo>
                    <a:pt x="416" y="11943"/>
                  </a:lnTo>
                  <a:lnTo>
                    <a:pt x="587" y="12041"/>
                  </a:lnTo>
                  <a:lnTo>
                    <a:pt x="782" y="12090"/>
                  </a:lnTo>
                  <a:lnTo>
                    <a:pt x="978" y="12114"/>
                  </a:lnTo>
                  <a:lnTo>
                    <a:pt x="17048" y="12114"/>
                  </a:lnTo>
                  <a:lnTo>
                    <a:pt x="17243" y="12090"/>
                  </a:lnTo>
                  <a:lnTo>
                    <a:pt x="17439" y="12041"/>
                  </a:lnTo>
                  <a:lnTo>
                    <a:pt x="17610" y="11943"/>
                  </a:lnTo>
                  <a:lnTo>
                    <a:pt x="17732" y="11821"/>
                  </a:lnTo>
                  <a:lnTo>
                    <a:pt x="17854" y="11675"/>
                  </a:lnTo>
                  <a:lnTo>
                    <a:pt x="17952" y="11504"/>
                  </a:lnTo>
                  <a:lnTo>
                    <a:pt x="18001" y="11333"/>
                  </a:lnTo>
                  <a:lnTo>
                    <a:pt x="18025" y="11137"/>
                  </a:lnTo>
                  <a:lnTo>
                    <a:pt x="18025" y="977"/>
                  </a:lnTo>
                  <a:lnTo>
                    <a:pt x="18001" y="782"/>
                  </a:lnTo>
                  <a:lnTo>
                    <a:pt x="17952" y="611"/>
                  </a:lnTo>
                  <a:lnTo>
                    <a:pt x="17854" y="440"/>
                  </a:lnTo>
                  <a:lnTo>
                    <a:pt x="17732" y="294"/>
                  </a:lnTo>
                  <a:lnTo>
                    <a:pt x="17610" y="172"/>
                  </a:lnTo>
                  <a:lnTo>
                    <a:pt x="17439" y="74"/>
                  </a:lnTo>
                  <a:lnTo>
                    <a:pt x="17243" y="25"/>
                  </a:lnTo>
                  <a:lnTo>
                    <a:pt x="1704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625;p40"/>
            <p:cNvSpPr/>
            <p:nvPr/>
          </p:nvSpPr>
          <p:spPr>
            <a:xfrm>
              <a:off x="1293175" y="3895475"/>
              <a:ext cx="174050" cy="12225"/>
            </a:xfrm>
            <a:custGeom>
              <a:avLst/>
              <a:gdLst/>
              <a:ahLst/>
              <a:cxnLst/>
              <a:rect l="l" t="t" r="r" b="b"/>
              <a:pathLst>
                <a:path w="6962" h="489" extrusionOk="0">
                  <a:moveTo>
                    <a:pt x="245" y="0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4"/>
                  </a:lnTo>
                  <a:lnTo>
                    <a:pt x="25" y="342"/>
                  </a:lnTo>
                  <a:lnTo>
                    <a:pt x="74" y="415"/>
                  </a:lnTo>
                  <a:lnTo>
                    <a:pt x="147" y="464"/>
                  </a:lnTo>
                  <a:lnTo>
                    <a:pt x="245" y="489"/>
                  </a:lnTo>
                  <a:lnTo>
                    <a:pt x="6717" y="489"/>
                  </a:lnTo>
                  <a:lnTo>
                    <a:pt x="6815" y="464"/>
                  </a:lnTo>
                  <a:lnTo>
                    <a:pt x="6888" y="415"/>
                  </a:lnTo>
                  <a:lnTo>
                    <a:pt x="6961" y="342"/>
                  </a:lnTo>
                  <a:lnTo>
                    <a:pt x="6961" y="244"/>
                  </a:lnTo>
                  <a:lnTo>
                    <a:pt x="6961" y="147"/>
                  </a:lnTo>
                  <a:lnTo>
                    <a:pt x="6888" y="74"/>
                  </a:lnTo>
                  <a:lnTo>
                    <a:pt x="6815" y="25"/>
                  </a:lnTo>
                  <a:lnTo>
                    <a:pt x="671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626;p40"/>
            <p:cNvSpPr/>
            <p:nvPr/>
          </p:nvSpPr>
          <p:spPr>
            <a:xfrm>
              <a:off x="1293175" y="3935775"/>
              <a:ext cx="122750" cy="12225"/>
            </a:xfrm>
            <a:custGeom>
              <a:avLst/>
              <a:gdLst/>
              <a:ahLst/>
              <a:cxnLst/>
              <a:rect l="l" t="t" r="r" b="b"/>
              <a:pathLst>
                <a:path w="4910" h="489" extrusionOk="0">
                  <a:moveTo>
                    <a:pt x="245" y="0"/>
                  </a:moveTo>
                  <a:lnTo>
                    <a:pt x="147" y="25"/>
                  </a:lnTo>
                  <a:lnTo>
                    <a:pt x="74" y="73"/>
                  </a:lnTo>
                  <a:lnTo>
                    <a:pt x="25" y="147"/>
                  </a:lnTo>
                  <a:lnTo>
                    <a:pt x="1" y="244"/>
                  </a:lnTo>
                  <a:lnTo>
                    <a:pt x="25" y="342"/>
                  </a:lnTo>
                  <a:lnTo>
                    <a:pt x="74" y="415"/>
                  </a:lnTo>
                  <a:lnTo>
                    <a:pt x="147" y="464"/>
                  </a:lnTo>
                  <a:lnTo>
                    <a:pt x="245" y="489"/>
                  </a:lnTo>
                  <a:lnTo>
                    <a:pt x="4666" y="489"/>
                  </a:lnTo>
                  <a:lnTo>
                    <a:pt x="4763" y="464"/>
                  </a:lnTo>
                  <a:lnTo>
                    <a:pt x="4837" y="415"/>
                  </a:lnTo>
                  <a:lnTo>
                    <a:pt x="4885" y="342"/>
                  </a:lnTo>
                  <a:lnTo>
                    <a:pt x="4910" y="244"/>
                  </a:lnTo>
                  <a:lnTo>
                    <a:pt x="4885" y="147"/>
                  </a:lnTo>
                  <a:lnTo>
                    <a:pt x="4837" y="73"/>
                  </a:lnTo>
                  <a:lnTo>
                    <a:pt x="4763" y="25"/>
                  </a:lnTo>
                  <a:lnTo>
                    <a:pt x="466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627;p40"/>
            <p:cNvSpPr/>
            <p:nvPr/>
          </p:nvSpPr>
          <p:spPr>
            <a:xfrm>
              <a:off x="1570375" y="3901575"/>
              <a:ext cx="62300" cy="40325"/>
            </a:xfrm>
            <a:custGeom>
              <a:avLst/>
              <a:gdLst/>
              <a:ahLst/>
              <a:cxnLst/>
              <a:rect l="l" t="t" r="r" b="b"/>
              <a:pathLst>
                <a:path w="2492" h="1613" extrusionOk="0">
                  <a:moveTo>
                    <a:pt x="392" y="0"/>
                  </a:moveTo>
                  <a:lnTo>
                    <a:pt x="294" y="25"/>
                  </a:lnTo>
                  <a:lnTo>
                    <a:pt x="221" y="74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4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1124"/>
                  </a:lnTo>
                  <a:lnTo>
                    <a:pt x="25" y="1222"/>
                  </a:lnTo>
                  <a:lnTo>
                    <a:pt x="50" y="1319"/>
                  </a:lnTo>
                  <a:lnTo>
                    <a:pt x="99" y="1393"/>
                  </a:lnTo>
                  <a:lnTo>
                    <a:pt x="147" y="1466"/>
                  </a:lnTo>
                  <a:lnTo>
                    <a:pt x="221" y="1515"/>
                  </a:lnTo>
                  <a:lnTo>
                    <a:pt x="294" y="1564"/>
                  </a:lnTo>
                  <a:lnTo>
                    <a:pt x="392" y="1588"/>
                  </a:lnTo>
                  <a:lnTo>
                    <a:pt x="489" y="1612"/>
                  </a:lnTo>
                  <a:lnTo>
                    <a:pt x="2004" y="1612"/>
                  </a:lnTo>
                  <a:lnTo>
                    <a:pt x="2101" y="1588"/>
                  </a:lnTo>
                  <a:lnTo>
                    <a:pt x="2199" y="1564"/>
                  </a:lnTo>
                  <a:lnTo>
                    <a:pt x="2272" y="1515"/>
                  </a:lnTo>
                  <a:lnTo>
                    <a:pt x="2345" y="1466"/>
                  </a:lnTo>
                  <a:lnTo>
                    <a:pt x="2394" y="1393"/>
                  </a:lnTo>
                  <a:lnTo>
                    <a:pt x="2443" y="1319"/>
                  </a:lnTo>
                  <a:lnTo>
                    <a:pt x="2492" y="1222"/>
                  </a:lnTo>
                  <a:lnTo>
                    <a:pt x="2492" y="1124"/>
                  </a:lnTo>
                  <a:lnTo>
                    <a:pt x="2492" y="489"/>
                  </a:lnTo>
                  <a:lnTo>
                    <a:pt x="2492" y="391"/>
                  </a:lnTo>
                  <a:lnTo>
                    <a:pt x="2443" y="294"/>
                  </a:lnTo>
                  <a:lnTo>
                    <a:pt x="2394" y="220"/>
                  </a:lnTo>
                  <a:lnTo>
                    <a:pt x="2345" y="147"/>
                  </a:lnTo>
                  <a:lnTo>
                    <a:pt x="2272" y="74"/>
                  </a:lnTo>
                  <a:lnTo>
                    <a:pt x="2199" y="25"/>
                  </a:lnTo>
                  <a:lnTo>
                    <a:pt x="21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4" name="Google Shape;628;p40"/>
          <p:cNvGrpSpPr/>
          <p:nvPr/>
        </p:nvGrpSpPr>
        <p:grpSpPr>
          <a:xfrm>
            <a:off x="1515236" y="3232453"/>
            <a:ext cx="366502" cy="292496"/>
            <a:chOff x="1921475" y="3695200"/>
            <a:chExt cx="438400" cy="349875"/>
          </a:xfrm>
          <a:solidFill>
            <a:schemeClr val="bg1"/>
          </a:solidFill>
        </p:grpSpPr>
        <p:sp>
          <p:nvSpPr>
            <p:cNvPr id="455" name="Google Shape;629;p40"/>
            <p:cNvSpPr/>
            <p:nvPr/>
          </p:nvSpPr>
          <p:spPr>
            <a:xfrm>
              <a:off x="2246900" y="3992550"/>
              <a:ext cx="52525" cy="52525"/>
            </a:xfrm>
            <a:custGeom>
              <a:avLst/>
              <a:gdLst/>
              <a:ahLst/>
              <a:cxnLst/>
              <a:rect l="l" t="t" r="r" b="b"/>
              <a:pathLst>
                <a:path w="2101" h="2101" extrusionOk="0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3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3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630;p40"/>
            <p:cNvSpPr/>
            <p:nvPr/>
          </p:nvSpPr>
          <p:spPr>
            <a:xfrm>
              <a:off x="2033800" y="3992550"/>
              <a:ext cx="52550" cy="52525"/>
            </a:xfrm>
            <a:custGeom>
              <a:avLst/>
              <a:gdLst/>
              <a:ahLst/>
              <a:cxnLst/>
              <a:rect l="l" t="t" r="r" b="b"/>
              <a:pathLst>
                <a:path w="2102" h="2101" extrusionOk="0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4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4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631;p40"/>
            <p:cNvSpPr/>
            <p:nvPr/>
          </p:nvSpPr>
          <p:spPr>
            <a:xfrm>
              <a:off x="1921475" y="3695200"/>
              <a:ext cx="438400" cy="297975"/>
            </a:xfrm>
            <a:custGeom>
              <a:avLst/>
              <a:gdLst/>
              <a:ahLst/>
              <a:cxnLst/>
              <a:rect l="l" t="t" r="r" b="b"/>
              <a:pathLst>
                <a:path w="17536" h="11919" extrusionOk="0">
                  <a:moveTo>
                    <a:pt x="15729" y="3371"/>
                  </a:moveTo>
                  <a:lnTo>
                    <a:pt x="15826" y="3395"/>
                  </a:lnTo>
                  <a:lnTo>
                    <a:pt x="15899" y="3444"/>
                  </a:lnTo>
                  <a:lnTo>
                    <a:pt x="15948" y="3517"/>
                  </a:lnTo>
                  <a:lnTo>
                    <a:pt x="15973" y="3615"/>
                  </a:lnTo>
                  <a:lnTo>
                    <a:pt x="15948" y="3713"/>
                  </a:lnTo>
                  <a:lnTo>
                    <a:pt x="13994" y="8060"/>
                  </a:lnTo>
                  <a:lnTo>
                    <a:pt x="13946" y="8133"/>
                  </a:lnTo>
                  <a:lnTo>
                    <a:pt x="13897" y="8158"/>
                  </a:lnTo>
                  <a:lnTo>
                    <a:pt x="13848" y="8207"/>
                  </a:lnTo>
                  <a:lnTo>
                    <a:pt x="13775" y="8207"/>
                  </a:lnTo>
                  <a:lnTo>
                    <a:pt x="13677" y="8182"/>
                  </a:lnTo>
                  <a:lnTo>
                    <a:pt x="13604" y="8133"/>
                  </a:lnTo>
                  <a:lnTo>
                    <a:pt x="13555" y="8036"/>
                  </a:lnTo>
                  <a:lnTo>
                    <a:pt x="13530" y="7962"/>
                  </a:lnTo>
                  <a:lnTo>
                    <a:pt x="13555" y="7865"/>
                  </a:lnTo>
                  <a:lnTo>
                    <a:pt x="15509" y="3517"/>
                  </a:lnTo>
                  <a:lnTo>
                    <a:pt x="15558" y="3420"/>
                  </a:lnTo>
                  <a:lnTo>
                    <a:pt x="15631" y="3371"/>
                  </a:lnTo>
                  <a:close/>
                  <a:moveTo>
                    <a:pt x="13628" y="3273"/>
                  </a:moveTo>
                  <a:lnTo>
                    <a:pt x="13726" y="3298"/>
                  </a:lnTo>
                  <a:lnTo>
                    <a:pt x="13824" y="3322"/>
                  </a:lnTo>
                  <a:lnTo>
                    <a:pt x="13872" y="3395"/>
                  </a:lnTo>
                  <a:lnTo>
                    <a:pt x="13897" y="3493"/>
                  </a:lnTo>
                  <a:lnTo>
                    <a:pt x="13897" y="3591"/>
                  </a:lnTo>
                  <a:lnTo>
                    <a:pt x="12602" y="8158"/>
                  </a:lnTo>
                  <a:lnTo>
                    <a:pt x="12578" y="8231"/>
                  </a:lnTo>
                  <a:lnTo>
                    <a:pt x="12505" y="8304"/>
                  </a:lnTo>
                  <a:lnTo>
                    <a:pt x="12456" y="8329"/>
                  </a:lnTo>
                  <a:lnTo>
                    <a:pt x="12358" y="8353"/>
                  </a:lnTo>
                  <a:lnTo>
                    <a:pt x="12309" y="8329"/>
                  </a:lnTo>
                  <a:lnTo>
                    <a:pt x="12212" y="8304"/>
                  </a:lnTo>
                  <a:lnTo>
                    <a:pt x="12163" y="8231"/>
                  </a:lnTo>
                  <a:lnTo>
                    <a:pt x="12138" y="8133"/>
                  </a:lnTo>
                  <a:lnTo>
                    <a:pt x="12138" y="8036"/>
                  </a:lnTo>
                  <a:lnTo>
                    <a:pt x="13433" y="3469"/>
                  </a:lnTo>
                  <a:lnTo>
                    <a:pt x="13482" y="3371"/>
                  </a:lnTo>
                  <a:lnTo>
                    <a:pt x="13530" y="3298"/>
                  </a:lnTo>
                  <a:lnTo>
                    <a:pt x="13628" y="3273"/>
                  </a:lnTo>
                  <a:close/>
                  <a:moveTo>
                    <a:pt x="11625" y="3200"/>
                  </a:moveTo>
                  <a:lnTo>
                    <a:pt x="11723" y="3224"/>
                  </a:lnTo>
                  <a:lnTo>
                    <a:pt x="11796" y="3298"/>
                  </a:lnTo>
                  <a:lnTo>
                    <a:pt x="11821" y="3371"/>
                  </a:lnTo>
                  <a:lnTo>
                    <a:pt x="11845" y="3469"/>
                  </a:lnTo>
                  <a:lnTo>
                    <a:pt x="11210" y="8280"/>
                  </a:lnTo>
                  <a:lnTo>
                    <a:pt x="11186" y="8353"/>
                  </a:lnTo>
                  <a:lnTo>
                    <a:pt x="11137" y="8426"/>
                  </a:lnTo>
                  <a:lnTo>
                    <a:pt x="11064" y="8475"/>
                  </a:lnTo>
                  <a:lnTo>
                    <a:pt x="10966" y="8500"/>
                  </a:lnTo>
                  <a:lnTo>
                    <a:pt x="10942" y="8500"/>
                  </a:lnTo>
                  <a:lnTo>
                    <a:pt x="10844" y="8451"/>
                  </a:lnTo>
                  <a:lnTo>
                    <a:pt x="10771" y="8402"/>
                  </a:lnTo>
                  <a:lnTo>
                    <a:pt x="10722" y="8304"/>
                  </a:lnTo>
                  <a:lnTo>
                    <a:pt x="10722" y="8207"/>
                  </a:lnTo>
                  <a:lnTo>
                    <a:pt x="11357" y="3420"/>
                  </a:lnTo>
                  <a:lnTo>
                    <a:pt x="11381" y="3322"/>
                  </a:lnTo>
                  <a:lnTo>
                    <a:pt x="11454" y="3249"/>
                  </a:lnTo>
                  <a:lnTo>
                    <a:pt x="11528" y="3200"/>
                  </a:lnTo>
                  <a:close/>
                  <a:moveTo>
                    <a:pt x="9525" y="3102"/>
                  </a:moveTo>
                  <a:lnTo>
                    <a:pt x="9623" y="3127"/>
                  </a:lnTo>
                  <a:lnTo>
                    <a:pt x="9696" y="3175"/>
                  </a:lnTo>
                  <a:lnTo>
                    <a:pt x="9745" y="3249"/>
                  </a:lnTo>
                  <a:lnTo>
                    <a:pt x="9769" y="3346"/>
                  </a:lnTo>
                  <a:lnTo>
                    <a:pt x="9818" y="8378"/>
                  </a:lnTo>
                  <a:lnTo>
                    <a:pt x="9794" y="8475"/>
                  </a:lnTo>
                  <a:lnTo>
                    <a:pt x="9745" y="8573"/>
                  </a:lnTo>
                  <a:lnTo>
                    <a:pt x="9672" y="8622"/>
                  </a:lnTo>
                  <a:lnTo>
                    <a:pt x="9574" y="8646"/>
                  </a:lnTo>
                  <a:lnTo>
                    <a:pt x="9476" y="8622"/>
                  </a:lnTo>
                  <a:lnTo>
                    <a:pt x="9403" y="8573"/>
                  </a:lnTo>
                  <a:lnTo>
                    <a:pt x="9354" y="8475"/>
                  </a:lnTo>
                  <a:lnTo>
                    <a:pt x="9330" y="8402"/>
                  </a:lnTo>
                  <a:lnTo>
                    <a:pt x="9281" y="3346"/>
                  </a:lnTo>
                  <a:lnTo>
                    <a:pt x="9305" y="3273"/>
                  </a:lnTo>
                  <a:lnTo>
                    <a:pt x="9354" y="3175"/>
                  </a:lnTo>
                  <a:lnTo>
                    <a:pt x="9427" y="3127"/>
                  </a:lnTo>
                  <a:lnTo>
                    <a:pt x="9525" y="3102"/>
                  </a:lnTo>
                  <a:close/>
                  <a:moveTo>
                    <a:pt x="7522" y="3029"/>
                  </a:moveTo>
                  <a:lnTo>
                    <a:pt x="7620" y="3078"/>
                  </a:lnTo>
                  <a:lnTo>
                    <a:pt x="7669" y="3151"/>
                  </a:lnTo>
                  <a:lnTo>
                    <a:pt x="7693" y="3249"/>
                  </a:lnTo>
                  <a:lnTo>
                    <a:pt x="8402" y="8500"/>
                  </a:lnTo>
                  <a:lnTo>
                    <a:pt x="8402" y="8597"/>
                  </a:lnTo>
                  <a:lnTo>
                    <a:pt x="8353" y="8671"/>
                  </a:lnTo>
                  <a:lnTo>
                    <a:pt x="8279" y="8744"/>
                  </a:lnTo>
                  <a:lnTo>
                    <a:pt x="8206" y="8768"/>
                  </a:lnTo>
                  <a:lnTo>
                    <a:pt x="8084" y="8768"/>
                  </a:lnTo>
                  <a:lnTo>
                    <a:pt x="8011" y="8720"/>
                  </a:lnTo>
                  <a:lnTo>
                    <a:pt x="7962" y="8646"/>
                  </a:lnTo>
                  <a:lnTo>
                    <a:pt x="7913" y="8573"/>
                  </a:lnTo>
                  <a:lnTo>
                    <a:pt x="7229" y="3298"/>
                  </a:lnTo>
                  <a:lnTo>
                    <a:pt x="7229" y="3200"/>
                  </a:lnTo>
                  <a:lnTo>
                    <a:pt x="7278" y="3127"/>
                  </a:lnTo>
                  <a:lnTo>
                    <a:pt x="7327" y="3053"/>
                  </a:lnTo>
                  <a:lnTo>
                    <a:pt x="7425" y="3029"/>
                  </a:lnTo>
                  <a:close/>
                  <a:moveTo>
                    <a:pt x="5446" y="2956"/>
                  </a:moveTo>
                  <a:lnTo>
                    <a:pt x="5520" y="2980"/>
                  </a:lnTo>
                  <a:lnTo>
                    <a:pt x="5593" y="3053"/>
                  </a:lnTo>
                  <a:lnTo>
                    <a:pt x="5642" y="3127"/>
                  </a:lnTo>
                  <a:lnTo>
                    <a:pt x="7009" y="8622"/>
                  </a:lnTo>
                  <a:lnTo>
                    <a:pt x="7009" y="8720"/>
                  </a:lnTo>
                  <a:lnTo>
                    <a:pt x="6985" y="8793"/>
                  </a:lnTo>
                  <a:lnTo>
                    <a:pt x="6912" y="8866"/>
                  </a:lnTo>
                  <a:lnTo>
                    <a:pt x="6814" y="8915"/>
                  </a:lnTo>
                  <a:lnTo>
                    <a:pt x="6692" y="8915"/>
                  </a:lnTo>
                  <a:lnTo>
                    <a:pt x="6619" y="8866"/>
                  </a:lnTo>
                  <a:lnTo>
                    <a:pt x="6570" y="8817"/>
                  </a:lnTo>
                  <a:lnTo>
                    <a:pt x="6521" y="8744"/>
                  </a:lnTo>
                  <a:lnTo>
                    <a:pt x="5153" y="3249"/>
                  </a:lnTo>
                  <a:lnTo>
                    <a:pt x="5153" y="3151"/>
                  </a:lnTo>
                  <a:lnTo>
                    <a:pt x="5178" y="3053"/>
                  </a:lnTo>
                  <a:lnTo>
                    <a:pt x="5251" y="3005"/>
                  </a:lnTo>
                  <a:lnTo>
                    <a:pt x="5349" y="2956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73" y="196"/>
                  </a:lnTo>
                  <a:lnTo>
                    <a:pt x="25" y="294"/>
                  </a:lnTo>
                  <a:lnTo>
                    <a:pt x="0" y="367"/>
                  </a:lnTo>
                  <a:lnTo>
                    <a:pt x="0" y="489"/>
                  </a:lnTo>
                  <a:lnTo>
                    <a:pt x="0" y="587"/>
                  </a:lnTo>
                  <a:lnTo>
                    <a:pt x="25" y="660"/>
                  </a:lnTo>
                  <a:lnTo>
                    <a:pt x="73" y="758"/>
                  </a:lnTo>
                  <a:lnTo>
                    <a:pt x="147" y="831"/>
                  </a:lnTo>
                  <a:lnTo>
                    <a:pt x="220" y="880"/>
                  </a:lnTo>
                  <a:lnTo>
                    <a:pt x="293" y="929"/>
                  </a:lnTo>
                  <a:lnTo>
                    <a:pt x="391" y="953"/>
                  </a:lnTo>
                  <a:lnTo>
                    <a:pt x="489" y="977"/>
                  </a:lnTo>
                  <a:lnTo>
                    <a:pt x="3346" y="977"/>
                  </a:lnTo>
                  <a:lnTo>
                    <a:pt x="5300" y="9281"/>
                  </a:lnTo>
                  <a:lnTo>
                    <a:pt x="4518" y="11235"/>
                  </a:lnTo>
                  <a:lnTo>
                    <a:pt x="4494" y="11357"/>
                  </a:lnTo>
                  <a:lnTo>
                    <a:pt x="4494" y="11479"/>
                  </a:lnTo>
                  <a:lnTo>
                    <a:pt x="4518" y="11577"/>
                  </a:lnTo>
                  <a:lnTo>
                    <a:pt x="4567" y="11699"/>
                  </a:lnTo>
                  <a:lnTo>
                    <a:pt x="4592" y="11724"/>
                  </a:lnTo>
                  <a:lnTo>
                    <a:pt x="4811" y="11577"/>
                  </a:lnTo>
                  <a:lnTo>
                    <a:pt x="5031" y="11479"/>
                  </a:lnTo>
                  <a:lnTo>
                    <a:pt x="5275" y="11406"/>
                  </a:lnTo>
                  <a:lnTo>
                    <a:pt x="5715" y="11406"/>
                  </a:lnTo>
                  <a:lnTo>
                    <a:pt x="5886" y="11430"/>
                  </a:lnTo>
                  <a:lnTo>
                    <a:pt x="6033" y="11479"/>
                  </a:lnTo>
                  <a:lnTo>
                    <a:pt x="6179" y="11528"/>
                  </a:lnTo>
                  <a:lnTo>
                    <a:pt x="6326" y="11601"/>
                  </a:lnTo>
                  <a:lnTo>
                    <a:pt x="6448" y="11699"/>
                  </a:lnTo>
                  <a:lnTo>
                    <a:pt x="6570" y="11797"/>
                  </a:lnTo>
                  <a:lnTo>
                    <a:pt x="6692" y="11919"/>
                  </a:lnTo>
                  <a:lnTo>
                    <a:pt x="12920" y="11919"/>
                  </a:lnTo>
                  <a:lnTo>
                    <a:pt x="13042" y="11797"/>
                  </a:lnTo>
                  <a:lnTo>
                    <a:pt x="13164" y="11699"/>
                  </a:lnTo>
                  <a:lnTo>
                    <a:pt x="13286" y="11601"/>
                  </a:lnTo>
                  <a:lnTo>
                    <a:pt x="13433" y="11528"/>
                  </a:lnTo>
                  <a:lnTo>
                    <a:pt x="13579" y="11479"/>
                  </a:lnTo>
                  <a:lnTo>
                    <a:pt x="13726" y="11430"/>
                  </a:lnTo>
                  <a:lnTo>
                    <a:pt x="13897" y="11406"/>
                  </a:lnTo>
                  <a:lnTo>
                    <a:pt x="14312" y="11406"/>
                  </a:lnTo>
                  <a:lnTo>
                    <a:pt x="14556" y="11479"/>
                  </a:lnTo>
                  <a:lnTo>
                    <a:pt x="14776" y="11553"/>
                  </a:lnTo>
                  <a:lnTo>
                    <a:pt x="14971" y="11699"/>
                  </a:lnTo>
                  <a:lnTo>
                    <a:pt x="15020" y="11553"/>
                  </a:lnTo>
                  <a:lnTo>
                    <a:pt x="15045" y="11430"/>
                  </a:lnTo>
                  <a:lnTo>
                    <a:pt x="15045" y="11308"/>
                  </a:lnTo>
                  <a:lnTo>
                    <a:pt x="15020" y="11235"/>
                  </a:lnTo>
                  <a:lnTo>
                    <a:pt x="14971" y="11137"/>
                  </a:lnTo>
                  <a:lnTo>
                    <a:pt x="14898" y="11064"/>
                  </a:lnTo>
                  <a:lnTo>
                    <a:pt x="14825" y="11015"/>
                  </a:lnTo>
                  <a:lnTo>
                    <a:pt x="14752" y="10966"/>
                  </a:lnTo>
                  <a:lnTo>
                    <a:pt x="14654" y="10942"/>
                  </a:lnTo>
                  <a:lnTo>
                    <a:pt x="5691" y="10942"/>
                  </a:lnTo>
                  <a:lnTo>
                    <a:pt x="6106" y="9916"/>
                  </a:lnTo>
                  <a:lnTo>
                    <a:pt x="6252" y="9941"/>
                  </a:lnTo>
                  <a:lnTo>
                    <a:pt x="6423" y="9941"/>
                  </a:lnTo>
                  <a:lnTo>
                    <a:pt x="13848" y="9257"/>
                  </a:lnTo>
                  <a:lnTo>
                    <a:pt x="14019" y="9232"/>
                  </a:lnTo>
                  <a:lnTo>
                    <a:pt x="14190" y="9159"/>
                  </a:lnTo>
                  <a:lnTo>
                    <a:pt x="14336" y="9086"/>
                  </a:lnTo>
                  <a:lnTo>
                    <a:pt x="14507" y="8988"/>
                  </a:lnTo>
                  <a:lnTo>
                    <a:pt x="14654" y="8890"/>
                  </a:lnTo>
                  <a:lnTo>
                    <a:pt x="14776" y="8768"/>
                  </a:lnTo>
                  <a:lnTo>
                    <a:pt x="14874" y="8622"/>
                  </a:lnTo>
                  <a:lnTo>
                    <a:pt x="14971" y="8475"/>
                  </a:lnTo>
                  <a:lnTo>
                    <a:pt x="17463" y="3151"/>
                  </a:lnTo>
                  <a:lnTo>
                    <a:pt x="17511" y="3005"/>
                  </a:lnTo>
                  <a:lnTo>
                    <a:pt x="17536" y="2882"/>
                  </a:lnTo>
                  <a:lnTo>
                    <a:pt x="17511" y="2760"/>
                  </a:lnTo>
                  <a:lnTo>
                    <a:pt x="17487" y="2638"/>
                  </a:lnTo>
                  <a:lnTo>
                    <a:pt x="17414" y="2565"/>
                  </a:lnTo>
                  <a:lnTo>
                    <a:pt x="17292" y="2492"/>
                  </a:lnTo>
                  <a:lnTo>
                    <a:pt x="17169" y="2443"/>
                  </a:lnTo>
                  <a:lnTo>
                    <a:pt x="17023" y="2418"/>
                  </a:lnTo>
                  <a:lnTo>
                    <a:pt x="4592" y="2003"/>
                  </a:lnTo>
                  <a:lnTo>
                    <a:pt x="4225" y="367"/>
                  </a:lnTo>
                  <a:lnTo>
                    <a:pt x="4152" y="220"/>
                  </a:lnTo>
                  <a:lnTo>
                    <a:pt x="4054" y="98"/>
                  </a:lnTo>
                  <a:lnTo>
                    <a:pt x="3908" y="25"/>
                  </a:lnTo>
                  <a:lnTo>
                    <a:pt x="373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8" name="Google Shape;632;p40"/>
          <p:cNvGrpSpPr/>
          <p:nvPr/>
        </p:nvGrpSpPr>
        <p:grpSpPr>
          <a:xfrm>
            <a:off x="2082337" y="3227855"/>
            <a:ext cx="359355" cy="301190"/>
            <a:chOff x="2599825" y="3689700"/>
            <a:chExt cx="429850" cy="360275"/>
          </a:xfrm>
          <a:solidFill>
            <a:schemeClr val="bg1"/>
          </a:solidFill>
        </p:grpSpPr>
        <p:sp>
          <p:nvSpPr>
            <p:cNvPr id="459" name="Google Shape;633;p40"/>
            <p:cNvSpPr/>
            <p:nvPr/>
          </p:nvSpPr>
          <p:spPr>
            <a:xfrm>
              <a:off x="2599825" y="3689700"/>
              <a:ext cx="429850" cy="169150"/>
            </a:xfrm>
            <a:custGeom>
              <a:avLst/>
              <a:gdLst/>
              <a:ahLst/>
              <a:cxnLst/>
              <a:rect l="l" t="t" r="r" b="b"/>
              <a:pathLst>
                <a:path w="17194" h="6766" extrusionOk="0">
                  <a:moveTo>
                    <a:pt x="10160" y="978"/>
                  </a:moveTo>
                  <a:lnTo>
                    <a:pt x="10258" y="1002"/>
                  </a:lnTo>
                  <a:lnTo>
                    <a:pt x="10355" y="1026"/>
                  </a:lnTo>
                  <a:lnTo>
                    <a:pt x="10429" y="1075"/>
                  </a:lnTo>
                  <a:lnTo>
                    <a:pt x="10502" y="1124"/>
                  </a:lnTo>
                  <a:lnTo>
                    <a:pt x="10575" y="1197"/>
                  </a:lnTo>
                  <a:lnTo>
                    <a:pt x="10600" y="1295"/>
                  </a:lnTo>
                  <a:lnTo>
                    <a:pt x="10649" y="1368"/>
                  </a:lnTo>
                  <a:lnTo>
                    <a:pt x="10649" y="1466"/>
                  </a:lnTo>
                  <a:lnTo>
                    <a:pt x="10649" y="1881"/>
                  </a:lnTo>
                  <a:lnTo>
                    <a:pt x="6545" y="1881"/>
                  </a:lnTo>
                  <a:lnTo>
                    <a:pt x="6545" y="1466"/>
                  </a:lnTo>
                  <a:lnTo>
                    <a:pt x="6545" y="1368"/>
                  </a:lnTo>
                  <a:lnTo>
                    <a:pt x="6594" y="1295"/>
                  </a:lnTo>
                  <a:lnTo>
                    <a:pt x="6619" y="1197"/>
                  </a:lnTo>
                  <a:lnTo>
                    <a:pt x="6692" y="1124"/>
                  </a:lnTo>
                  <a:lnTo>
                    <a:pt x="6765" y="1075"/>
                  </a:lnTo>
                  <a:lnTo>
                    <a:pt x="6839" y="1026"/>
                  </a:lnTo>
                  <a:lnTo>
                    <a:pt x="6936" y="1002"/>
                  </a:lnTo>
                  <a:lnTo>
                    <a:pt x="7034" y="978"/>
                  </a:lnTo>
                  <a:close/>
                  <a:moveTo>
                    <a:pt x="7034" y="1"/>
                  </a:moveTo>
                  <a:lnTo>
                    <a:pt x="6887" y="25"/>
                  </a:lnTo>
                  <a:lnTo>
                    <a:pt x="6741" y="50"/>
                  </a:lnTo>
                  <a:lnTo>
                    <a:pt x="6472" y="123"/>
                  </a:lnTo>
                  <a:lnTo>
                    <a:pt x="6204" y="269"/>
                  </a:lnTo>
                  <a:lnTo>
                    <a:pt x="6008" y="440"/>
                  </a:lnTo>
                  <a:lnTo>
                    <a:pt x="5813" y="660"/>
                  </a:lnTo>
                  <a:lnTo>
                    <a:pt x="5691" y="904"/>
                  </a:lnTo>
                  <a:lnTo>
                    <a:pt x="5593" y="1173"/>
                  </a:lnTo>
                  <a:lnTo>
                    <a:pt x="5569" y="1320"/>
                  </a:lnTo>
                  <a:lnTo>
                    <a:pt x="5569" y="1466"/>
                  </a:lnTo>
                  <a:lnTo>
                    <a:pt x="5569" y="1881"/>
                  </a:lnTo>
                  <a:lnTo>
                    <a:pt x="391" y="1881"/>
                  </a:lnTo>
                  <a:lnTo>
                    <a:pt x="293" y="1906"/>
                  </a:lnTo>
                  <a:lnTo>
                    <a:pt x="220" y="1955"/>
                  </a:lnTo>
                  <a:lnTo>
                    <a:pt x="147" y="2028"/>
                  </a:lnTo>
                  <a:lnTo>
                    <a:pt x="73" y="2077"/>
                  </a:lnTo>
                  <a:lnTo>
                    <a:pt x="49" y="2174"/>
                  </a:lnTo>
                  <a:lnTo>
                    <a:pt x="0" y="2272"/>
                  </a:lnTo>
                  <a:lnTo>
                    <a:pt x="0" y="2370"/>
                  </a:lnTo>
                  <a:lnTo>
                    <a:pt x="0" y="5789"/>
                  </a:lnTo>
                  <a:lnTo>
                    <a:pt x="24" y="5984"/>
                  </a:lnTo>
                  <a:lnTo>
                    <a:pt x="73" y="6155"/>
                  </a:lnTo>
                  <a:lnTo>
                    <a:pt x="171" y="6326"/>
                  </a:lnTo>
                  <a:lnTo>
                    <a:pt x="293" y="6473"/>
                  </a:lnTo>
                  <a:lnTo>
                    <a:pt x="440" y="6595"/>
                  </a:lnTo>
                  <a:lnTo>
                    <a:pt x="586" y="6693"/>
                  </a:lnTo>
                  <a:lnTo>
                    <a:pt x="782" y="6741"/>
                  </a:lnTo>
                  <a:lnTo>
                    <a:pt x="977" y="6766"/>
                  </a:lnTo>
                  <a:lnTo>
                    <a:pt x="7742" y="6766"/>
                  </a:lnTo>
                  <a:lnTo>
                    <a:pt x="7742" y="6155"/>
                  </a:lnTo>
                  <a:lnTo>
                    <a:pt x="7767" y="6058"/>
                  </a:lnTo>
                  <a:lnTo>
                    <a:pt x="7791" y="5984"/>
                  </a:lnTo>
                  <a:lnTo>
                    <a:pt x="7840" y="5887"/>
                  </a:lnTo>
                  <a:lnTo>
                    <a:pt x="7889" y="5813"/>
                  </a:lnTo>
                  <a:lnTo>
                    <a:pt x="7962" y="5765"/>
                  </a:lnTo>
                  <a:lnTo>
                    <a:pt x="8060" y="5716"/>
                  </a:lnTo>
                  <a:lnTo>
                    <a:pt x="8133" y="5691"/>
                  </a:lnTo>
                  <a:lnTo>
                    <a:pt x="8231" y="5667"/>
                  </a:lnTo>
                  <a:lnTo>
                    <a:pt x="8963" y="5667"/>
                  </a:lnTo>
                  <a:lnTo>
                    <a:pt x="9061" y="5691"/>
                  </a:lnTo>
                  <a:lnTo>
                    <a:pt x="9134" y="5716"/>
                  </a:lnTo>
                  <a:lnTo>
                    <a:pt x="9232" y="5765"/>
                  </a:lnTo>
                  <a:lnTo>
                    <a:pt x="9305" y="5813"/>
                  </a:lnTo>
                  <a:lnTo>
                    <a:pt x="9354" y="5887"/>
                  </a:lnTo>
                  <a:lnTo>
                    <a:pt x="9403" y="5984"/>
                  </a:lnTo>
                  <a:lnTo>
                    <a:pt x="9427" y="6058"/>
                  </a:lnTo>
                  <a:lnTo>
                    <a:pt x="9452" y="6155"/>
                  </a:lnTo>
                  <a:lnTo>
                    <a:pt x="9452" y="6766"/>
                  </a:lnTo>
                  <a:lnTo>
                    <a:pt x="16217" y="6766"/>
                  </a:lnTo>
                  <a:lnTo>
                    <a:pt x="16412" y="6741"/>
                  </a:lnTo>
                  <a:lnTo>
                    <a:pt x="16608" y="6693"/>
                  </a:lnTo>
                  <a:lnTo>
                    <a:pt x="16754" y="6595"/>
                  </a:lnTo>
                  <a:lnTo>
                    <a:pt x="16901" y="6473"/>
                  </a:lnTo>
                  <a:lnTo>
                    <a:pt x="17023" y="6326"/>
                  </a:lnTo>
                  <a:lnTo>
                    <a:pt x="17121" y="6155"/>
                  </a:lnTo>
                  <a:lnTo>
                    <a:pt x="17169" y="5984"/>
                  </a:lnTo>
                  <a:lnTo>
                    <a:pt x="17194" y="5789"/>
                  </a:lnTo>
                  <a:lnTo>
                    <a:pt x="17194" y="2370"/>
                  </a:lnTo>
                  <a:lnTo>
                    <a:pt x="17194" y="2272"/>
                  </a:lnTo>
                  <a:lnTo>
                    <a:pt x="17145" y="2174"/>
                  </a:lnTo>
                  <a:lnTo>
                    <a:pt x="17121" y="2077"/>
                  </a:lnTo>
                  <a:lnTo>
                    <a:pt x="17047" y="2028"/>
                  </a:lnTo>
                  <a:lnTo>
                    <a:pt x="16974" y="1955"/>
                  </a:lnTo>
                  <a:lnTo>
                    <a:pt x="16901" y="1906"/>
                  </a:lnTo>
                  <a:lnTo>
                    <a:pt x="16803" y="1881"/>
                  </a:lnTo>
                  <a:lnTo>
                    <a:pt x="11625" y="1881"/>
                  </a:lnTo>
                  <a:lnTo>
                    <a:pt x="11625" y="1466"/>
                  </a:lnTo>
                  <a:lnTo>
                    <a:pt x="11625" y="1320"/>
                  </a:lnTo>
                  <a:lnTo>
                    <a:pt x="11601" y="1173"/>
                  </a:lnTo>
                  <a:lnTo>
                    <a:pt x="11503" y="904"/>
                  </a:lnTo>
                  <a:lnTo>
                    <a:pt x="11381" y="660"/>
                  </a:lnTo>
                  <a:lnTo>
                    <a:pt x="11186" y="440"/>
                  </a:lnTo>
                  <a:lnTo>
                    <a:pt x="10990" y="269"/>
                  </a:lnTo>
                  <a:lnTo>
                    <a:pt x="10722" y="123"/>
                  </a:lnTo>
                  <a:lnTo>
                    <a:pt x="10453" y="50"/>
                  </a:lnTo>
                  <a:lnTo>
                    <a:pt x="10307" y="25"/>
                  </a:lnTo>
                  <a:lnTo>
                    <a:pt x="1016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634;p40"/>
            <p:cNvSpPr/>
            <p:nvPr/>
          </p:nvSpPr>
          <p:spPr>
            <a:xfrm>
              <a:off x="2599825" y="3861275"/>
              <a:ext cx="429850" cy="188700"/>
            </a:xfrm>
            <a:custGeom>
              <a:avLst/>
              <a:gdLst/>
              <a:ahLst/>
              <a:cxnLst/>
              <a:rect l="l" t="t" r="r" b="b"/>
              <a:pathLst>
                <a:path w="17194" h="7548" extrusionOk="0">
                  <a:moveTo>
                    <a:pt x="0" y="1"/>
                  </a:moveTo>
                  <a:lnTo>
                    <a:pt x="0" y="7059"/>
                  </a:lnTo>
                  <a:lnTo>
                    <a:pt x="0" y="7157"/>
                  </a:lnTo>
                  <a:lnTo>
                    <a:pt x="49" y="7230"/>
                  </a:lnTo>
                  <a:lnTo>
                    <a:pt x="73" y="7327"/>
                  </a:lnTo>
                  <a:lnTo>
                    <a:pt x="147" y="7401"/>
                  </a:lnTo>
                  <a:lnTo>
                    <a:pt x="220" y="7450"/>
                  </a:lnTo>
                  <a:lnTo>
                    <a:pt x="293" y="7498"/>
                  </a:lnTo>
                  <a:lnTo>
                    <a:pt x="391" y="7523"/>
                  </a:lnTo>
                  <a:lnTo>
                    <a:pt x="489" y="7547"/>
                  </a:lnTo>
                  <a:lnTo>
                    <a:pt x="16705" y="7547"/>
                  </a:lnTo>
                  <a:lnTo>
                    <a:pt x="16803" y="7523"/>
                  </a:lnTo>
                  <a:lnTo>
                    <a:pt x="16901" y="7498"/>
                  </a:lnTo>
                  <a:lnTo>
                    <a:pt x="16974" y="7450"/>
                  </a:lnTo>
                  <a:lnTo>
                    <a:pt x="17047" y="7401"/>
                  </a:lnTo>
                  <a:lnTo>
                    <a:pt x="17121" y="7327"/>
                  </a:lnTo>
                  <a:lnTo>
                    <a:pt x="17145" y="7230"/>
                  </a:lnTo>
                  <a:lnTo>
                    <a:pt x="17194" y="7157"/>
                  </a:lnTo>
                  <a:lnTo>
                    <a:pt x="17194" y="7059"/>
                  </a:lnTo>
                  <a:lnTo>
                    <a:pt x="17194" y="1"/>
                  </a:lnTo>
                  <a:lnTo>
                    <a:pt x="16974" y="172"/>
                  </a:lnTo>
                  <a:lnTo>
                    <a:pt x="16754" y="294"/>
                  </a:lnTo>
                  <a:lnTo>
                    <a:pt x="16486" y="367"/>
                  </a:lnTo>
                  <a:lnTo>
                    <a:pt x="16217" y="391"/>
                  </a:lnTo>
                  <a:lnTo>
                    <a:pt x="9452" y="391"/>
                  </a:lnTo>
                  <a:lnTo>
                    <a:pt x="9452" y="855"/>
                  </a:lnTo>
                  <a:lnTo>
                    <a:pt x="9427" y="953"/>
                  </a:lnTo>
                  <a:lnTo>
                    <a:pt x="9403" y="1051"/>
                  </a:lnTo>
                  <a:lnTo>
                    <a:pt x="9354" y="1148"/>
                  </a:lnTo>
                  <a:lnTo>
                    <a:pt x="9305" y="1197"/>
                  </a:lnTo>
                  <a:lnTo>
                    <a:pt x="9232" y="1271"/>
                  </a:lnTo>
                  <a:lnTo>
                    <a:pt x="9134" y="1319"/>
                  </a:lnTo>
                  <a:lnTo>
                    <a:pt x="9061" y="1344"/>
                  </a:lnTo>
                  <a:lnTo>
                    <a:pt x="8133" y="1344"/>
                  </a:lnTo>
                  <a:lnTo>
                    <a:pt x="8060" y="1319"/>
                  </a:lnTo>
                  <a:lnTo>
                    <a:pt x="7962" y="1271"/>
                  </a:lnTo>
                  <a:lnTo>
                    <a:pt x="7889" y="1197"/>
                  </a:lnTo>
                  <a:lnTo>
                    <a:pt x="7840" y="1148"/>
                  </a:lnTo>
                  <a:lnTo>
                    <a:pt x="7791" y="1051"/>
                  </a:lnTo>
                  <a:lnTo>
                    <a:pt x="7767" y="953"/>
                  </a:lnTo>
                  <a:lnTo>
                    <a:pt x="7742" y="855"/>
                  </a:lnTo>
                  <a:lnTo>
                    <a:pt x="7742" y="391"/>
                  </a:lnTo>
                  <a:lnTo>
                    <a:pt x="977" y="391"/>
                  </a:lnTo>
                  <a:lnTo>
                    <a:pt x="708" y="367"/>
                  </a:lnTo>
                  <a:lnTo>
                    <a:pt x="440" y="294"/>
                  </a:lnTo>
                  <a:lnTo>
                    <a:pt x="220" y="172"/>
                  </a:ln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1" name="Google Shape;635;p40"/>
          <p:cNvGrpSpPr/>
          <p:nvPr/>
        </p:nvGrpSpPr>
        <p:grpSpPr>
          <a:xfrm>
            <a:off x="2663211" y="3196714"/>
            <a:ext cx="324661" cy="338956"/>
            <a:chOff x="3294650" y="3652450"/>
            <a:chExt cx="388350" cy="405450"/>
          </a:xfrm>
          <a:solidFill>
            <a:schemeClr val="bg1"/>
          </a:solidFill>
        </p:grpSpPr>
        <p:sp>
          <p:nvSpPr>
            <p:cNvPr id="462" name="Google Shape;636;p40"/>
            <p:cNvSpPr/>
            <p:nvPr/>
          </p:nvSpPr>
          <p:spPr>
            <a:xfrm>
              <a:off x="3294650" y="3681775"/>
              <a:ext cx="376150" cy="376125"/>
            </a:xfrm>
            <a:custGeom>
              <a:avLst/>
              <a:gdLst/>
              <a:ahLst/>
              <a:cxnLst/>
              <a:rect l="l" t="t" r="r" b="b"/>
              <a:pathLst>
                <a:path w="15046" h="15045" extrusionOk="0">
                  <a:moveTo>
                    <a:pt x="7132" y="0"/>
                  </a:moveTo>
                  <a:lnTo>
                    <a:pt x="6766" y="49"/>
                  </a:lnTo>
                  <a:lnTo>
                    <a:pt x="6375" y="98"/>
                  </a:lnTo>
                  <a:lnTo>
                    <a:pt x="6009" y="147"/>
                  </a:lnTo>
                  <a:lnTo>
                    <a:pt x="5642" y="244"/>
                  </a:lnTo>
                  <a:lnTo>
                    <a:pt x="5276" y="342"/>
                  </a:lnTo>
                  <a:lnTo>
                    <a:pt x="4934" y="464"/>
                  </a:lnTo>
                  <a:lnTo>
                    <a:pt x="4592" y="586"/>
                  </a:lnTo>
                  <a:lnTo>
                    <a:pt x="4250" y="733"/>
                  </a:lnTo>
                  <a:lnTo>
                    <a:pt x="3933" y="904"/>
                  </a:lnTo>
                  <a:lnTo>
                    <a:pt x="3615" y="1099"/>
                  </a:lnTo>
                  <a:lnTo>
                    <a:pt x="3322" y="1295"/>
                  </a:lnTo>
                  <a:lnTo>
                    <a:pt x="3029" y="1490"/>
                  </a:lnTo>
                  <a:lnTo>
                    <a:pt x="2736" y="1710"/>
                  </a:lnTo>
                  <a:lnTo>
                    <a:pt x="2467" y="1954"/>
                  </a:lnTo>
                  <a:lnTo>
                    <a:pt x="2199" y="2198"/>
                  </a:lnTo>
                  <a:lnTo>
                    <a:pt x="1954" y="2467"/>
                  </a:lnTo>
                  <a:lnTo>
                    <a:pt x="1710" y="2736"/>
                  </a:lnTo>
                  <a:lnTo>
                    <a:pt x="1490" y="3029"/>
                  </a:lnTo>
                  <a:lnTo>
                    <a:pt x="1295" y="3322"/>
                  </a:lnTo>
                  <a:lnTo>
                    <a:pt x="1100" y="3615"/>
                  </a:lnTo>
                  <a:lnTo>
                    <a:pt x="904" y="3932"/>
                  </a:lnTo>
                  <a:lnTo>
                    <a:pt x="733" y="4250"/>
                  </a:lnTo>
                  <a:lnTo>
                    <a:pt x="587" y="4592"/>
                  </a:lnTo>
                  <a:lnTo>
                    <a:pt x="465" y="4934"/>
                  </a:lnTo>
                  <a:lnTo>
                    <a:pt x="342" y="5276"/>
                  </a:lnTo>
                  <a:lnTo>
                    <a:pt x="245" y="5642"/>
                  </a:lnTo>
                  <a:lnTo>
                    <a:pt x="147" y="6008"/>
                  </a:lnTo>
                  <a:lnTo>
                    <a:pt x="98" y="6375"/>
                  </a:lnTo>
                  <a:lnTo>
                    <a:pt x="49" y="6765"/>
                  </a:lnTo>
                  <a:lnTo>
                    <a:pt x="0" y="7132"/>
                  </a:lnTo>
                  <a:lnTo>
                    <a:pt x="0" y="7522"/>
                  </a:lnTo>
                  <a:lnTo>
                    <a:pt x="0" y="7913"/>
                  </a:lnTo>
                  <a:lnTo>
                    <a:pt x="49" y="8280"/>
                  </a:lnTo>
                  <a:lnTo>
                    <a:pt x="98" y="8670"/>
                  </a:lnTo>
                  <a:lnTo>
                    <a:pt x="147" y="9037"/>
                  </a:lnTo>
                  <a:lnTo>
                    <a:pt x="245" y="9403"/>
                  </a:lnTo>
                  <a:lnTo>
                    <a:pt x="342" y="9769"/>
                  </a:lnTo>
                  <a:lnTo>
                    <a:pt x="465" y="10111"/>
                  </a:lnTo>
                  <a:lnTo>
                    <a:pt x="587" y="10453"/>
                  </a:lnTo>
                  <a:lnTo>
                    <a:pt x="733" y="10795"/>
                  </a:lnTo>
                  <a:lnTo>
                    <a:pt x="904" y="11113"/>
                  </a:lnTo>
                  <a:lnTo>
                    <a:pt x="1100" y="11430"/>
                  </a:lnTo>
                  <a:lnTo>
                    <a:pt x="1295" y="11723"/>
                  </a:lnTo>
                  <a:lnTo>
                    <a:pt x="1490" y="12016"/>
                  </a:lnTo>
                  <a:lnTo>
                    <a:pt x="1710" y="12309"/>
                  </a:lnTo>
                  <a:lnTo>
                    <a:pt x="1954" y="12578"/>
                  </a:lnTo>
                  <a:lnTo>
                    <a:pt x="2199" y="12847"/>
                  </a:lnTo>
                  <a:lnTo>
                    <a:pt x="2467" y="13091"/>
                  </a:lnTo>
                  <a:lnTo>
                    <a:pt x="2736" y="13335"/>
                  </a:lnTo>
                  <a:lnTo>
                    <a:pt x="3029" y="13555"/>
                  </a:lnTo>
                  <a:lnTo>
                    <a:pt x="3322" y="13750"/>
                  </a:lnTo>
                  <a:lnTo>
                    <a:pt x="3615" y="13946"/>
                  </a:lnTo>
                  <a:lnTo>
                    <a:pt x="3933" y="14141"/>
                  </a:lnTo>
                  <a:lnTo>
                    <a:pt x="4250" y="14312"/>
                  </a:lnTo>
                  <a:lnTo>
                    <a:pt x="4592" y="14459"/>
                  </a:lnTo>
                  <a:lnTo>
                    <a:pt x="4934" y="14581"/>
                  </a:lnTo>
                  <a:lnTo>
                    <a:pt x="5276" y="14703"/>
                  </a:lnTo>
                  <a:lnTo>
                    <a:pt x="5642" y="14801"/>
                  </a:lnTo>
                  <a:lnTo>
                    <a:pt x="6009" y="14898"/>
                  </a:lnTo>
                  <a:lnTo>
                    <a:pt x="6375" y="14947"/>
                  </a:lnTo>
                  <a:lnTo>
                    <a:pt x="6766" y="14996"/>
                  </a:lnTo>
                  <a:lnTo>
                    <a:pt x="7132" y="15045"/>
                  </a:lnTo>
                  <a:lnTo>
                    <a:pt x="7914" y="15045"/>
                  </a:lnTo>
                  <a:lnTo>
                    <a:pt x="8280" y="14996"/>
                  </a:lnTo>
                  <a:lnTo>
                    <a:pt x="8671" y="14947"/>
                  </a:lnTo>
                  <a:lnTo>
                    <a:pt x="9037" y="14898"/>
                  </a:lnTo>
                  <a:lnTo>
                    <a:pt x="9403" y="14801"/>
                  </a:lnTo>
                  <a:lnTo>
                    <a:pt x="9770" y="14703"/>
                  </a:lnTo>
                  <a:lnTo>
                    <a:pt x="10112" y="14581"/>
                  </a:lnTo>
                  <a:lnTo>
                    <a:pt x="10454" y="14459"/>
                  </a:lnTo>
                  <a:lnTo>
                    <a:pt x="10795" y="14312"/>
                  </a:lnTo>
                  <a:lnTo>
                    <a:pt x="11113" y="14141"/>
                  </a:lnTo>
                  <a:lnTo>
                    <a:pt x="11430" y="13946"/>
                  </a:lnTo>
                  <a:lnTo>
                    <a:pt x="11724" y="13750"/>
                  </a:lnTo>
                  <a:lnTo>
                    <a:pt x="12017" y="13555"/>
                  </a:lnTo>
                  <a:lnTo>
                    <a:pt x="12310" y="13335"/>
                  </a:lnTo>
                  <a:lnTo>
                    <a:pt x="12578" y="13091"/>
                  </a:lnTo>
                  <a:lnTo>
                    <a:pt x="12847" y="12847"/>
                  </a:lnTo>
                  <a:lnTo>
                    <a:pt x="13091" y="12578"/>
                  </a:lnTo>
                  <a:lnTo>
                    <a:pt x="13335" y="12309"/>
                  </a:lnTo>
                  <a:lnTo>
                    <a:pt x="13555" y="12016"/>
                  </a:lnTo>
                  <a:lnTo>
                    <a:pt x="13751" y="11723"/>
                  </a:lnTo>
                  <a:lnTo>
                    <a:pt x="13946" y="11430"/>
                  </a:lnTo>
                  <a:lnTo>
                    <a:pt x="14141" y="11113"/>
                  </a:lnTo>
                  <a:lnTo>
                    <a:pt x="14312" y="10795"/>
                  </a:lnTo>
                  <a:lnTo>
                    <a:pt x="14459" y="10453"/>
                  </a:lnTo>
                  <a:lnTo>
                    <a:pt x="14581" y="10111"/>
                  </a:lnTo>
                  <a:lnTo>
                    <a:pt x="14703" y="9769"/>
                  </a:lnTo>
                  <a:lnTo>
                    <a:pt x="14801" y="9403"/>
                  </a:lnTo>
                  <a:lnTo>
                    <a:pt x="14899" y="9037"/>
                  </a:lnTo>
                  <a:lnTo>
                    <a:pt x="14947" y="8670"/>
                  </a:lnTo>
                  <a:lnTo>
                    <a:pt x="14996" y="8280"/>
                  </a:lnTo>
                  <a:lnTo>
                    <a:pt x="15045" y="7913"/>
                  </a:lnTo>
                  <a:lnTo>
                    <a:pt x="15045" y="7522"/>
                  </a:lnTo>
                  <a:lnTo>
                    <a:pt x="7523" y="7522"/>
                  </a:lnTo>
                  <a:lnTo>
                    <a:pt x="752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637;p40"/>
            <p:cNvSpPr/>
            <p:nvPr/>
          </p:nvSpPr>
          <p:spPr>
            <a:xfrm>
              <a:off x="3494925" y="3760525"/>
              <a:ext cx="188075" cy="97100"/>
            </a:xfrm>
            <a:custGeom>
              <a:avLst/>
              <a:gdLst/>
              <a:ahLst/>
              <a:cxnLst/>
              <a:rect l="l" t="t" r="r" b="b"/>
              <a:pathLst>
                <a:path w="7523" h="3884" extrusionOk="0">
                  <a:moveTo>
                    <a:pt x="2491" y="2956"/>
                  </a:moveTo>
                  <a:lnTo>
                    <a:pt x="2491" y="3396"/>
                  </a:lnTo>
                  <a:lnTo>
                    <a:pt x="1759" y="3396"/>
                  </a:lnTo>
                  <a:lnTo>
                    <a:pt x="2491" y="2956"/>
                  </a:lnTo>
                  <a:close/>
                  <a:moveTo>
                    <a:pt x="3346" y="2443"/>
                  </a:moveTo>
                  <a:lnTo>
                    <a:pt x="3346" y="3396"/>
                  </a:lnTo>
                  <a:lnTo>
                    <a:pt x="2980" y="3396"/>
                  </a:lnTo>
                  <a:lnTo>
                    <a:pt x="2980" y="2663"/>
                  </a:lnTo>
                  <a:lnTo>
                    <a:pt x="3346" y="2443"/>
                  </a:lnTo>
                  <a:close/>
                  <a:moveTo>
                    <a:pt x="4201" y="1930"/>
                  </a:moveTo>
                  <a:lnTo>
                    <a:pt x="4201" y="3396"/>
                  </a:lnTo>
                  <a:lnTo>
                    <a:pt x="3835" y="3396"/>
                  </a:lnTo>
                  <a:lnTo>
                    <a:pt x="3835" y="2150"/>
                  </a:lnTo>
                  <a:lnTo>
                    <a:pt x="3835" y="2150"/>
                  </a:lnTo>
                  <a:lnTo>
                    <a:pt x="4201" y="1930"/>
                  </a:lnTo>
                  <a:close/>
                  <a:moveTo>
                    <a:pt x="5056" y="1393"/>
                  </a:moveTo>
                  <a:lnTo>
                    <a:pt x="5056" y="3396"/>
                  </a:lnTo>
                  <a:lnTo>
                    <a:pt x="4689" y="3396"/>
                  </a:lnTo>
                  <a:lnTo>
                    <a:pt x="4689" y="1637"/>
                  </a:lnTo>
                  <a:lnTo>
                    <a:pt x="5056" y="1393"/>
                  </a:lnTo>
                  <a:close/>
                  <a:moveTo>
                    <a:pt x="5911" y="885"/>
                  </a:moveTo>
                  <a:lnTo>
                    <a:pt x="5911" y="3396"/>
                  </a:lnTo>
                  <a:lnTo>
                    <a:pt x="5544" y="3396"/>
                  </a:lnTo>
                  <a:lnTo>
                    <a:pt x="5544" y="1100"/>
                  </a:lnTo>
                  <a:lnTo>
                    <a:pt x="5911" y="885"/>
                  </a:lnTo>
                  <a:close/>
                  <a:moveTo>
                    <a:pt x="6399" y="978"/>
                  </a:moveTo>
                  <a:lnTo>
                    <a:pt x="6619" y="1539"/>
                  </a:lnTo>
                  <a:lnTo>
                    <a:pt x="6790" y="2031"/>
                  </a:lnTo>
                  <a:lnTo>
                    <a:pt x="6790" y="3396"/>
                  </a:lnTo>
                  <a:lnTo>
                    <a:pt x="6399" y="3396"/>
                  </a:lnTo>
                  <a:lnTo>
                    <a:pt x="6399" y="978"/>
                  </a:lnTo>
                  <a:close/>
                  <a:moveTo>
                    <a:pt x="6448" y="1"/>
                  </a:moveTo>
                  <a:lnTo>
                    <a:pt x="0" y="3884"/>
                  </a:lnTo>
                  <a:lnTo>
                    <a:pt x="7523" y="3884"/>
                  </a:lnTo>
                  <a:lnTo>
                    <a:pt x="7498" y="3347"/>
                  </a:lnTo>
                  <a:lnTo>
                    <a:pt x="7449" y="2834"/>
                  </a:lnTo>
                  <a:lnTo>
                    <a:pt x="7352" y="2321"/>
                  </a:lnTo>
                  <a:lnTo>
                    <a:pt x="7229" y="1832"/>
                  </a:lnTo>
                  <a:lnTo>
                    <a:pt x="7083" y="1344"/>
                  </a:lnTo>
                  <a:lnTo>
                    <a:pt x="6912" y="880"/>
                  </a:lnTo>
                  <a:lnTo>
                    <a:pt x="6692" y="440"/>
                  </a:lnTo>
                  <a:lnTo>
                    <a:pt x="644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638;p40"/>
            <p:cNvSpPr/>
            <p:nvPr/>
          </p:nvSpPr>
          <p:spPr>
            <a:xfrm>
              <a:off x="3494925" y="3652450"/>
              <a:ext cx="161200" cy="188100"/>
            </a:xfrm>
            <a:custGeom>
              <a:avLst/>
              <a:gdLst/>
              <a:ahLst/>
              <a:cxnLst/>
              <a:rect l="l" t="t" r="r" b="b"/>
              <a:pathLst>
                <a:path w="6448" h="7524" extrusionOk="0">
                  <a:moveTo>
                    <a:pt x="489" y="514"/>
                  </a:moveTo>
                  <a:lnTo>
                    <a:pt x="879" y="538"/>
                  </a:lnTo>
                  <a:lnTo>
                    <a:pt x="1270" y="611"/>
                  </a:lnTo>
                  <a:lnTo>
                    <a:pt x="1661" y="685"/>
                  </a:lnTo>
                  <a:lnTo>
                    <a:pt x="2052" y="782"/>
                  </a:lnTo>
                  <a:lnTo>
                    <a:pt x="2418" y="929"/>
                  </a:lnTo>
                  <a:lnTo>
                    <a:pt x="2809" y="1075"/>
                  </a:lnTo>
                  <a:lnTo>
                    <a:pt x="3151" y="1246"/>
                  </a:lnTo>
                  <a:lnTo>
                    <a:pt x="3517" y="1417"/>
                  </a:lnTo>
                  <a:lnTo>
                    <a:pt x="3835" y="1637"/>
                  </a:lnTo>
                  <a:lnTo>
                    <a:pt x="4152" y="1857"/>
                  </a:lnTo>
                  <a:lnTo>
                    <a:pt x="4445" y="2077"/>
                  </a:lnTo>
                  <a:lnTo>
                    <a:pt x="4738" y="2321"/>
                  </a:lnTo>
                  <a:lnTo>
                    <a:pt x="5031" y="2590"/>
                  </a:lnTo>
                  <a:lnTo>
                    <a:pt x="5276" y="2883"/>
                  </a:lnTo>
                  <a:lnTo>
                    <a:pt x="5520" y="3176"/>
                  </a:lnTo>
                  <a:lnTo>
                    <a:pt x="5764" y="3493"/>
                  </a:lnTo>
                  <a:lnTo>
                    <a:pt x="489" y="6668"/>
                  </a:lnTo>
                  <a:lnTo>
                    <a:pt x="489" y="514"/>
                  </a:lnTo>
                  <a:close/>
                  <a:moveTo>
                    <a:pt x="0" y="1"/>
                  </a:moveTo>
                  <a:lnTo>
                    <a:pt x="0" y="7523"/>
                  </a:lnTo>
                  <a:lnTo>
                    <a:pt x="6448" y="3640"/>
                  </a:lnTo>
                  <a:lnTo>
                    <a:pt x="6179" y="3249"/>
                  </a:lnTo>
                  <a:lnTo>
                    <a:pt x="5911" y="2858"/>
                  </a:lnTo>
                  <a:lnTo>
                    <a:pt x="5593" y="2492"/>
                  </a:lnTo>
                  <a:lnTo>
                    <a:pt x="5276" y="2150"/>
                  </a:lnTo>
                  <a:lnTo>
                    <a:pt x="4909" y="1833"/>
                  </a:lnTo>
                  <a:lnTo>
                    <a:pt x="4543" y="1540"/>
                  </a:lnTo>
                  <a:lnTo>
                    <a:pt x="4152" y="1246"/>
                  </a:lnTo>
                  <a:lnTo>
                    <a:pt x="3761" y="1002"/>
                  </a:lnTo>
                  <a:lnTo>
                    <a:pt x="3322" y="782"/>
                  </a:lnTo>
                  <a:lnTo>
                    <a:pt x="2882" y="587"/>
                  </a:lnTo>
                  <a:lnTo>
                    <a:pt x="2443" y="416"/>
                  </a:lnTo>
                  <a:lnTo>
                    <a:pt x="1978" y="270"/>
                  </a:lnTo>
                  <a:lnTo>
                    <a:pt x="1490" y="147"/>
                  </a:lnTo>
                  <a:lnTo>
                    <a:pt x="1002" y="74"/>
                  </a:lnTo>
                  <a:lnTo>
                    <a:pt x="513" y="25"/>
                  </a:ln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5" name="Google Shape;639;p40"/>
          <p:cNvGrpSpPr/>
          <p:nvPr/>
        </p:nvGrpSpPr>
        <p:grpSpPr>
          <a:xfrm>
            <a:off x="3199693" y="3239601"/>
            <a:ext cx="378750" cy="277698"/>
            <a:chOff x="3936375" y="3703750"/>
            <a:chExt cx="453050" cy="332175"/>
          </a:xfrm>
          <a:solidFill>
            <a:schemeClr val="bg1"/>
          </a:solidFill>
        </p:grpSpPr>
        <p:sp>
          <p:nvSpPr>
            <p:cNvPr id="466" name="Google Shape;640;p40"/>
            <p:cNvSpPr/>
            <p:nvPr/>
          </p:nvSpPr>
          <p:spPr>
            <a:xfrm>
              <a:off x="3936375" y="3703750"/>
              <a:ext cx="453050" cy="332175"/>
            </a:xfrm>
            <a:custGeom>
              <a:avLst/>
              <a:gdLst/>
              <a:ahLst/>
              <a:cxnLst/>
              <a:rect l="l" t="t" r="r" b="b"/>
              <a:pathLst>
                <a:path w="18122" h="13287" extrusionOk="0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4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4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59" y="49"/>
                  </a:lnTo>
                  <a:lnTo>
                    <a:pt x="58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641;p40"/>
            <p:cNvSpPr/>
            <p:nvPr/>
          </p:nvSpPr>
          <p:spPr>
            <a:xfrm>
              <a:off x="3988875" y="3864325"/>
              <a:ext cx="77575" cy="133125"/>
            </a:xfrm>
            <a:custGeom>
              <a:avLst/>
              <a:gdLst/>
              <a:ahLst/>
              <a:cxnLst/>
              <a:rect l="l" t="t" r="r" b="b"/>
              <a:pathLst>
                <a:path w="3103" h="5325" extrusionOk="0">
                  <a:moveTo>
                    <a:pt x="489" y="1"/>
                  </a:moveTo>
                  <a:lnTo>
                    <a:pt x="391" y="25"/>
                  </a:lnTo>
                  <a:lnTo>
                    <a:pt x="294" y="50"/>
                  </a:lnTo>
                  <a:lnTo>
                    <a:pt x="196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25" y="294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5325"/>
                  </a:lnTo>
                  <a:lnTo>
                    <a:pt x="3102" y="5325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53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882" y="98"/>
                  </a:lnTo>
                  <a:lnTo>
                    <a:pt x="2809" y="50"/>
                  </a:lnTo>
                  <a:lnTo>
                    <a:pt x="2711" y="25"/>
                  </a:lnTo>
                  <a:lnTo>
                    <a:pt x="261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642;p40"/>
            <p:cNvSpPr/>
            <p:nvPr/>
          </p:nvSpPr>
          <p:spPr>
            <a:xfrm>
              <a:off x="4259350" y="3864325"/>
              <a:ext cx="77575" cy="133125"/>
            </a:xfrm>
            <a:custGeom>
              <a:avLst/>
              <a:gdLst/>
              <a:ahLst/>
              <a:cxnLst/>
              <a:rect l="l" t="t" r="r" b="b"/>
              <a:pathLst>
                <a:path w="3103" h="5325" extrusionOk="0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4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5325"/>
                  </a:lnTo>
                  <a:lnTo>
                    <a:pt x="3103" y="5325"/>
                  </a:lnTo>
                  <a:lnTo>
                    <a:pt x="3103" y="489"/>
                  </a:lnTo>
                  <a:lnTo>
                    <a:pt x="3103" y="391"/>
                  </a:lnTo>
                  <a:lnTo>
                    <a:pt x="3078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10" y="50"/>
                  </a:lnTo>
                  <a:lnTo>
                    <a:pt x="2712" y="25"/>
                  </a:lnTo>
                  <a:lnTo>
                    <a:pt x="261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643;p40"/>
            <p:cNvSpPr/>
            <p:nvPr/>
          </p:nvSpPr>
          <p:spPr>
            <a:xfrm>
              <a:off x="4078625" y="3717800"/>
              <a:ext cx="77575" cy="279650"/>
            </a:xfrm>
            <a:custGeom>
              <a:avLst/>
              <a:gdLst/>
              <a:ahLst/>
              <a:cxnLst/>
              <a:rect l="l" t="t" r="r" b="b"/>
              <a:pathLst>
                <a:path w="3103" h="11186" extrusionOk="0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1186"/>
                  </a:lnTo>
                  <a:lnTo>
                    <a:pt x="3102" y="11186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12" y="25"/>
                  </a:lnTo>
                  <a:lnTo>
                    <a:pt x="261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644;p40"/>
            <p:cNvSpPr/>
            <p:nvPr/>
          </p:nvSpPr>
          <p:spPr>
            <a:xfrm>
              <a:off x="4168375" y="3788625"/>
              <a:ext cx="78175" cy="208825"/>
            </a:xfrm>
            <a:custGeom>
              <a:avLst/>
              <a:gdLst/>
              <a:ahLst/>
              <a:cxnLst/>
              <a:rect l="l" t="t" r="r" b="b"/>
              <a:pathLst>
                <a:path w="3127" h="8353" extrusionOk="0">
                  <a:moveTo>
                    <a:pt x="489" y="0"/>
                  </a:moveTo>
                  <a:lnTo>
                    <a:pt x="392" y="25"/>
                  </a:lnTo>
                  <a:lnTo>
                    <a:pt x="318" y="49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3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8353"/>
                  </a:lnTo>
                  <a:lnTo>
                    <a:pt x="3127" y="8353"/>
                  </a:lnTo>
                  <a:lnTo>
                    <a:pt x="3127" y="489"/>
                  </a:lnTo>
                  <a:lnTo>
                    <a:pt x="3103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80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36" y="25"/>
                  </a:lnTo>
                  <a:lnTo>
                    <a:pt x="263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1" name="Google Shape;645;p40"/>
          <p:cNvGrpSpPr/>
          <p:nvPr/>
        </p:nvGrpSpPr>
        <p:grpSpPr>
          <a:xfrm>
            <a:off x="3763219" y="3239601"/>
            <a:ext cx="378750" cy="277698"/>
            <a:chOff x="4610450" y="3703750"/>
            <a:chExt cx="453050" cy="332175"/>
          </a:xfrm>
          <a:solidFill>
            <a:schemeClr val="bg1"/>
          </a:solidFill>
        </p:grpSpPr>
        <p:sp>
          <p:nvSpPr>
            <p:cNvPr id="472" name="Google Shape;646;p40"/>
            <p:cNvSpPr/>
            <p:nvPr/>
          </p:nvSpPr>
          <p:spPr>
            <a:xfrm>
              <a:off x="4610450" y="3703750"/>
              <a:ext cx="453050" cy="332175"/>
            </a:xfrm>
            <a:custGeom>
              <a:avLst/>
              <a:gdLst/>
              <a:ahLst/>
              <a:cxnLst/>
              <a:rect l="l" t="t" r="r" b="b"/>
              <a:pathLst>
                <a:path w="18122" h="13287" extrusionOk="0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5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60" y="49"/>
                  </a:lnTo>
                  <a:lnTo>
                    <a:pt x="58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647;p40"/>
            <p:cNvSpPr/>
            <p:nvPr/>
          </p:nvSpPr>
          <p:spPr>
            <a:xfrm>
              <a:off x="4642200" y="3730000"/>
              <a:ext cx="389550" cy="249150"/>
            </a:xfrm>
            <a:custGeom>
              <a:avLst/>
              <a:gdLst/>
              <a:ahLst/>
              <a:cxnLst/>
              <a:rect l="l" t="t" r="r" b="b"/>
              <a:pathLst>
                <a:path w="15582" h="9966" extrusionOk="0">
                  <a:moveTo>
                    <a:pt x="14752" y="1"/>
                  </a:moveTo>
                  <a:lnTo>
                    <a:pt x="14629" y="49"/>
                  </a:lnTo>
                  <a:lnTo>
                    <a:pt x="14507" y="98"/>
                  </a:lnTo>
                  <a:lnTo>
                    <a:pt x="14410" y="196"/>
                  </a:lnTo>
                  <a:lnTo>
                    <a:pt x="14336" y="294"/>
                  </a:lnTo>
                  <a:lnTo>
                    <a:pt x="14263" y="416"/>
                  </a:lnTo>
                  <a:lnTo>
                    <a:pt x="14239" y="538"/>
                  </a:lnTo>
                  <a:lnTo>
                    <a:pt x="14214" y="684"/>
                  </a:lnTo>
                  <a:lnTo>
                    <a:pt x="14239" y="831"/>
                  </a:lnTo>
                  <a:lnTo>
                    <a:pt x="14288" y="1002"/>
                  </a:lnTo>
                  <a:lnTo>
                    <a:pt x="11308" y="4372"/>
                  </a:lnTo>
                  <a:lnTo>
                    <a:pt x="11161" y="4323"/>
                  </a:lnTo>
                  <a:lnTo>
                    <a:pt x="11015" y="4299"/>
                  </a:lnTo>
                  <a:lnTo>
                    <a:pt x="10844" y="4323"/>
                  </a:lnTo>
                  <a:lnTo>
                    <a:pt x="10087" y="3005"/>
                  </a:lnTo>
                  <a:lnTo>
                    <a:pt x="10160" y="2907"/>
                  </a:lnTo>
                  <a:lnTo>
                    <a:pt x="10209" y="2809"/>
                  </a:lnTo>
                  <a:lnTo>
                    <a:pt x="10233" y="2687"/>
                  </a:lnTo>
                  <a:lnTo>
                    <a:pt x="10233" y="2565"/>
                  </a:lnTo>
                  <a:lnTo>
                    <a:pt x="10233" y="2418"/>
                  </a:lnTo>
                  <a:lnTo>
                    <a:pt x="10184" y="2296"/>
                  </a:lnTo>
                  <a:lnTo>
                    <a:pt x="10136" y="2174"/>
                  </a:lnTo>
                  <a:lnTo>
                    <a:pt x="10038" y="2077"/>
                  </a:lnTo>
                  <a:lnTo>
                    <a:pt x="9940" y="2003"/>
                  </a:lnTo>
                  <a:lnTo>
                    <a:pt x="9818" y="1930"/>
                  </a:lnTo>
                  <a:lnTo>
                    <a:pt x="9696" y="1906"/>
                  </a:lnTo>
                  <a:lnTo>
                    <a:pt x="9549" y="1881"/>
                  </a:lnTo>
                  <a:lnTo>
                    <a:pt x="9427" y="1906"/>
                  </a:lnTo>
                  <a:lnTo>
                    <a:pt x="9281" y="1930"/>
                  </a:lnTo>
                  <a:lnTo>
                    <a:pt x="9183" y="2003"/>
                  </a:lnTo>
                  <a:lnTo>
                    <a:pt x="9085" y="2077"/>
                  </a:lnTo>
                  <a:lnTo>
                    <a:pt x="8988" y="2174"/>
                  </a:lnTo>
                  <a:lnTo>
                    <a:pt x="8939" y="2296"/>
                  </a:lnTo>
                  <a:lnTo>
                    <a:pt x="8890" y="2418"/>
                  </a:lnTo>
                  <a:lnTo>
                    <a:pt x="8866" y="2565"/>
                  </a:lnTo>
                  <a:lnTo>
                    <a:pt x="8890" y="2663"/>
                  </a:lnTo>
                  <a:lnTo>
                    <a:pt x="8914" y="2785"/>
                  </a:lnTo>
                  <a:lnTo>
                    <a:pt x="8939" y="2883"/>
                  </a:lnTo>
                  <a:lnTo>
                    <a:pt x="8988" y="2956"/>
                  </a:lnTo>
                  <a:lnTo>
                    <a:pt x="6521" y="6668"/>
                  </a:lnTo>
                  <a:lnTo>
                    <a:pt x="6399" y="6644"/>
                  </a:lnTo>
                  <a:lnTo>
                    <a:pt x="6130" y="6644"/>
                  </a:lnTo>
                  <a:lnTo>
                    <a:pt x="5959" y="6717"/>
                  </a:lnTo>
                  <a:lnTo>
                    <a:pt x="4714" y="5398"/>
                  </a:lnTo>
                  <a:lnTo>
                    <a:pt x="4763" y="5252"/>
                  </a:lnTo>
                  <a:lnTo>
                    <a:pt x="4763" y="5105"/>
                  </a:lnTo>
                  <a:lnTo>
                    <a:pt x="4763" y="4958"/>
                  </a:lnTo>
                  <a:lnTo>
                    <a:pt x="4714" y="4836"/>
                  </a:lnTo>
                  <a:lnTo>
                    <a:pt x="4665" y="4714"/>
                  </a:lnTo>
                  <a:lnTo>
                    <a:pt x="4567" y="4617"/>
                  </a:lnTo>
                  <a:lnTo>
                    <a:pt x="4470" y="4543"/>
                  </a:lnTo>
                  <a:lnTo>
                    <a:pt x="4347" y="4470"/>
                  </a:lnTo>
                  <a:lnTo>
                    <a:pt x="4225" y="4446"/>
                  </a:lnTo>
                  <a:lnTo>
                    <a:pt x="4079" y="4421"/>
                  </a:lnTo>
                  <a:lnTo>
                    <a:pt x="3957" y="4446"/>
                  </a:lnTo>
                  <a:lnTo>
                    <a:pt x="3810" y="4470"/>
                  </a:lnTo>
                  <a:lnTo>
                    <a:pt x="3712" y="4543"/>
                  </a:lnTo>
                  <a:lnTo>
                    <a:pt x="3615" y="4617"/>
                  </a:lnTo>
                  <a:lnTo>
                    <a:pt x="3517" y="4714"/>
                  </a:lnTo>
                  <a:lnTo>
                    <a:pt x="3468" y="4836"/>
                  </a:lnTo>
                  <a:lnTo>
                    <a:pt x="3419" y="4958"/>
                  </a:lnTo>
                  <a:lnTo>
                    <a:pt x="3395" y="5105"/>
                  </a:lnTo>
                  <a:lnTo>
                    <a:pt x="3419" y="5276"/>
                  </a:lnTo>
                  <a:lnTo>
                    <a:pt x="3493" y="5447"/>
                  </a:lnTo>
                  <a:lnTo>
                    <a:pt x="49" y="9574"/>
                  </a:lnTo>
                  <a:lnTo>
                    <a:pt x="0" y="9648"/>
                  </a:lnTo>
                  <a:lnTo>
                    <a:pt x="0" y="9745"/>
                  </a:lnTo>
                  <a:lnTo>
                    <a:pt x="25" y="9843"/>
                  </a:lnTo>
                  <a:lnTo>
                    <a:pt x="98" y="9916"/>
                  </a:lnTo>
                  <a:lnTo>
                    <a:pt x="171" y="9965"/>
                  </a:lnTo>
                  <a:lnTo>
                    <a:pt x="244" y="9965"/>
                  </a:lnTo>
                  <a:lnTo>
                    <a:pt x="342" y="9941"/>
                  </a:lnTo>
                  <a:lnTo>
                    <a:pt x="440" y="9892"/>
                  </a:lnTo>
                  <a:lnTo>
                    <a:pt x="3859" y="5740"/>
                  </a:lnTo>
                  <a:lnTo>
                    <a:pt x="3981" y="5789"/>
                  </a:lnTo>
                  <a:lnTo>
                    <a:pt x="4079" y="5789"/>
                  </a:lnTo>
                  <a:lnTo>
                    <a:pt x="4225" y="5764"/>
                  </a:lnTo>
                  <a:lnTo>
                    <a:pt x="4347" y="5740"/>
                  </a:lnTo>
                  <a:lnTo>
                    <a:pt x="5642" y="7083"/>
                  </a:lnTo>
                  <a:lnTo>
                    <a:pt x="5617" y="7205"/>
                  </a:lnTo>
                  <a:lnTo>
                    <a:pt x="5617" y="7328"/>
                  </a:lnTo>
                  <a:lnTo>
                    <a:pt x="5617" y="7450"/>
                  </a:lnTo>
                  <a:lnTo>
                    <a:pt x="5666" y="7572"/>
                  </a:lnTo>
                  <a:lnTo>
                    <a:pt x="5740" y="7694"/>
                  </a:lnTo>
                  <a:lnTo>
                    <a:pt x="5813" y="7792"/>
                  </a:lnTo>
                  <a:lnTo>
                    <a:pt x="5910" y="7889"/>
                  </a:lnTo>
                  <a:lnTo>
                    <a:pt x="6033" y="7938"/>
                  </a:lnTo>
                  <a:lnTo>
                    <a:pt x="6155" y="7987"/>
                  </a:lnTo>
                  <a:lnTo>
                    <a:pt x="6301" y="8011"/>
                  </a:lnTo>
                  <a:lnTo>
                    <a:pt x="6448" y="7987"/>
                  </a:lnTo>
                  <a:lnTo>
                    <a:pt x="6570" y="7938"/>
                  </a:lnTo>
                  <a:lnTo>
                    <a:pt x="6692" y="7889"/>
                  </a:lnTo>
                  <a:lnTo>
                    <a:pt x="6790" y="7792"/>
                  </a:lnTo>
                  <a:lnTo>
                    <a:pt x="6863" y="7694"/>
                  </a:lnTo>
                  <a:lnTo>
                    <a:pt x="6936" y="7572"/>
                  </a:lnTo>
                  <a:lnTo>
                    <a:pt x="6961" y="7450"/>
                  </a:lnTo>
                  <a:lnTo>
                    <a:pt x="6985" y="7328"/>
                  </a:lnTo>
                  <a:lnTo>
                    <a:pt x="6961" y="7132"/>
                  </a:lnTo>
                  <a:lnTo>
                    <a:pt x="6887" y="6986"/>
                  </a:lnTo>
                  <a:lnTo>
                    <a:pt x="9403" y="3224"/>
                  </a:lnTo>
                  <a:lnTo>
                    <a:pt x="9549" y="3249"/>
                  </a:lnTo>
                  <a:lnTo>
                    <a:pt x="9647" y="3249"/>
                  </a:lnTo>
                  <a:lnTo>
                    <a:pt x="10429" y="4617"/>
                  </a:lnTo>
                  <a:lnTo>
                    <a:pt x="10355" y="4788"/>
                  </a:lnTo>
                  <a:lnTo>
                    <a:pt x="10331" y="4885"/>
                  </a:lnTo>
                  <a:lnTo>
                    <a:pt x="10331" y="4983"/>
                  </a:lnTo>
                  <a:lnTo>
                    <a:pt x="10331" y="5129"/>
                  </a:lnTo>
                  <a:lnTo>
                    <a:pt x="10380" y="5252"/>
                  </a:lnTo>
                  <a:lnTo>
                    <a:pt x="10429" y="5374"/>
                  </a:lnTo>
                  <a:lnTo>
                    <a:pt x="10526" y="5471"/>
                  </a:lnTo>
                  <a:lnTo>
                    <a:pt x="10624" y="5569"/>
                  </a:lnTo>
                  <a:lnTo>
                    <a:pt x="10746" y="5618"/>
                  </a:lnTo>
                  <a:lnTo>
                    <a:pt x="10868" y="5667"/>
                  </a:lnTo>
                  <a:lnTo>
                    <a:pt x="11137" y="5667"/>
                  </a:lnTo>
                  <a:lnTo>
                    <a:pt x="11284" y="5618"/>
                  </a:lnTo>
                  <a:lnTo>
                    <a:pt x="11381" y="5569"/>
                  </a:lnTo>
                  <a:lnTo>
                    <a:pt x="11479" y="5471"/>
                  </a:lnTo>
                  <a:lnTo>
                    <a:pt x="11577" y="5374"/>
                  </a:lnTo>
                  <a:lnTo>
                    <a:pt x="11625" y="5252"/>
                  </a:lnTo>
                  <a:lnTo>
                    <a:pt x="11674" y="5129"/>
                  </a:lnTo>
                  <a:lnTo>
                    <a:pt x="11699" y="4983"/>
                  </a:lnTo>
                  <a:lnTo>
                    <a:pt x="11674" y="4861"/>
                  </a:lnTo>
                  <a:lnTo>
                    <a:pt x="11650" y="4739"/>
                  </a:lnTo>
                  <a:lnTo>
                    <a:pt x="14654" y="1319"/>
                  </a:lnTo>
                  <a:lnTo>
                    <a:pt x="14776" y="1344"/>
                  </a:lnTo>
                  <a:lnTo>
                    <a:pt x="14898" y="1368"/>
                  </a:lnTo>
                  <a:lnTo>
                    <a:pt x="15045" y="1344"/>
                  </a:lnTo>
                  <a:lnTo>
                    <a:pt x="15167" y="1295"/>
                  </a:lnTo>
                  <a:lnTo>
                    <a:pt x="15289" y="1246"/>
                  </a:lnTo>
                  <a:lnTo>
                    <a:pt x="15387" y="1148"/>
                  </a:lnTo>
                  <a:lnTo>
                    <a:pt x="15460" y="1051"/>
                  </a:lnTo>
                  <a:lnTo>
                    <a:pt x="15533" y="953"/>
                  </a:lnTo>
                  <a:lnTo>
                    <a:pt x="15558" y="807"/>
                  </a:lnTo>
                  <a:lnTo>
                    <a:pt x="15582" y="684"/>
                  </a:lnTo>
                  <a:lnTo>
                    <a:pt x="15558" y="538"/>
                  </a:lnTo>
                  <a:lnTo>
                    <a:pt x="15533" y="416"/>
                  </a:lnTo>
                  <a:lnTo>
                    <a:pt x="15460" y="294"/>
                  </a:lnTo>
                  <a:lnTo>
                    <a:pt x="15387" y="196"/>
                  </a:lnTo>
                  <a:lnTo>
                    <a:pt x="15289" y="98"/>
                  </a:lnTo>
                  <a:lnTo>
                    <a:pt x="15167" y="49"/>
                  </a:lnTo>
                  <a:lnTo>
                    <a:pt x="1504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4" name="Google Shape;648;p40"/>
          <p:cNvGrpSpPr/>
          <p:nvPr/>
        </p:nvGrpSpPr>
        <p:grpSpPr>
          <a:xfrm>
            <a:off x="4340018" y="3211532"/>
            <a:ext cx="352207" cy="333836"/>
            <a:chOff x="5300400" y="3670175"/>
            <a:chExt cx="421300" cy="399325"/>
          </a:xfrm>
          <a:solidFill>
            <a:schemeClr val="bg1"/>
          </a:solidFill>
        </p:grpSpPr>
        <p:sp>
          <p:nvSpPr>
            <p:cNvPr id="475" name="Google Shape;649;p40"/>
            <p:cNvSpPr/>
            <p:nvPr/>
          </p:nvSpPr>
          <p:spPr>
            <a:xfrm>
              <a:off x="5300400" y="3708025"/>
              <a:ext cx="421300" cy="267450"/>
            </a:xfrm>
            <a:custGeom>
              <a:avLst/>
              <a:gdLst/>
              <a:ahLst/>
              <a:cxnLst/>
              <a:rect l="l" t="t" r="r" b="b"/>
              <a:pathLst>
                <a:path w="16852" h="10698" extrusionOk="0">
                  <a:moveTo>
                    <a:pt x="16364" y="489"/>
                  </a:moveTo>
                  <a:lnTo>
                    <a:pt x="16364" y="10209"/>
                  </a:lnTo>
                  <a:lnTo>
                    <a:pt x="489" y="10209"/>
                  </a:lnTo>
                  <a:lnTo>
                    <a:pt x="489" y="489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196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0209"/>
                  </a:lnTo>
                  <a:lnTo>
                    <a:pt x="0" y="10307"/>
                  </a:lnTo>
                  <a:lnTo>
                    <a:pt x="25" y="10405"/>
                  </a:lnTo>
                  <a:lnTo>
                    <a:pt x="73" y="10478"/>
                  </a:lnTo>
                  <a:lnTo>
                    <a:pt x="122" y="10551"/>
                  </a:lnTo>
                  <a:lnTo>
                    <a:pt x="196" y="10600"/>
                  </a:lnTo>
                  <a:lnTo>
                    <a:pt x="293" y="10649"/>
                  </a:lnTo>
                  <a:lnTo>
                    <a:pt x="391" y="10673"/>
                  </a:lnTo>
                  <a:lnTo>
                    <a:pt x="489" y="10698"/>
                  </a:lnTo>
                  <a:lnTo>
                    <a:pt x="16364" y="10698"/>
                  </a:lnTo>
                  <a:lnTo>
                    <a:pt x="16461" y="10673"/>
                  </a:lnTo>
                  <a:lnTo>
                    <a:pt x="16559" y="10649"/>
                  </a:lnTo>
                  <a:lnTo>
                    <a:pt x="16657" y="10600"/>
                  </a:lnTo>
                  <a:lnTo>
                    <a:pt x="16730" y="10551"/>
                  </a:lnTo>
                  <a:lnTo>
                    <a:pt x="16779" y="10478"/>
                  </a:lnTo>
                  <a:lnTo>
                    <a:pt x="16828" y="10405"/>
                  </a:lnTo>
                  <a:lnTo>
                    <a:pt x="16852" y="10307"/>
                  </a:lnTo>
                  <a:lnTo>
                    <a:pt x="16852" y="10209"/>
                  </a:lnTo>
                  <a:lnTo>
                    <a:pt x="16852" y="489"/>
                  </a:lnTo>
                  <a:lnTo>
                    <a:pt x="16852" y="391"/>
                  </a:lnTo>
                  <a:lnTo>
                    <a:pt x="16828" y="293"/>
                  </a:lnTo>
                  <a:lnTo>
                    <a:pt x="16779" y="220"/>
                  </a:lnTo>
                  <a:lnTo>
                    <a:pt x="16730" y="147"/>
                  </a:lnTo>
                  <a:lnTo>
                    <a:pt x="16657" y="74"/>
                  </a:lnTo>
                  <a:lnTo>
                    <a:pt x="16559" y="25"/>
                  </a:lnTo>
                  <a:lnTo>
                    <a:pt x="1646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650;p40"/>
            <p:cNvSpPr/>
            <p:nvPr/>
          </p:nvSpPr>
          <p:spPr>
            <a:xfrm>
              <a:off x="5498825" y="3670175"/>
              <a:ext cx="24450" cy="25650"/>
            </a:xfrm>
            <a:custGeom>
              <a:avLst/>
              <a:gdLst/>
              <a:ahLst/>
              <a:cxnLst/>
              <a:rect l="l" t="t" r="r" b="b"/>
              <a:pathLst>
                <a:path w="978" h="1026" extrusionOk="0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318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026"/>
                  </a:lnTo>
                  <a:lnTo>
                    <a:pt x="978" y="1026"/>
                  </a:lnTo>
                  <a:lnTo>
                    <a:pt x="978" y="489"/>
                  </a:lnTo>
                  <a:lnTo>
                    <a:pt x="978" y="391"/>
                  </a:lnTo>
                  <a:lnTo>
                    <a:pt x="929" y="318"/>
                  </a:lnTo>
                  <a:lnTo>
                    <a:pt x="904" y="220"/>
                  </a:lnTo>
                  <a:lnTo>
                    <a:pt x="831" y="147"/>
                  </a:lnTo>
                  <a:lnTo>
                    <a:pt x="758" y="98"/>
                  </a:lnTo>
                  <a:lnTo>
                    <a:pt x="684" y="49"/>
                  </a:lnTo>
                  <a:lnTo>
                    <a:pt x="587" y="25"/>
                  </a:lnTo>
                  <a:lnTo>
                    <a:pt x="48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651;p40"/>
            <p:cNvSpPr/>
            <p:nvPr/>
          </p:nvSpPr>
          <p:spPr>
            <a:xfrm>
              <a:off x="5366325" y="3987675"/>
              <a:ext cx="61100" cy="81825"/>
            </a:xfrm>
            <a:custGeom>
              <a:avLst/>
              <a:gdLst/>
              <a:ahLst/>
              <a:cxnLst/>
              <a:rect l="l" t="t" r="r" b="b"/>
              <a:pathLst>
                <a:path w="2444" h="3273" extrusionOk="0">
                  <a:moveTo>
                    <a:pt x="1344" y="0"/>
                  </a:moveTo>
                  <a:lnTo>
                    <a:pt x="50" y="2565"/>
                  </a:lnTo>
                  <a:lnTo>
                    <a:pt x="25" y="2638"/>
                  </a:lnTo>
                  <a:lnTo>
                    <a:pt x="1" y="2736"/>
                  </a:lnTo>
                  <a:lnTo>
                    <a:pt x="1" y="2833"/>
                  </a:lnTo>
                  <a:lnTo>
                    <a:pt x="25" y="2931"/>
                  </a:lnTo>
                  <a:lnTo>
                    <a:pt x="74" y="3004"/>
                  </a:lnTo>
                  <a:lnTo>
                    <a:pt x="123" y="3102"/>
                  </a:lnTo>
                  <a:lnTo>
                    <a:pt x="196" y="3151"/>
                  </a:lnTo>
                  <a:lnTo>
                    <a:pt x="269" y="3224"/>
                  </a:lnTo>
                  <a:lnTo>
                    <a:pt x="392" y="3248"/>
                  </a:lnTo>
                  <a:lnTo>
                    <a:pt x="489" y="3273"/>
                  </a:lnTo>
                  <a:lnTo>
                    <a:pt x="636" y="3248"/>
                  </a:lnTo>
                  <a:lnTo>
                    <a:pt x="758" y="3200"/>
                  </a:lnTo>
                  <a:lnTo>
                    <a:pt x="856" y="3102"/>
                  </a:lnTo>
                  <a:lnTo>
                    <a:pt x="929" y="3004"/>
                  </a:lnTo>
                  <a:lnTo>
                    <a:pt x="244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652;p40"/>
            <p:cNvSpPr/>
            <p:nvPr/>
          </p:nvSpPr>
          <p:spPr>
            <a:xfrm>
              <a:off x="5594700" y="3987675"/>
              <a:ext cx="61075" cy="81825"/>
            </a:xfrm>
            <a:custGeom>
              <a:avLst/>
              <a:gdLst/>
              <a:ahLst/>
              <a:cxnLst/>
              <a:rect l="l" t="t" r="r" b="b"/>
              <a:pathLst>
                <a:path w="2443" h="3273" extrusionOk="0">
                  <a:moveTo>
                    <a:pt x="0" y="0"/>
                  </a:moveTo>
                  <a:lnTo>
                    <a:pt x="1514" y="3004"/>
                  </a:lnTo>
                  <a:lnTo>
                    <a:pt x="1588" y="3102"/>
                  </a:lnTo>
                  <a:lnTo>
                    <a:pt x="1685" y="3200"/>
                  </a:lnTo>
                  <a:lnTo>
                    <a:pt x="1807" y="3248"/>
                  </a:lnTo>
                  <a:lnTo>
                    <a:pt x="1954" y="3273"/>
                  </a:lnTo>
                  <a:lnTo>
                    <a:pt x="2052" y="3248"/>
                  </a:lnTo>
                  <a:lnTo>
                    <a:pt x="2174" y="3224"/>
                  </a:lnTo>
                  <a:lnTo>
                    <a:pt x="2247" y="3151"/>
                  </a:lnTo>
                  <a:lnTo>
                    <a:pt x="2320" y="3102"/>
                  </a:lnTo>
                  <a:lnTo>
                    <a:pt x="2369" y="3004"/>
                  </a:lnTo>
                  <a:lnTo>
                    <a:pt x="2418" y="2931"/>
                  </a:lnTo>
                  <a:lnTo>
                    <a:pt x="2442" y="2833"/>
                  </a:lnTo>
                  <a:lnTo>
                    <a:pt x="2442" y="2736"/>
                  </a:lnTo>
                  <a:lnTo>
                    <a:pt x="2418" y="2638"/>
                  </a:lnTo>
                  <a:lnTo>
                    <a:pt x="2393" y="2565"/>
                  </a:lnTo>
                  <a:lnTo>
                    <a:pt x="109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653;p40"/>
            <p:cNvSpPr/>
            <p:nvPr/>
          </p:nvSpPr>
          <p:spPr>
            <a:xfrm>
              <a:off x="5324825" y="3732450"/>
              <a:ext cx="372475" cy="218600"/>
            </a:xfrm>
            <a:custGeom>
              <a:avLst/>
              <a:gdLst/>
              <a:ahLst/>
              <a:cxnLst/>
              <a:rect l="l" t="t" r="r" b="b"/>
              <a:pathLst>
                <a:path w="14899" h="8744" extrusionOk="0">
                  <a:moveTo>
                    <a:pt x="12578" y="1319"/>
                  </a:moveTo>
                  <a:lnTo>
                    <a:pt x="12676" y="1344"/>
                  </a:lnTo>
                  <a:lnTo>
                    <a:pt x="12749" y="1392"/>
                  </a:lnTo>
                  <a:lnTo>
                    <a:pt x="12822" y="1441"/>
                  </a:lnTo>
                  <a:lnTo>
                    <a:pt x="12895" y="1515"/>
                  </a:lnTo>
                  <a:lnTo>
                    <a:pt x="12920" y="1612"/>
                  </a:lnTo>
                  <a:lnTo>
                    <a:pt x="12969" y="1710"/>
                  </a:lnTo>
                  <a:lnTo>
                    <a:pt x="12969" y="1808"/>
                  </a:lnTo>
                  <a:lnTo>
                    <a:pt x="12969" y="4079"/>
                  </a:lnTo>
                  <a:lnTo>
                    <a:pt x="12969" y="4177"/>
                  </a:lnTo>
                  <a:lnTo>
                    <a:pt x="12920" y="4274"/>
                  </a:lnTo>
                  <a:lnTo>
                    <a:pt x="12895" y="4348"/>
                  </a:lnTo>
                  <a:lnTo>
                    <a:pt x="12822" y="4421"/>
                  </a:lnTo>
                  <a:lnTo>
                    <a:pt x="12749" y="4470"/>
                  </a:lnTo>
                  <a:lnTo>
                    <a:pt x="12676" y="4519"/>
                  </a:lnTo>
                  <a:lnTo>
                    <a:pt x="12578" y="4543"/>
                  </a:lnTo>
                  <a:lnTo>
                    <a:pt x="12480" y="4567"/>
                  </a:lnTo>
                  <a:lnTo>
                    <a:pt x="12383" y="4543"/>
                  </a:lnTo>
                  <a:lnTo>
                    <a:pt x="12285" y="4519"/>
                  </a:lnTo>
                  <a:lnTo>
                    <a:pt x="12212" y="4470"/>
                  </a:lnTo>
                  <a:lnTo>
                    <a:pt x="12138" y="4421"/>
                  </a:lnTo>
                  <a:lnTo>
                    <a:pt x="12065" y="4348"/>
                  </a:lnTo>
                  <a:lnTo>
                    <a:pt x="12041" y="4274"/>
                  </a:lnTo>
                  <a:lnTo>
                    <a:pt x="11992" y="4177"/>
                  </a:lnTo>
                  <a:lnTo>
                    <a:pt x="11992" y="4079"/>
                  </a:lnTo>
                  <a:lnTo>
                    <a:pt x="11992" y="3004"/>
                  </a:lnTo>
                  <a:lnTo>
                    <a:pt x="7986" y="7010"/>
                  </a:lnTo>
                  <a:lnTo>
                    <a:pt x="7913" y="7059"/>
                  </a:lnTo>
                  <a:lnTo>
                    <a:pt x="7815" y="7107"/>
                  </a:lnTo>
                  <a:lnTo>
                    <a:pt x="7742" y="7132"/>
                  </a:lnTo>
                  <a:lnTo>
                    <a:pt x="7644" y="7156"/>
                  </a:lnTo>
                  <a:lnTo>
                    <a:pt x="7547" y="7132"/>
                  </a:lnTo>
                  <a:lnTo>
                    <a:pt x="7449" y="7107"/>
                  </a:lnTo>
                  <a:lnTo>
                    <a:pt x="7376" y="7059"/>
                  </a:lnTo>
                  <a:lnTo>
                    <a:pt x="7303" y="7010"/>
                  </a:lnTo>
                  <a:lnTo>
                    <a:pt x="5349" y="5056"/>
                  </a:lnTo>
                  <a:lnTo>
                    <a:pt x="2760" y="7620"/>
                  </a:lnTo>
                  <a:lnTo>
                    <a:pt x="2687" y="7694"/>
                  </a:lnTo>
                  <a:lnTo>
                    <a:pt x="2613" y="7742"/>
                  </a:lnTo>
                  <a:lnTo>
                    <a:pt x="2516" y="7767"/>
                  </a:lnTo>
                  <a:lnTo>
                    <a:pt x="2320" y="7767"/>
                  </a:lnTo>
                  <a:lnTo>
                    <a:pt x="2247" y="7742"/>
                  </a:lnTo>
                  <a:lnTo>
                    <a:pt x="2149" y="7694"/>
                  </a:lnTo>
                  <a:lnTo>
                    <a:pt x="2076" y="7620"/>
                  </a:lnTo>
                  <a:lnTo>
                    <a:pt x="2003" y="7547"/>
                  </a:lnTo>
                  <a:lnTo>
                    <a:pt x="1978" y="7474"/>
                  </a:lnTo>
                  <a:lnTo>
                    <a:pt x="1929" y="7376"/>
                  </a:lnTo>
                  <a:lnTo>
                    <a:pt x="1929" y="7278"/>
                  </a:lnTo>
                  <a:lnTo>
                    <a:pt x="1929" y="7205"/>
                  </a:lnTo>
                  <a:lnTo>
                    <a:pt x="1978" y="7107"/>
                  </a:lnTo>
                  <a:lnTo>
                    <a:pt x="2003" y="7010"/>
                  </a:lnTo>
                  <a:lnTo>
                    <a:pt x="2076" y="6936"/>
                  </a:lnTo>
                  <a:lnTo>
                    <a:pt x="5007" y="4006"/>
                  </a:lnTo>
                  <a:lnTo>
                    <a:pt x="5080" y="3957"/>
                  </a:lnTo>
                  <a:lnTo>
                    <a:pt x="5153" y="3908"/>
                  </a:lnTo>
                  <a:lnTo>
                    <a:pt x="5251" y="3884"/>
                  </a:lnTo>
                  <a:lnTo>
                    <a:pt x="5446" y="3884"/>
                  </a:lnTo>
                  <a:lnTo>
                    <a:pt x="5520" y="3908"/>
                  </a:lnTo>
                  <a:lnTo>
                    <a:pt x="5617" y="3957"/>
                  </a:lnTo>
                  <a:lnTo>
                    <a:pt x="5691" y="4006"/>
                  </a:lnTo>
                  <a:lnTo>
                    <a:pt x="7644" y="5960"/>
                  </a:lnTo>
                  <a:lnTo>
                    <a:pt x="11332" y="2296"/>
                  </a:lnTo>
                  <a:lnTo>
                    <a:pt x="10209" y="2296"/>
                  </a:lnTo>
                  <a:lnTo>
                    <a:pt x="10111" y="2272"/>
                  </a:lnTo>
                  <a:lnTo>
                    <a:pt x="10013" y="2247"/>
                  </a:lnTo>
                  <a:lnTo>
                    <a:pt x="9916" y="2198"/>
                  </a:lnTo>
                  <a:lnTo>
                    <a:pt x="9843" y="2150"/>
                  </a:lnTo>
                  <a:lnTo>
                    <a:pt x="9794" y="2076"/>
                  </a:lnTo>
                  <a:lnTo>
                    <a:pt x="9745" y="1979"/>
                  </a:lnTo>
                  <a:lnTo>
                    <a:pt x="9720" y="1905"/>
                  </a:lnTo>
                  <a:lnTo>
                    <a:pt x="9720" y="1808"/>
                  </a:lnTo>
                  <a:lnTo>
                    <a:pt x="9720" y="1710"/>
                  </a:lnTo>
                  <a:lnTo>
                    <a:pt x="9745" y="1612"/>
                  </a:lnTo>
                  <a:lnTo>
                    <a:pt x="9794" y="1515"/>
                  </a:lnTo>
                  <a:lnTo>
                    <a:pt x="9843" y="1441"/>
                  </a:lnTo>
                  <a:lnTo>
                    <a:pt x="9916" y="1392"/>
                  </a:lnTo>
                  <a:lnTo>
                    <a:pt x="10013" y="1344"/>
                  </a:lnTo>
                  <a:lnTo>
                    <a:pt x="10111" y="1319"/>
                  </a:lnTo>
                  <a:close/>
                  <a:moveTo>
                    <a:pt x="0" y="0"/>
                  </a:moveTo>
                  <a:lnTo>
                    <a:pt x="0" y="8744"/>
                  </a:lnTo>
                  <a:lnTo>
                    <a:pt x="14898" y="8744"/>
                  </a:lnTo>
                  <a:lnTo>
                    <a:pt x="1489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0" name="Google Shape;654;p40"/>
          <p:cNvSpPr/>
          <p:nvPr/>
        </p:nvSpPr>
        <p:spPr>
          <a:xfrm>
            <a:off x="4883817" y="3182557"/>
            <a:ext cx="392042" cy="392021"/>
          </a:xfrm>
          <a:custGeom>
            <a:avLst/>
            <a:gdLst/>
            <a:ahLst/>
            <a:cxnLst/>
            <a:rect l="l" t="t" r="r" b="b"/>
            <a:pathLst>
              <a:path w="18758" h="18757" extrusionOk="0">
                <a:moveTo>
                  <a:pt x="10039" y="2467"/>
                </a:moveTo>
                <a:lnTo>
                  <a:pt x="10380" y="2491"/>
                </a:lnTo>
                <a:lnTo>
                  <a:pt x="10674" y="2516"/>
                </a:lnTo>
                <a:lnTo>
                  <a:pt x="10869" y="2540"/>
                </a:lnTo>
                <a:lnTo>
                  <a:pt x="10967" y="2564"/>
                </a:lnTo>
                <a:lnTo>
                  <a:pt x="10991" y="2589"/>
                </a:lnTo>
                <a:lnTo>
                  <a:pt x="10967" y="2638"/>
                </a:lnTo>
                <a:lnTo>
                  <a:pt x="10893" y="2784"/>
                </a:lnTo>
                <a:lnTo>
                  <a:pt x="10771" y="2955"/>
                </a:lnTo>
                <a:lnTo>
                  <a:pt x="10600" y="3151"/>
                </a:lnTo>
                <a:lnTo>
                  <a:pt x="10405" y="3322"/>
                </a:lnTo>
                <a:lnTo>
                  <a:pt x="10209" y="3468"/>
                </a:lnTo>
                <a:lnTo>
                  <a:pt x="10039" y="3590"/>
                </a:lnTo>
                <a:lnTo>
                  <a:pt x="9941" y="3615"/>
                </a:lnTo>
                <a:lnTo>
                  <a:pt x="9843" y="3639"/>
                </a:lnTo>
                <a:lnTo>
                  <a:pt x="9745" y="3663"/>
                </a:lnTo>
                <a:lnTo>
                  <a:pt x="9648" y="3737"/>
                </a:lnTo>
                <a:lnTo>
                  <a:pt x="9550" y="3810"/>
                </a:lnTo>
                <a:lnTo>
                  <a:pt x="9452" y="3883"/>
                </a:lnTo>
                <a:lnTo>
                  <a:pt x="9355" y="3957"/>
                </a:lnTo>
                <a:lnTo>
                  <a:pt x="9257" y="3981"/>
                </a:lnTo>
                <a:lnTo>
                  <a:pt x="9159" y="4005"/>
                </a:lnTo>
                <a:lnTo>
                  <a:pt x="9086" y="4005"/>
                </a:lnTo>
                <a:lnTo>
                  <a:pt x="8988" y="4054"/>
                </a:lnTo>
                <a:lnTo>
                  <a:pt x="8866" y="4128"/>
                </a:lnTo>
                <a:lnTo>
                  <a:pt x="8793" y="4201"/>
                </a:lnTo>
                <a:lnTo>
                  <a:pt x="8695" y="4274"/>
                </a:lnTo>
                <a:lnTo>
                  <a:pt x="8598" y="4323"/>
                </a:lnTo>
                <a:lnTo>
                  <a:pt x="8500" y="4372"/>
                </a:lnTo>
                <a:lnTo>
                  <a:pt x="8304" y="4372"/>
                </a:lnTo>
                <a:lnTo>
                  <a:pt x="8207" y="4323"/>
                </a:lnTo>
                <a:lnTo>
                  <a:pt x="8109" y="4274"/>
                </a:lnTo>
                <a:lnTo>
                  <a:pt x="8036" y="4201"/>
                </a:lnTo>
                <a:lnTo>
                  <a:pt x="7963" y="4103"/>
                </a:lnTo>
                <a:lnTo>
                  <a:pt x="7938" y="4005"/>
                </a:lnTo>
                <a:lnTo>
                  <a:pt x="7963" y="3908"/>
                </a:lnTo>
                <a:lnTo>
                  <a:pt x="8036" y="3810"/>
                </a:lnTo>
                <a:lnTo>
                  <a:pt x="8109" y="3712"/>
                </a:lnTo>
                <a:lnTo>
                  <a:pt x="8158" y="3615"/>
                </a:lnTo>
                <a:lnTo>
                  <a:pt x="8207" y="3517"/>
                </a:lnTo>
                <a:lnTo>
                  <a:pt x="8207" y="3419"/>
                </a:lnTo>
                <a:lnTo>
                  <a:pt x="8182" y="3273"/>
                </a:lnTo>
                <a:lnTo>
                  <a:pt x="8158" y="3199"/>
                </a:lnTo>
                <a:lnTo>
                  <a:pt x="8109" y="3151"/>
                </a:lnTo>
                <a:lnTo>
                  <a:pt x="8060" y="3102"/>
                </a:lnTo>
                <a:lnTo>
                  <a:pt x="7987" y="3077"/>
                </a:lnTo>
                <a:lnTo>
                  <a:pt x="7840" y="3053"/>
                </a:lnTo>
                <a:lnTo>
                  <a:pt x="7669" y="3028"/>
                </a:lnTo>
                <a:lnTo>
                  <a:pt x="7596" y="2980"/>
                </a:lnTo>
                <a:lnTo>
                  <a:pt x="7547" y="2955"/>
                </a:lnTo>
                <a:lnTo>
                  <a:pt x="7523" y="2906"/>
                </a:lnTo>
                <a:lnTo>
                  <a:pt x="7547" y="2833"/>
                </a:lnTo>
                <a:lnTo>
                  <a:pt x="7572" y="2760"/>
                </a:lnTo>
                <a:lnTo>
                  <a:pt x="7645" y="2662"/>
                </a:lnTo>
                <a:lnTo>
                  <a:pt x="7694" y="2638"/>
                </a:lnTo>
                <a:lnTo>
                  <a:pt x="7792" y="2589"/>
                </a:lnTo>
                <a:lnTo>
                  <a:pt x="8036" y="2540"/>
                </a:lnTo>
                <a:lnTo>
                  <a:pt x="8329" y="2491"/>
                </a:lnTo>
                <a:lnTo>
                  <a:pt x="8671" y="2467"/>
                </a:lnTo>
                <a:close/>
                <a:moveTo>
                  <a:pt x="11455" y="4763"/>
                </a:moveTo>
                <a:lnTo>
                  <a:pt x="11528" y="4787"/>
                </a:lnTo>
                <a:lnTo>
                  <a:pt x="11577" y="4811"/>
                </a:lnTo>
                <a:lnTo>
                  <a:pt x="11626" y="4885"/>
                </a:lnTo>
                <a:lnTo>
                  <a:pt x="11650" y="4958"/>
                </a:lnTo>
                <a:lnTo>
                  <a:pt x="11626" y="5031"/>
                </a:lnTo>
                <a:lnTo>
                  <a:pt x="11577" y="5153"/>
                </a:lnTo>
                <a:lnTo>
                  <a:pt x="11528" y="5251"/>
                </a:lnTo>
                <a:lnTo>
                  <a:pt x="11455" y="5324"/>
                </a:lnTo>
                <a:lnTo>
                  <a:pt x="11357" y="5398"/>
                </a:lnTo>
                <a:lnTo>
                  <a:pt x="11260" y="5471"/>
                </a:lnTo>
                <a:lnTo>
                  <a:pt x="11162" y="5520"/>
                </a:lnTo>
                <a:lnTo>
                  <a:pt x="10991" y="5520"/>
                </a:lnTo>
                <a:lnTo>
                  <a:pt x="10942" y="5471"/>
                </a:lnTo>
                <a:lnTo>
                  <a:pt x="10893" y="5398"/>
                </a:lnTo>
                <a:lnTo>
                  <a:pt x="10869" y="5324"/>
                </a:lnTo>
                <a:lnTo>
                  <a:pt x="10893" y="5251"/>
                </a:lnTo>
                <a:lnTo>
                  <a:pt x="10942" y="5153"/>
                </a:lnTo>
                <a:lnTo>
                  <a:pt x="10991" y="5031"/>
                </a:lnTo>
                <a:lnTo>
                  <a:pt x="11064" y="4958"/>
                </a:lnTo>
                <a:lnTo>
                  <a:pt x="11162" y="4885"/>
                </a:lnTo>
                <a:lnTo>
                  <a:pt x="11260" y="4811"/>
                </a:lnTo>
                <a:lnTo>
                  <a:pt x="11357" y="4787"/>
                </a:lnTo>
                <a:lnTo>
                  <a:pt x="11455" y="4763"/>
                </a:lnTo>
                <a:close/>
                <a:moveTo>
                  <a:pt x="16437" y="12260"/>
                </a:moveTo>
                <a:lnTo>
                  <a:pt x="16511" y="12285"/>
                </a:lnTo>
                <a:lnTo>
                  <a:pt x="16535" y="12334"/>
                </a:lnTo>
                <a:lnTo>
                  <a:pt x="16559" y="12407"/>
                </a:lnTo>
                <a:lnTo>
                  <a:pt x="16584" y="12578"/>
                </a:lnTo>
                <a:lnTo>
                  <a:pt x="16584" y="12651"/>
                </a:lnTo>
                <a:lnTo>
                  <a:pt x="16535" y="12749"/>
                </a:lnTo>
                <a:lnTo>
                  <a:pt x="16486" y="12871"/>
                </a:lnTo>
                <a:lnTo>
                  <a:pt x="16413" y="12944"/>
                </a:lnTo>
                <a:lnTo>
                  <a:pt x="16340" y="13042"/>
                </a:lnTo>
                <a:lnTo>
                  <a:pt x="16266" y="13140"/>
                </a:lnTo>
                <a:lnTo>
                  <a:pt x="16218" y="13237"/>
                </a:lnTo>
                <a:lnTo>
                  <a:pt x="16218" y="13335"/>
                </a:lnTo>
                <a:lnTo>
                  <a:pt x="16193" y="13482"/>
                </a:lnTo>
                <a:lnTo>
                  <a:pt x="16144" y="13555"/>
                </a:lnTo>
                <a:lnTo>
                  <a:pt x="16120" y="13628"/>
                </a:lnTo>
                <a:lnTo>
                  <a:pt x="16071" y="13653"/>
                </a:lnTo>
                <a:lnTo>
                  <a:pt x="15973" y="13653"/>
                </a:lnTo>
                <a:lnTo>
                  <a:pt x="15924" y="13628"/>
                </a:lnTo>
                <a:lnTo>
                  <a:pt x="15900" y="13555"/>
                </a:lnTo>
                <a:lnTo>
                  <a:pt x="15851" y="13433"/>
                </a:lnTo>
                <a:lnTo>
                  <a:pt x="15851" y="13286"/>
                </a:lnTo>
                <a:lnTo>
                  <a:pt x="15827" y="13140"/>
                </a:lnTo>
                <a:lnTo>
                  <a:pt x="15851" y="12969"/>
                </a:lnTo>
                <a:lnTo>
                  <a:pt x="15924" y="12798"/>
                </a:lnTo>
                <a:lnTo>
                  <a:pt x="15998" y="12627"/>
                </a:lnTo>
                <a:lnTo>
                  <a:pt x="16120" y="12480"/>
                </a:lnTo>
                <a:lnTo>
                  <a:pt x="16242" y="12383"/>
                </a:lnTo>
                <a:lnTo>
                  <a:pt x="16340" y="12309"/>
                </a:lnTo>
                <a:lnTo>
                  <a:pt x="16437" y="12260"/>
                </a:lnTo>
                <a:close/>
                <a:moveTo>
                  <a:pt x="13922" y="3615"/>
                </a:moveTo>
                <a:lnTo>
                  <a:pt x="14239" y="3639"/>
                </a:lnTo>
                <a:lnTo>
                  <a:pt x="14483" y="3639"/>
                </a:lnTo>
                <a:lnTo>
                  <a:pt x="14679" y="3688"/>
                </a:lnTo>
                <a:lnTo>
                  <a:pt x="14777" y="3712"/>
                </a:lnTo>
                <a:lnTo>
                  <a:pt x="14825" y="3737"/>
                </a:lnTo>
                <a:lnTo>
                  <a:pt x="14874" y="3761"/>
                </a:lnTo>
                <a:lnTo>
                  <a:pt x="14923" y="3737"/>
                </a:lnTo>
                <a:lnTo>
                  <a:pt x="14972" y="3712"/>
                </a:lnTo>
                <a:lnTo>
                  <a:pt x="15045" y="3688"/>
                </a:lnTo>
                <a:lnTo>
                  <a:pt x="15143" y="3663"/>
                </a:lnTo>
                <a:lnTo>
                  <a:pt x="15485" y="3639"/>
                </a:lnTo>
                <a:lnTo>
                  <a:pt x="15900" y="4103"/>
                </a:lnTo>
                <a:lnTo>
                  <a:pt x="16291" y="4616"/>
                </a:lnTo>
                <a:lnTo>
                  <a:pt x="16633" y="5153"/>
                </a:lnTo>
                <a:lnTo>
                  <a:pt x="16926" y="5715"/>
                </a:lnTo>
                <a:lnTo>
                  <a:pt x="17194" y="6301"/>
                </a:lnTo>
                <a:lnTo>
                  <a:pt x="17390" y="6912"/>
                </a:lnTo>
                <a:lnTo>
                  <a:pt x="17561" y="7547"/>
                </a:lnTo>
                <a:lnTo>
                  <a:pt x="17683" y="8182"/>
                </a:lnTo>
                <a:lnTo>
                  <a:pt x="17414" y="8157"/>
                </a:lnTo>
                <a:lnTo>
                  <a:pt x="17317" y="8133"/>
                </a:lnTo>
                <a:lnTo>
                  <a:pt x="17268" y="8084"/>
                </a:lnTo>
                <a:lnTo>
                  <a:pt x="17219" y="8060"/>
                </a:lnTo>
                <a:lnTo>
                  <a:pt x="17146" y="8035"/>
                </a:lnTo>
                <a:lnTo>
                  <a:pt x="16975" y="8011"/>
                </a:lnTo>
                <a:lnTo>
                  <a:pt x="16877" y="7986"/>
                </a:lnTo>
                <a:lnTo>
                  <a:pt x="16779" y="7938"/>
                </a:lnTo>
                <a:lnTo>
                  <a:pt x="16682" y="7889"/>
                </a:lnTo>
                <a:lnTo>
                  <a:pt x="16584" y="7815"/>
                </a:lnTo>
                <a:lnTo>
                  <a:pt x="16511" y="7742"/>
                </a:lnTo>
                <a:lnTo>
                  <a:pt x="16437" y="7693"/>
                </a:lnTo>
                <a:lnTo>
                  <a:pt x="16364" y="7693"/>
                </a:lnTo>
                <a:lnTo>
                  <a:pt x="16315" y="7718"/>
                </a:lnTo>
                <a:lnTo>
                  <a:pt x="16291" y="7767"/>
                </a:lnTo>
                <a:lnTo>
                  <a:pt x="16291" y="7840"/>
                </a:lnTo>
                <a:lnTo>
                  <a:pt x="16340" y="7913"/>
                </a:lnTo>
                <a:lnTo>
                  <a:pt x="16413" y="8011"/>
                </a:lnTo>
                <a:lnTo>
                  <a:pt x="16486" y="8084"/>
                </a:lnTo>
                <a:lnTo>
                  <a:pt x="16584" y="8133"/>
                </a:lnTo>
                <a:lnTo>
                  <a:pt x="16706" y="8182"/>
                </a:lnTo>
                <a:lnTo>
                  <a:pt x="16779" y="8182"/>
                </a:lnTo>
                <a:lnTo>
                  <a:pt x="16877" y="8206"/>
                </a:lnTo>
                <a:lnTo>
                  <a:pt x="16975" y="8255"/>
                </a:lnTo>
                <a:lnTo>
                  <a:pt x="17072" y="8304"/>
                </a:lnTo>
                <a:lnTo>
                  <a:pt x="17170" y="8377"/>
                </a:lnTo>
                <a:lnTo>
                  <a:pt x="17194" y="8426"/>
                </a:lnTo>
                <a:lnTo>
                  <a:pt x="17219" y="8475"/>
                </a:lnTo>
                <a:lnTo>
                  <a:pt x="17194" y="8621"/>
                </a:lnTo>
                <a:lnTo>
                  <a:pt x="17097" y="8792"/>
                </a:lnTo>
                <a:lnTo>
                  <a:pt x="16975" y="8963"/>
                </a:lnTo>
                <a:lnTo>
                  <a:pt x="16804" y="9110"/>
                </a:lnTo>
                <a:lnTo>
                  <a:pt x="16657" y="9232"/>
                </a:lnTo>
                <a:lnTo>
                  <a:pt x="16511" y="9305"/>
                </a:lnTo>
                <a:lnTo>
                  <a:pt x="16413" y="9330"/>
                </a:lnTo>
                <a:lnTo>
                  <a:pt x="16242" y="9354"/>
                </a:lnTo>
                <a:lnTo>
                  <a:pt x="16169" y="9378"/>
                </a:lnTo>
                <a:lnTo>
                  <a:pt x="16120" y="9427"/>
                </a:lnTo>
                <a:lnTo>
                  <a:pt x="16071" y="9452"/>
                </a:lnTo>
                <a:lnTo>
                  <a:pt x="16022" y="9476"/>
                </a:lnTo>
                <a:lnTo>
                  <a:pt x="15973" y="9452"/>
                </a:lnTo>
                <a:lnTo>
                  <a:pt x="15924" y="9427"/>
                </a:lnTo>
                <a:lnTo>
                  <a:pt x="15900" y="9378"/>
                </a:lnTo>
                <a:lnTo>
                  <a:pt x="15851" y="9305"/>
                </a:lnTo>
                <a:lnTo>
                  <a:pt x="15827" y="9134"/>
                </a:lnTo>
                <a:lnTo>
                  <a:pt x="15802" y="9037"/>
                </a:lnTo>
                <a:lnTo>
                  <a:pt x="15729" y="8890"/>
                </a:lnTo>
                <a:lnTo>
                  <a:pt x="15607" y="8743"/>
                </a:lnTo>
                <a:lnTo>
                  <a:pt x="15460" y="8573"/>
                </a:lnTo>
                <a:lnTo>
                  <a:pt x="15314" y="8402"/>
                </a:lnTo>
                <a:lnTo>
                  <a:pt x="15192" y="8255"/>
                </a:lnTo>
                <a:lnTo>
                  <a:pt x="15094" y="8108"/>
                </a:lnTo>
                <a:lnTo>
                  <a:pt x="15070" y="8011"/>
                </a:lnTo>
                <a:lnTo>
                  <a:pt x="15070" y="7938"/>
                </a:lnTo>
                <a:lnTo>
                  <a:pt x="15045" y="7889"/>
                </a:lnTo>
                <a:lnTo>
                  <a:pt x="15021" y="7889"/>
                </a:lnTo>
                <a:lnTo>
                  <a:pt x="14972" y="7913"/>
                </a:lnTo>
                <a:lnTo>
                  <a:pt x="14948" y="7962"/>
                </a:lnTo>
                <a:lnTo>
                  <a:pt x="14899" y="8035"/>
                </a:lnTo>
                <a:lnTo>
                  <a:pt x="14874" y="8182"/>
                </a:lnTo>
                <a:lnTo>
                  <a:pt x="14899" y="8279"/>
                </a:lnTo>
                <a:lnTo>
                  <a:pt x="14972" y="8402"/>
                </a:lnTo>
                <a:lnTo>
                  <a:pt x="15045" y="8548"/>
                </a:lnTo>
                <a:lnTo>
                  <a:pt x="15167" y="8670"/>
                </a:lnTo>
                <a:lnTo>
                  <a:pt x="15265" y="8792"/>
                </a:lnTo>
                <a:lnTo>
                  <a:pt x="15363" y="8914"/>
                </a:lnTo>
                <a:lnTo>
                  <a:pt x="15436" y="9037"/>
                </a:lnTo>
                <a:lnTo>
                  <a:pt x="15460" y="9134"/>
                </a:lnTo>
                <a:lnTo>
                  <a:pt x="15460" y="9232"/>
                </a:lnTo>
                <a:lnTo>
                  <a:pt x="15509" y="9330"/>
                </a:lnTo>
                <a:lnTo>
                  <a:pt x="15558" y="9427"/>
                </a:lnTo>
                <a:lnTo>
                  <a:pt x="15631" y="9525"/>
                </a:lnTo>
                <a:lnTo>
                  <a:pt x="15753" y="9598"/>
                </a:lnTo>
                <a:lnTo>
                  <a:pt x="15900" y="9647"/>
                </a:lnTo>
                <a:lnTo>
                  <a:pt x="16047" y="9696"/>
                </a:lnTo>
                <a:lnTo>
                  <a:pt x="16218" y="9720"/>
                </a:lnTo>
                <a:lnTo>
                  <a:pt x="16364" y="9720"/>
                </a:lnTo>
                <a:lnTo>
                  <a:pt x="16486" y="9769"/>
                </a:lnTo>
                <a:lnTo>
                  <a:pt x="16559" y="9818"/>
                </a:lnTo>
                <a:lnTo>
                  <a:pt x="16584" y="9867"/>
                </a:lnTo>
                <a:lnTo>
                  <a:pt x="16584" y="9916"/>
                </a:lnTo>
                <a:lnTo>
                  <a:pt x="16559" y="10013"/>
                </a:lnTo>
                <a:lnTo>
                  <a:pt x="16437" y="10209"/>
                </a:lnTo>
                <a:lnTo>
                  <a:pt x="16242" y="10429"/>
                </a:lnTo>
                <a:lnTo>
                  <a:pt x="16022" y="10673"/>
                </a:lnTo>
                <a:lnTo>
                  <a:pt x="15802" y="10917"/>
                </a:lnTo>
                <a:lnTo>
                  <a:pt x="15631" y="11186"/>
                </a:lnTo>
                <a:lnTo>
                  <a:pt x="15485" y="11430"/>
                </a:lnTo>
                <a:lnTo>
                  <a:pt x="15460" y="11528"/>
                </a:lnTo>
                <a:lnTo>
                  <a:pt x="15460" y="11625"/>
                </a:lnTo>
                <a:lnTo>
                  <a:pt x="15460" y="11772"/>
                </a:lnTo>
                <a:lnTo>
                  <a:pt x="15485" y="11918"/>
                </a:lnTo>
                <a:lnTo>
                  <a:pt x="15509" y="12016"/>
                </a:lnTo>
                <a:lnTo>
                  <a:pt x="15558" y="12089"/>
                </a:lnTo>
                <a:lnTo>
                  <a:pt x="15583" y="12138"/>
                </a:lnTo>
                <a:lnTo>
                  <a:pt x="15607" y="12212"/>
                </a:lnTo>
                <a:lnTo>
                  <a:pt x="15631" y="12383"/>
                </a:lnTo>
                <a:lnTo>
                  <a:pt x="15607" y="12480"/>
                </a:lnTo>
                <a:lnTo>
                  <a:pt x="15509" y="12651"/>
                </a:lnTo>
                <a:lnTo>
                  <a:pt x="15363" y="12847"/>
                </a:lnTo>
                <a:lnTo>
                  <a:pt x="15167" y="13042"/>
                </a:lnTo>
                <a:lnTo>
                  <a:pt x="14972" y="13237"/>
                </a:lnTo>
                <a:lnTo>
                  <a:pt x="14825" y="13433"/>
                </a:lnTo>
                <a:lnTo>
                  <a:pt x="14728" y="13604"/>
                </a:lnTo>
                <a:lnTo>
                  <a:pt x="14679" y="13701"/>
                </a:lnTo>
                <a:lnTo>
                  <a:pt x="14654" y="13823"/>
                </a:lnTo>
                <a:lnTo>
                  <a:pt x="14581" y="13970"/>
                </a:lnTo>
                <a:lnTo>
                  <a:pt x="14459" y="14117"/>
                </a:lnTo>
                <a:lnTo>
                  <a:pt x="14313" y="14288"/>
                </a:lnTo>
                <a:lnTo>
                  <a:pt x="14142" y="14434"/>
                </a:lnTo>
                <a:lnTo>
                  <a:pt x="13995" y="14556"/>
                </a:lnTo>
                <a:lnTo>
                  <a:pt x="13848" y="14629"/>
                </a:lnTo>
                <a:lnTo>
                  <a:pt x="13726" y="14654"/>
                </a:lnTo>
                <a:lnTo>
                  <a:pt x="13653" y="14654"/>
                </a:lnTo>
                <a:lnTo>
                  <a:pt x="13555" y="14605"/>
                </a:lnTo>
                <a:lnTo>
                  <a:pt x="13458" y="14556"/>
                </a:lnTo>
                <a:lnTo>
                  <a:pt x="13360" y="14483"/>
                </a:lnTo>
                <a:lnTo>
                  <a:pt x="13287" y="14385"/>
                </a:lnTo>
                <a:lnTo>
                  <a:pt x="13213" y="14288"/>
                </a:lnTo>
                <a:lnTo>
                  <a:pt x="13189" y="14190"/>
                </a:lnTo>
                <a:lnTo>
                  <a:pt x="13165" y="14092"/>
                </a:lnTo>
                <a:lnTo>
                  <a:pt x="13140" y="13921"/>
                </a:lnTo>
                <a:lnTo>
                  <a:pt x="13116" y="13848"/>
                </a:lnTo>
                <a:lnTo>
                  <a:pt x="13067" y="13799"/>
                </a:lnTo>
                <a:lnTo>
                  <a:pt x="13043" y="13750"/>
                </a:lnTo>
                <a:lnTo>
                  <a:pt x="12994" y="13677"/>
                </a:lnTo>
                <a:lnTo>
                  <a:pt x="12969" y="13530"/>
                </a:lnTo>
                <a:lnTo>
                  <a:pt x="12945" y="13359"/>
                </a:lnTo>
                <a:lnTo>
                  <a:pt x="12920" y="13286"/>
                </a:lnTo>
                <a:lnTo>
                  <a:pt x="12872" y="13237"/>
                </a:lnTo>
                <a:lnTo>
                  <a:pt x="12847" y="13164"/>
                </a:lnTo>
                <a:lnTo>
                  <a:pt x="12823" y="13066"/>
                </a:lnTo>
                <a:lnTo>
                  <a:pt x="12798" y="12920"/>
                </a:lnTo>
                <a:lnTo>
                  <a:pt x="12774" y="12749"/>
                </a:lnTo>
                <a:lnTo>
                  <a:pt x="12798" y="12602"/>
                </a:lnTo>
                <a:lnTo>
                  <a:pt x="12823" y="12456"/>
                </a:lnTo>
                <a:lnTo>
                  <a:pt x="12847" y="12358"/>
                </a:lnTo>
                <a:lnTo>
                  <a:pt x="12872" y="12285"/>
                </a:lnTo>
                <a:lnTo>
                  <a:pt x="12920" y="12236"/>
                </a:lnTo>
                <a:lnTo>
                  <a:pt x="12945" y="12163"/>
                </a:lnTo>
                <a:lnTo>
                  <a:pt x="12969" y="11992"/>
                </a:lnTo>
                <a:lnTo>
                  <a:pt x="12945" y="11894"/>
                </a:lnTo>
                <a:lnTo>
                  <a:pt x="12896" y="11772"/>
                </a:lnTo>
                <a:lnTo>
                  <a:pt x="12798" y="11650"/>
                </a:lnTo>
                <a:lnTo>
                  <a:pt x="12701" y="11528"/>
                </a:lnTo>
                <a:lnTo>
                  <a:pt x="12578" y="11381"/>
                </a:lnTo>
                <a:lnTo>
                  <a:pt x="12481" y="11210"/>
                </a:lnTo>
                <a:lnTo>
                  <a:pt x="12432" y="11015"/>
                </a:lnTo>
                <a:lnTo>
                  <a:pt x="12408" y="10844"/>
                </a:lnTo>
                <a:lnTo>
                  <a:pt x="12408" y="10697"/>
                </a:lnTo>
                <a:lnTo>
                  <a:pt x="12383" y="10551"/>
                </a:lnTo>
                <a:lnTo>
                  <a:pt x="12334" y="10453"/>
                </a:lnTo>
                <a:lnTo>
                  <a:pt x="12310" y="10380"/>
                </a:lnTo>
                <a:lnTo>
                  <a:pt x="12261" y="10331"/>
                </a:lnTo>
                <a:lnTo>
                  <a:pt x="12188" y="10307"/>
                </a:lnTo>
                <a:lnTo>
                  <a:pt x="12017" y="10282"/>
                </a:lnTo>
                <a:lnTo>
                  <a:pt x="11870" y="10307"/>
                </a:lnTo>
                <a:lnTo>
                  <a:pt x="11797" y="10331"/>
                </a:lnTo>
                <a:lnTo>
                  <a:pt x="11748" y="10380"/>
                </a:lnTo>
                <a:lnTo>
                  <a:pt x="11675" y="10429"/>
                </a:lnTo>
                <a:lnTo>
                  <a:pt x="11553" y="10453"/>
                </a:lnTo>
                <a:lnTo>
                  <a:pt x="11406" y="10478"/>
                </a:lnTo>
                <a:lnTo>
                  <a:pt x="11260" y="10478"/>
                </a:lnTo>
                <a:lnTo>
                  <a:pt x="11089" y="10453"/>
                </a:lnTo>
                <a:lnTo>
                  <a:pt x="10893" y="10355"/>
                </a:lnTo>
                <a:lnTo>
                  <a:pt x="10674" y="10233"/>
                </a:lnTo>
                <a:lnTo>
                  <a:pt x="10503" y="10087"/>
                </a:lnTo>
                <a:lnTo>
                  <a:pt x="10429" y="10013"/>
                </a:lnTo>
                <a:lnTo>
                  <a:pt x="10356" y="9891"/>
                </a:lnTo>
                <a:lnTo>
                  <a:pt x="10234" y="9598"/>
                </a:lnTo>
                <a:lnTo>
                  <a:pt x="10161" y="9281"/>
                </a:lnTo>
                <a:lnTo>
                  <a:pt x="10112" y="8963"/>
                </a:lnTo>
                <a:lnTo>
                  <a:pt x="10136" y="8792"/>
                </a:lnTo>
                <a:lnTo>
                  <a:pt x="10161" y="8621"/>
                </a:lnTo>
                <a:lnTo>
                  <a:pt x="10258" y="8279"/>
                </a:lnTo>
                <a:lnTo>
                  <a:pt x="10332" y="8108"/>
                </a:lnTo>
                <a:lnTo>
                  <a:pt x="10405" y="7962"/>
                </a:lnTo>
                <a:lnTo>
                  <a:pt x="10503" y="7815"/>
                </a:lnTo>
                <a:lnTo>
                  <a:pt x="10600" y="7718"/>
                </a:lnTo>
                <a:lnTo>
                  <a:pt x="10796" y="7522"/>
                </a:lnTo>
                <a:lnTo>
                  <a:pt x="10991" y="7376"/>
                </a:lnTo>
                <a:lnTo>
                  <a:pt x="11162" y="7278"/>
                </a:lnTo>
                <a:lnTo>
                  <a:pt x="11260" y="7229"/>
                </a:lnTo>
                <a:lnTo>
                  <a:pt x="11431" y="7205"/>
                </a:lnTo>
                <a:lnTo>
                  <a:pt x="11504" y="7180"/>
                </a:lnTo>
                <a:lnTo>
                  <a:pt x="11553" y="7132"/>
                </a:lnTo>
                <a:lnTo>
                  <a:pt x="11626" y="7107"/>
                </a:lnTo>
                <a:lnTo>
                  <a:pt x="11724" y="7083"/>
                </a:lnTo>
                <a:lnTo>
                  <a:pt x="11870" y="7058"/>
                </a:lnTo>
                <a:lnTo>
                  <a:pt x="12188" y="7058"/>
                </a:lnTo>
                <a:lnTo>
                  <a:pt x="12359" y="7107"/>
                </a:lnTo>
                <a:lnTo>
                  <a:pt x="12481" y="7156"/>
                </a:lnTo>
                <a:lnTo>
                  <a:pt x="12603" y="7229"/>
                </a:lnTo>
                <a:lnTo>
                  <a:pt x="12676" y="7303"/>
                </a:lnTo>
                <a:lnTo>
                  <a:pt x="12774" y="7376"/>
                </a:lnTo>
                <a:lnTo>
                  <a:pt x="12896" y="7425"/>
                </a:lnTo>
                <a:lnTo>
                  <a:pt x="12969" y="7425"/>
                </a:lnTo>
                <a:lnTo>
                  <a:pt x="13140" y="7449"/>
                </a:lnTo>
                <a:lnTo>
                  <a:pt x="13213" y="7498"/>
                </a:lnTo>
                <a:lnTo>
                  <a:pt x="13262" y="7522"/>
                </a:lnTo>
                <a:lnTo>
                  <a:pt x="13311" y="7547"/>
                </a:lnTo>
                <a:lnTo>
                  <a:pt x="13360" y="7571"/>
                </a:lnTo>
                <a:lnTo>
                  <a:pt x="13409" y="7547"/>
                </a:lnTo>
                <a:lnTo>
                  <a:pt x="13458" y="7522"/>
                </a:lnTo>
                <a:lnTo>
                  <a:pt x="13507" y="7498"/>
                </a:lnTo>
                <a:lnTo>
                  <a:pt x="13580" y="7449"/>
                </a:lnTo>
                <a:lnTo>
                  <a:pt x="13726" y="7425"/>
                </a:lnTo>
                <a:lnTo>
                  <a:pt x="13897" y="7449"/>
                </a:lnTo>
                <a:lnTo>
                  <a:pt x="13971" y="7498"/>
                </a:lnTo>
                <a:lnTo>
                  <a:pt x="14019" y="7522"/>
                </a:lnTo>
                <a:lnTo>
                  <a:pt x="14093" y="7571"/>
                </a:lnTo>
                <a:lnTo>
                  <a:pt x="14190" y="7596"/>
                </a:lnTo>
                <a:lnTo>
                  <a:pt x="14337" y="7620"/>
                </a:lnTo>
                <a:lnTo>
                  <a:pt x="14654" y="7620"/>
                </a:lnTo>
                <a:lnTo>
                  <a:pt x="14801" y="7596"/>
                </a:lnTo>
                <a:lnTo>
                  <a:pt x="14899" y="7571"/>
                </a:lnTo>
                <a:lnTo>
                  <a:pt x="14972" y="7522"/>
                </a:lnTo>
                <a:lnTo>
                  <a:pt x="15021" y="7473"/>
                </a:lnTo>
                <a:lnTo>
                  <a:pt x="15045" y="7400"/>
                </a:lnTo>
                <a:lnTo>
                  <a:pt x="15070" y="7229"/>
                </a:lnTo>
                <a:lnTo>
                  <a:pt x="15070" y="7205"/>
                </a:lnTo>
                <a:lnTo>
                  <a:pt x="15045" y="7156"/>
                </a:lnTo>
                <a:lnTo>
                  <a:pt x="14948" y="7107"/>
                </a:lnTo>
                <a:lnTo>
                  <a:pt x="14825" y="7058"/>
                </a:lnTo>
                <a:lnTo>
                  <a:pt x="14679" y="7058"/>
                </a:lnTo>
                <a:lnTo>
                  <a:pt x="14532" y="7034"/>
                </a:lnTo>
                <a:lnTo>
                  <a:pt x="14361" y="6985"/>
                </a:lnTo>
                <a:lnTo>
                  <a:pt x="14215" y="6936"/>
                </a:lnTo>
                <a:lnTo>
                  <a:pt x="14117" y="6863"/>
                </a:lnTo>
                <a:lnTo>
                  <a:pt x="14019" y="6790"/>
                </a:lnTo>
                <a:lnTo>
                  <a:pt x="13922" y="6716"/>
                </a:lnTo>
                <a:lnTo>
                  <a:pt x="13824" y="6692"/>
                </a:lnTo>
                <a:lnTo>
                  <a:pt x="13726" y="6668"/>
                </a:lnTo>
                <a:lnTo>
                  <a:pt x="13653" y="6643"/>
                </a:lnTo>
                <a:lnTo>
                  <a:pt x="13555" y="6619"/>
                </a:lnTo>
                <a:lnTo>
                  <a:pt x="13458" y="6545"/>
                </a:lnTo>
                <a:lnTo>
                  <a:pt x="13360" y="6472"/>
                </a:lnTo>
                <a:lnTo>
                  <a:pt x="13287" y="6399"/>
                </a:lnTo>
                <a:lnTo>
                  <a:pt x="13189" y="6374"/>
                </a:lnTo>
                <a:lnTo>
                  <a:pt x="13116" y="6350"/>
                </a:lnTo>
                <a:lnTo>
                  <a:pt x="13067" y="6374"/>
                </a:lnTo>
                <a:lnTo>
                  <a:pt x="13018" y="6399"/>
                </a:lnTo>
                <a:lnTo>
                  <a:pt x="12945" y="6399"/>
                </a:lnTo>
                <a:lnTo>
                  <a:pt x="12872" y="6350"/>
                </a:lnTo>
                <a:lnTo>
                  <a:pt x="12774" y="6277"/>
                </a:lnTo>
                <a:lnTo>
                  <a:pt x="12701" y="6228"/>
                </a:lnTo>
                <a:lnTo>
                  <a:pt x="12627" y="6179"/>
                </a:lnTo>
                <a:lnTo>
                  <a:pt x="12505" y="6179"/>
                </a:lnTo>
                <a:lnTo>
                  <a:pt x="12456" y="6228"/>
                </a:lnTo>
                <a:lnTo>
                  <a:pt x="12383" y="6252"/>
                </a:lnTo>
                <a:lnTo>
                  <a:pt x="12212" y="6277"/>
                </a:lnTo>
                <a:lnTo>
                  <a:pt x="12114" y="6326"/>
                </a:lnTo>
                <a:lnTo>
                  <a:pt x="11968" y="6399"/>
                </a:lnTo>
                <a:lnTo>
                  <a:pt x="11797" y="6521"/>
                </a:lnTo>
                <a:lnTo>
                  <a:pt x="11650" y="6668"/>
                </a:lnTo>
                <a:lnTo>
                  <a:pt x="11479" y="6814"/>
                </a:lnTo>
                <a:lnTo>
                  <a:pt x="11309" y="6936"/>
                </a:lnTo>
                <a:lnTo>
                  <a:pt x="11186" y="7009"/>
                </a:lnTo>
                <a:lnTo>
                  <a:pt x="11064" y="7058"/>
                </a:lnTo>
                <a:lnTo>
                  <a:pt x="10918" y="7009"/>
                </a:lnTo>
                <a:lnTo>
                  <a:pt x="10844" y="6985"/>
                </a:lnTo>
                <a:lnTo>
                  <a:pt x="10796" y="6961"/>
                </a:lnTo>
                <a:lnTo>
                  <a:pt x="10747" y="6912"/>
                </a:lnTo>
                <a:lnTo>
                  <a:pt x="10722" y="6838"/>
                </a:lnTo>
                <a:lnTo>
                  <a:pt x="10698" y="6668"/>
                </a:lnTo>
                <a:lnTo>
                  <a:pt x="10722" y="6497"/>
                </a:lnTo>
                <a:lnTo>
                  <a:pt x="10747" y="6423"/>
                </a:lnTo>
                <a:lnTo>
                  <a:pt x="10796" y="6374"/>
                </a:lnTo>
                <a:lnTo>
                  <a:pt x="10844" y="6350"/>
                </a:lnTo>
                <a:lnTo>
                  <a:pt x="10967" y="6326"/>
                </a:lnTo>
                <a:lnTo>
                  <a:pt x="11113" y="6301"/>
                </a:lnTo>
                <a:lnTo>
                  <a:pt x="11260" y="6277"/>
                </a:lnTo>
                <a:lnTo>
                  <a:pt x="11406" y="6277"/>
                </a:lnTo>
                <a:lnTo>
                  <a:pt x="11528" y="6228"/>
                </a:lnTo>
                <a:lnTo>
                  <a:pt x="11602" y="6179"/>
                </a:lnTo>
                <a:lnTo>
                  <a:pt x="11626" y="6130"/>
                </a:lnTo>
                <a:lnTo>
                  <a:pt x="11650" y="6106"/>
                </a:lnTo>
                <a:lnTo>
                  <a:pt x="11602" y="5935"/>
                </a:lnTo>
                <a:lnTo>
                  <a:pt x="11577" y="5862"/>
                </a:lnTo>
                <a:lnTo>
                  <a:pt x="11553" y="5813"/>
                </a:lnTo>
                <a:lnTo>
                  <a:pt x="11504" y="5764"/>
                </a:lnTo>
                <a:lnTo>
                  <a:pt x="11504" y="5715"/>
                </a:lnTo>
                <a:lnTo>
                  <a:pt x="11504" y="5666"/>
                </a:lnTo>
                <a:lnTo>
                  <a:pt x="11553" y="5617"/>
                </a:lnTo>
                <a:lnTo>
                  <a:pt x="11602" y="5593"/>
                </a:lnTo>
                <a:lnTo>
                  <a:pt x="11675" y="5544"/>
                </a:lnTo>
                <a:lnTo>
                  <a:pt x="11821" y="5520"/>
                </a:lnTo>
                <a:lnTo>
                  <a:pt x="11919" y="5520"/>
                </a:lnTo>
                <a:lnTo>
                  <a:pt x="12017" y="5471"/>
                </a:lnTo>
                <a:lnTo>
                  <a:pt x="12114" y="5398"/>
                </a:lnTo>
                <a:lnTo>
                  <a:pt x="12212" y="5324"/>
                </a:lnTo>
                <a:lnTo>
                  <a:pt x="12285" y="5251"/>
                </a:lnTo>
                <a:lnTo>
                  <a:pt x="12359" y="5153"/>
                </a:lnTo>
                <a:lnTo>
                  <a:pt x="12383" y="5031"/>
                </a:lnTo>
                <a:lnTo>
                  <a:pt x="12408" y="4958"/>
                </a:lnTo>
                <a:lnTo>
                  <a:pt x="12383" y="4787"/>
                </a:lnTo>
                <a:lnTo>
                  <a:pt x="12334" y="4714"/>
                </a:lnTo>
                <a:lnTo>
                  <a:pt x="12310" y="4665"/>
                </a:lnTo>
                <a:lnTo>
                  <a:pt x="12310" y="4640"/>
                </a:lnTo>
                <a:lnTo>
                  <a:pt x="12310" y="4592"/>
                </a:lnTo>
                <a:lnTo>
                  <a:pt x="12383" y="4469"/>
                </a:lnTo>
                <a:lnTo>
                  <a:pt x="12505" y="4298"/>
                </a:lnTo>
                <a:lnTo>
                  <a:pt x="12701" y="4103"/>
                </a:lnTo>
                <a:lnTo>
                  <a:pt x="12798" y="4005"/>
                </a:lnTo>
                <a:lnTo>
                  <a:pt x="12945" y="3908"/>
                </a:lnTo>
                <a:lnTo>
                  <a:pt x="13091" y="3834"/>
                </a:lnTo>
                <a:lnTo>
                  <a:pt x="13262" y="3761"/>
                </a:lnTo>
                <a:lnTo>
                  <a:pt x="13604" y="3663"/>
                </a:lnTo>
                <a:lnTo>
                  <a:pt x="13775" y="3639"/>
                </a:lnTo>
                <a:lnTo>
                  <a:pt x="13922" y="3615"/>
                </a:lnTo>
                <a:close/>
                <a:moveTo>
                  <a:pt x="6888" y="2467"/>
                </a:moveTo>
                <a:lnTo>
                  <a:pt x="6986" y="2491"/>
                </a:lnTo>
                <a:lnTo>
                  <a:pt x="7083" y="2516"/>
                </a:lnTo>
                <a:lnTo>
                  <a:pt x="7132" y="2540"/>
                </a:lnTo>
                <a:lnTo>
                  <a:pt x="7181" y="2589"/>
                </a:lnTo>
                <a:lnTo>
                  <a:pt x="7181" y="2638"/>
                </a:lnTo>
                <a:lnTo>
                  <a:pt x="7181" y="2711"/>
                </a:lnTo>
                <a:lnTo>
                  <a:pt x="7132" y="2784"/>
                </a:lnTo>
                <a:lnTo>
                  <a:pt x="7083" y="2858"/>
                </a:lnTo>
                <a:lnTo>
                  <a:pt x="6937" y="3028"/>
                </a:lnTo>
                <a:lnTo>
                  <a:pt x="6864" y="3175"/>
                </a:lnTo>
                <a:lnTo>
                  <a:pt x="6839" y="3322"/>
                </a:lnTo>
                <a:lnTo>
                  <a:pt x="6864" y="3395"/>
                </a:lnTo>
                <a:lnTo>
                  <a:pt x="6888" y="3419"/>
                </a:lnTo>
                <a:lnTo>
                  <a:pt x="6961" y="3517"/>
                </a:lnTo>
                <a:lnTo>
                  <a:pt x="7010" y="3615"/>
                </a:lnTo>
                <a:lnTo>
                  <a:pt x="7059" y="3712"/>
                </a:lnTo>
                <a:lnTo>
                  <a:pt x="7083" y="3810"/>
                </a:lnTo>
                <a:lnTo>
                  <a:pt x="7059" y="3908"/>
                </a:lnTo>
                <a:lnTo>
                  <a:pt x="7010" y="4005"/>
                </a:lnTo>
                <a:lnTo>
                  <a:pt x="6961" y="4103"/>
                </a:lnTo>
                <a:lnTo>
                  <a:pt x="6888" y="4201"/>
                </a:lnTo>
                <a:lnTo>
                  <a:pt x="6839" y="4225"/>
                </a:lnTo>
                <a:lnTo>
                  <a:pt x="6644" y="4225"/>
                </a:lnTo>
                <a:lnTo>
                  <a:pt x="6473" y="4128"/>
                </a:lnTo>
                <a:lnTo>
                  <a:pt x="6302" y="4005"/>
                </a:lnTo>
                <a:lnTo>
                  <a:pt x="6155" y="3859"/>
                </a:lnTo>
                <a:lnTo>
                  <a:pt x="5984" y="3786"/>
                </a:lnTo>
                <a:lnTo>
                  <a:pt x="5838" y="3761"/>
                </a:lnTo>
                <a:lnTo>
                  <a:pt x="5789" y="3786"/>
                </a:lnTo>
                <a:lnTo>
                  <a:pt x="5740" y="3810"/>
                </a:lnTo>
                <a:lnTo>
                  <a:pt x="5642" y="3883"/>
                </a:lnTo>
                <a:lnTo>
                  <a:pt x="5545" y="3957"/>
                </a:lnTo>
                <a:lnTo>
                  <a:pt x="5447" y="3981"/>
                </a:lnTo>
                <a:lnTo>
                  <a:pt x="5349" y="4005"/>
                </a:lnTo>
                <a:lnTo>
                  <a:pt x="5203" y="4030"/>
                </a:lnTo>
                <a:lnTo>
                  <a:pt x="5129" y="4054"/>
                </a:lnTo>
                <a:lnTo>
                  <a:pt x="5081" y="4103"/>
                </a:lnTo>
                <a:lnTo>
                  <a:pt x="5032" y="4128"/>
                </a:lnTo>
                <a:lnTo>
                  <a:pt x="4959" y="4152"/>
                </a:lnTo>
                <a:lnTo>
                  <a:pt x="4788" y="4201"/>
                </a:lnTo>
                <a:lnTo>
                  <a:pt x="4690" y="4201"/>
                </a:lnTo>
                <a:lnTo>
                  <a:pt x="4592" y="4250"/>
                </a:lnTo>
                <a:lnTo>
                  <a:pt x="4494" y="4298"/>
                </a:lnTo>
                <a:lnTo>
                  <a:pt x="4397" y="4372"/>
                </a:lnTo>
                <a:lnTo>
                  <a:pt x="4372" y="4421"/>
                </a:lnTo>
                <a:lnTo>
                  <a:pt x="4372" y="4494"/>
                </a:lnTo>
                <a:lnTo>
                  <a:pt x="4372" y="4616"/>
                </a:lnTo>
                <a:lnTo>
                  <a:pt x="4470" y="4787"/>
                </a:lnTo>
                <a:lnTo>
                  <a:pt x="4592" y="4958"/>
                </a:lnTo>
                <a:lnTo>
                  <a:pt x="4690" y="5031"/>
                </a:lnTo>
                <a:lnTo>
                  <a:pt x="4788" y="5056"/>
                </a:lnTo>
                <a:lnTo>
                  <a:pt x="4885" y="5080"/>
                </a:lnTo>
                <a:lnTo>
                  <a:pt x="5007" y="5080"/>
                </a:lnTo>
                <a:lnTo>
                  <a:pt x="5129" y="5056"/>
                </a:lnTo>
                <a:lnTo>
                  <a:pt x="5227" y="5007"/>
                </a:lnTo>
                <a:lnTo>
                  <a:pt x="5349" y="4933"/>
                </a:lnTo>
                <a:lnTo>
                  <a:pt x="5447" y="4860"/>
                </a:lnTo>
                <a:lnTo>
                  <a:pt x="5642" y="4665"/>
                </a:lnTo>
                <a:lnTo>
                  <a:pt x="5838" y="4518"/>
                </a:lnTo>
                <a:lnTo>
                  <a:pt x="6009" y="4421"/>
                </a:lnTo>
                <a:lnTo>
                  <a:pt x="6131" y="4372"/>
                </a:lnTo>
                <a:lnTo>
                  <a:pt x="6204" y="4396"/>
                </a:lnTo>
                <a:lnTo>
                  <a:pt x="6253" y="4445"/>
                </a:lnTo>
                <a:lnTo>
                  <a:pt x="6302" y="4494"/>
                </a:lnTo>
                <a:lnTo>
                  <a:pt x="6302" y="4567"/>
                </a:lnTo>
                <a:lnTo>
                  <a:pt x="6326" y="4640"/>
                </a:lnTo>
                <a:lnTo>
                  <a:pt x="6375" y="4714"/>
                </a:lnTo>
                <a:lnTo>
                  <a:pt x="6424" y="4738"/>
                </a:lnTo>
                <a:lnTo>
                  <a:pt x="6497" y="4763"/>
                </a:lnTo>
                <a:lnTo>
                  <a:pt x="6595" y="4787"/>
                </a:lnTo>
                <a:lnTo>
                  <a:pt x="6693" y="4811"/>
                </a:lnTo>
                <a:lnTo>
                  <a:pt x="6790" y="4885"/>
                </a:lnTo>
                <a:lnTo>
                  <a:pt x="6888" y="4958"/>
                </a:lnTo>
                <a:lnTo>
                  <a:pt x="6937" y="5031"/>
                </a:lnTo>
                <a:lnTo>
                  <a:pt x="6961" y="5153"/>
                </a:lnTo>
                <a:lnTo>
                  <a:pt x="6937" y="5251"/>
                </a:lnTo>
                <a:lnTo>
                  <a:pt x="6888" y="5324"/>
                </a:lnTo>
                <a:lnTo>
                  <a:pt x="6790" y="5398"/>
                </a:lnTo>
                <a:lnTo>
                  <a:pt x="6693" y="5471"/>
                </a:lnTo>
                <a:lnTo>
                  <a:pt x="6595" y="5520"/>
                </a:lnTo>
                <a:lnTo>
                  <a:pt x="6497" y="5520"/>
                </a:lnTo>
                <a:lnTo>
                  <a:pt x="6399" y="5544"/>
                </a:lnTo>
                <a:lnTo>
                  <a:pt x="6253" y="5642"/>
                </a:lnTo>
                <a:lnTo>
                  <a:pt x="6082" y="5764"/>
                </a:lnTo>
                <a:lnTo>
                  <a:pt x="5935" y="5910"/>
                </a:lnTo>
                <a:lnTo>
                  <a:pt x="5764" y="6057"/>
                </a:lnTo>
                <a:lnTo>
                  <a:pt x="5594" y="6179"/>
                </a:lnTo>
                <a:lnTo>
                  <a:pt x="5471" y="6252"/>
                </a:lnTo>
                <a:lnTo>
                  <a:pt x="5349" y="6277"/>
                </a:lnTo>
                <a:lnTo>
                  <a:pt x="5227" y="6326"/>
                </a:lnTo>
                <a:lnTo>
                  <a:pt x="5056" y="6448"/>
                </a:lnTo>
                <a:lnTo>
                  <a:pt x="4812" y="6643"/>
                </a:lnTo>
                <a:lnTo>
                  <a:pt x="4568" y="6887"/>
                </a:lnTo>
                <a:lnTo>
                  <a:pt x="4226" y="7229"/>
                </a:lnTo>
                <a:lnTo>
                  <a:pt x="4104" y="7327"/>
                </a:lnTo>
                <a:lnTo>
                  <a:pt x="3957" y="7449"/>
                </a:lnTo>
                <a:lnTo>
                  <a:pt x="3640" y="7644"/>
                </a:lnTo>
                <a:lnTo>
                  <a:pt x="3347" y="7767"/>
                </a:lnTo>
                <a:lnTo>
                  <a:pt x="3200" y="7791"/>
                </a:lnTo>
                <a:lnTo>
                  <a:pt x="3078" y="7815"/>
                </a:lnTo>
                <a:lnTo>
                  <a:pt x="2834" y="7815"/>
                </a:lnTo>
                <a:lnTo>
                  <a:pt x="2614" y="7864"/>
                </a:lnTo>
                <a:lnTo>
                  <a:pt x="2443" y="7938"/>
                </a:lnTo>
                <a:lnTo>
                  <a:pt x="2321" y="8011"/>
                </a:lnTo>
                <a:lnTo>
                  <a:pt x="2248" y="8084"/>
                </a:lnTo>
                <a:lnTo>
                  <a:pt x="2174" y="8182"/>
                </a:lnTo>
                <a:lnTo>
                  <a:pt x="2125" y="8279"/>
                </a:lnTo>
                <a:lnTo>
                  <a:pt x="2125" y="8377"/>
                </a:lnTo>
                <a:lnTo>
                  <a:pt x="2125" y="8475"/>
                </a:lnTo>
                <a:lnTo>
                  <a:pt x="2174" y="8573"/>
                </a:lnTo>
                <a:lnTo>
                  <a:pt x="2248" y="8670"/>
                </a:lnTo>
                <a:lnTo>
                  <a:pt x="2321" y="8768"/>
                </a:lnTo>
                <a:lnTo>
                  <a:pt x="2394" y="8841"/>
                </a:lnTo>
                <a:lnTo>
                  <a:pt x="2492" y="8890"/>
                </a:lnTo>
                <a:lnTo>
                  <a:pt x="2614" y="8939"/>
                </a:lnTo>
                <a:lnTo>
                  <a:pt x="2687" y="8939"/>
                </a:lnTo>
                <a:lnTo>
                  <a:pt x="2809" y="8988"/>
                </a:lnTo>
                <a:lnTo>
                  <a:pt x="2956" y="9085"/>
                </a:lnTo>
                <a:lnTo>
                  <a:pt x="3151" y="9232"/>
                </a:lnTo>
                <a:lnTo>
                  <a:pt x="3371" y="9427"/>
                </a:lnTo>
                <a:lnTo>
                  <a:pt x="3566" y="9623"/>
                </a:lnTo>
                <a:lnTo>
                  <a:pt x="3762" y="9769"/>
                </a:lnTo>
                <a:lnTo>
                  <a:pt x="3908" y="9867"/>
                </a:lnTo>
                <a:lnTo>
                  <a:pt x="4030" y="9891"/>
                </a:lnTo>
                <a:lnTo>
                  <a:pt x="4177" y="9867"/>
                </a:lnTo>
                <a:lnTo>
                  <a:pt x="4250" y="9843"/>
                </a:lnTo>
                <a:lnTo>
                  <a:pt x="4324" y="9818"/>
                </a:lnTo>
                <a:lnTo>
                  <a:pt x="4372" y="9769"/>
                </a:lnTo>
                <a:lnTo>
                  <a:pt x="4494" y="9745"/>
                </a:lnTo>
                <a:lnTo>
                  <a:pt x="4641" y="9720"/>
                </a:lnTo>
                <a:lnTo>
                  <a:pt x="4959" y="9720"/>
                </a:lnTo>
                <a:lnTo>
                  <a:pt x="5105" y="9769"/>
                </a:lnTo>
                <a:lnTo>
                  <a:pt x="5252" y="9818"/>
                </a:lnTo>
                <a:lnTo>
                  <a:pt x="5349" y="9916"/>
                </a:lnTo>
                <a:lnTo>
                  <a:pt x="5447" y="9989"/>
                </a:lnTo>
                <a:lnTo>
                  <a:pt x="5545" y="10038"/>
                </a:lnTo>
                <a:lnTo>
                  <a:pt x="5642" y="10087"/>
                </a:lnTo>
                <a:lnTo>
                  <a:pt x="5740" y="10087"/>
                </a:lnTo>
                <a:lnTo>
                  <a:pt x="5838" y="10136"/>
                </a:lnTo>
                <a:lnTo>
                  <a:pt x="5984" y="10209"/>
                </a:lnTo>
                <a:lnTo>
                  <a:pt x="6155" y="10331"/>
                </a:lnTo>
                <a:lnTo>
                  <a:pt x="6302" y="10478"/>
                </a:lnTo>
                <a:lnTo>
                  <a:pt x="6473" y="10624"/>
                </a:lnTo>
                <a:lnTo>
                  <a:pt x="6644" y="10746"/>
                </a:lnTo>
                <a:lnTo>
                  <a:pt x="6790" y="10819"/>
                </a:lnTo>
                <a:lnTo>
                  <a:pt x="6888" y="10844"/>
                </a:lnTo>
                <a:lnTo>
                  <a:pt x="6961" y="10868"/>
                </a:lnTo>
                <a:lnTo>
                  <a:pt x="7083" y="10917"/>
                </a:lnTo>
                <a:lnTo>
                  <a:pt x="7181" y="10966"/>
                </a:lnTo>
                <a:lnTo>
                  <a:pt x="7254" y="11039"/>
                </a:lnTo>
                <a:lnTo>
                  <a:pt x="7352" y="11113"/>
                </a:lnTo>
                <a:lnTo>
                  <a:pt x="7450" y="11186"/>
                </a:lnTo>
                <a:lnTo>
                  <a:pt x="7547" y="11210"/>
                </a:lnTo>
                <a:lnTo>
                  <a:pt x="7645" y="11235"/>
                </a:lnTo>
                <a:lnTo>
                  <a:pt x="7743" y="11259"/>
                </a:lnTo>
                <a:lnTo>
                  <a:pt x="7840" y="11283"/>
                </a:lnTo>
                <a:lnTo>
                  <a:pt x="7938" y="11357"/>
                </a:lnTo>
                <a:lnTo>
                  <a:pt x="8036" y="11430"/>
                </a:lnTo>
                <a:lnTo>
                  <a:pt x="8109" y="11528"/>
                </a:lnTo>
                <a:lnTo>
                  <a:pt x="8158" y="11625"/>
                </a:lnTo>
                <a:lnTo>
                  <a:pt x="8207" y="11723"/>
                </a:lnTo>
                <a:lnTo>
                  <a:pt x="8207" y="11796"/>
                </a:lnTo>
                <a:lnTo>
                  <a:pt x="8207" y="11894"/>
                </a:lnTo>
                <a:lnTo>
                  <a:pt x="8158" y="11992"/>
                </a:lnTo>
                <a:lnTo>
                  <a:pt x="8109" y="12089"/>
                </a:lnTo>
                <a:lnTo>
                  <a:pt x="8036" y="12187"/>
                </a:lnTo>
                <a:lnTo>
                  <a:pt x="7963" y="12285"/>
                </a:lnTo>
                <a:lnTo>
                  <a:pt x="7889" y="12383"/>
                </a:lnTo>
                <a:lnTo>
                  <a:pt x="7840" y="12480"/>
                </a:lnTo>
                <a:lnTo>
                  <a:pt x="7840" y="12578"/>
                </a:lnTo>
                <a:lnTo>
                  <a:pt x="7816" y="12676"/>
                </a:lnTo>
                <a:lnTo>
                  <a:pt x="7718" y="12822"/>
                </a:lnTo>
                <a:lnTo>
                  <a:pt x="7596" y="12969"/>
                </a:lnTo>
                <a:lnTo>
                  <a:pt x="7450" y="13140"/>
                </a:lnTo>
                <a:lnTo>
                  <a:pt x="7303" y="13311"/>
                </a:lnTo>
                <a:lnTo>
                  <a:pt x="7181" y="13457"/>
                </a:lnTo>
                <a:lnTo>
                  <a:pt x="7108" y="13604"/>
                </a:lnTo>
                <a:lnTo>
                  <a:pt x="7083" y="13701"/>
                </a:lnTo>
                <a:lnTo>
                  <a:pt x="7034" y="13823"/>
                </a:lnTo>
                <a:lnTo>
                  <a:pt x="6961" y="13970"/>
                </a:lnTo>
                <a:lnTo>
                  <a:pt x="6839" y="14117"/>
                </a:lnTo>
                <a:lnTo>
                  <a:pt x="6693" y="14288"/>
                </a:lnTo>
                <a:lnTo>
                  <a:pt x="6546" y="14434"/>
                </a:lnTo>
                <a:lnTo>
                  <a:pt x="6424" y="14605"/>
                </a:lnTo>
                <a:lnTo>
                  <a:pt x="6351" y="14752"/>
                </a:lnTo>
                <a:lnTo>
                  <a:pt x="6302" y="14849"/>
                </a:lnTo>
                <a:lnTo>
                  <a:pt x="6277" y="14947"/>
                </a:lnTo>
                <a:lnTo>
                  <a:pt x="6229" y="15069"/>
                </a:lnTo>
                <a:lnTo>
                  <a:pt x="6131" y="15216"/>
                </a:lnTo>
                <a:lnTo>
                  <a:pt x="6033" y="15338"/>
                </a:lnTo>
                <a:lnTo>
                  <a:pt x="5911" y="15460"/>
                </a:lnTo>
                <a:lnTo>
                  <a:pt x="5813" y="15582"/>
                </a:lnTo>
                <a:lnTo>
                  <a:pt x="5764" y="15704"/>
                </a:lnTo>
                <a:lnTo>
                  <a:pt x="5740" y="15802"/>
                </a:lnTo>
                <a:lnTo>
                  <a:pt x="5764" y="15973"/>
                </a:lnTo>
                <a:lnTo>
                  <a:pt x="5789" y="16046"/>
                </a:lnTo>
                <a:lnTo>
                  <a:pt x="5838" y="16095"/>
                </a:lnTo>
                <a:lnTo>
                  <a:pt x="5862" y="16144"/>
                </a:lnTo>
                <a:lnTo>
                  <a:pt x="5911" y="16217"/>
                </a:lnTo>
                <a:lnTo>
                  <a:pt x="5935" y="16388"/>
                </a:lnTo>
                <a:lnTo>
                  <a:pt x="5911" y="16461"/>
                </a:lnTo>
                <a:lnTo>
                  <a:pt x="5862" y="16510"/>
                </a:lnTo>
                <a:lnTo>
                  <a:pt x="5813" y="16559"/>
                </a:lnTo>
                <a:lnTo>
                  <a:pt x="5642" y="16559"/>
                </a:lnTo>
                <a:lnTo>
                  <a:pt x="5545" y="16510"/>
                </a:lnTo>
                <a:lnTo>
                  <a:pt x="5447" y="16461"/>
                </a:lnTo>
                <a:lnTo>
                  <a:pt x="5349" y="16388"/>
                </a:lnTo>
                <a:lnTo>
                  <a:pt x="5276" y="16266"/>
                </a:lnTo>
                <a:lnTo>
                  <a:pt x="5227" y="16119"/>
                </a:lnTo>
                <a:lnTo>
                  <a:pt x="5178" y="15973"/>
                </a:lnTo>
                <a:lnTo>
                  <a:pt x="5178" y="15802"/>
                </a:lnTo>
                <a:lnTo>
                  <a:pt x="5154" y="15655"/>
                </a:lnTo>
                <a:lnTo>
                  <a:pt x="5105" y="15484"/>
                </a:lnTo>
                <a:lnTo>
                  <a:pt x="5056" y="15338"/>
                </a:lnTo>
                <a:lnTo>
                  <a:pt x="4983" y="15240"/>
                </a:lnTo>
                <a:lnTo>
                  <a:pt x="4934" y="15191"/>
                </a:lnTo>
                <a:lnTo>
                  <a:pt x="4910" y="15093"/>
                </a:lnTo>
                <a:lnTo>
                  <a:pt x="4836" y="14849"/>
                </a:lnTo>
                <a:lnTo>
                  <a:pt x="4812" y="14556"/>
                </a:lnTo>
                <a:lnTo>
                  <a:pt x="4788" y="14214"/>
                </a:lnTo>
                <a:lnTo>
                  <a:pt x="4788" y="13970"/>
                </a:lnTo>
                <a:lnTo>
                  <a:pt x="4788" y="13799"/>
                </a:lnTo>
                <a:lnTo>
                  <a:pt x="4739" y="13604"/>
                </a:lnTo>
                <a:lnTo>
                  <a:pt x="4714" y="13433"/>
                </a:lnTo>
                <a:lnTo>
                  <a:pt x="4641" y="13237"/>
                </a:lnTo>
                <a:lnTo>
                  <a:pt x="4568" y="13066"/>
                </a:lnTo>
                <a:lnTo>
                  <a:pt x="4494" y="12920"/>
                </a:lnTo>
                <a:lnTo>
                  <a:pt x="4397" y="12773"/>
                </a:lnTo>
                <a:lnTo>
                  <a:pt x="4324" y="12676"/>
                </a:lnTo>
                <a:lnTo>
                  <a:pt x="4128" y="12456"/>
                </a:lnTo>
                <a:lnTo>
                  <a:pt x="3982" y="12260"/>
                </a:lnTo>
                <a:lnTo>
                  <a:pt x="3884" y="12114"/>
                </a:lnTo>
                <a:lnTo>
                  <a:pt x="3835" y="11992"/>
                </a:lnTo>
                <a:lnTo>
                  <a:pt x="3811" y="11845"/>
                </a:lnTo>
                <a:lnTo>
                  <a:pt x="3786" y="11772"/>
                </a:lnTo>
                <a:lnTo>
                  <a:pt x="3737" y="11723"/>
                </a:lnTo>
                <a:lnTo>
                  <a:pt x="3713" y="11650"/>
                </a:lnTo>
                <a:lnTo>
                  <a:pt x="3664" y="11528"/>
                </a:lnTo>
                <a:lnTo>
                  <a:pt x="3664" y="11381"/>
                </a:lnTo>
                <a:lnTo>
                  <a:pt x="3640" y="11235"/>
                </a:lnTo>
                <a:lnTo>
                  <a:pt x="3664" y="11088"/>
                </a:lnTo>
                <a:lnTo>
                  <a:pt x="3664" y="10942"/>
                </a:lnTo>
                <a:lnTo>
                  <a:pt x="3713" y="10819"/>
                </a:lnTo>
                <a:lnTo>
                  <a:pt x="3737" y="10771"/>
                </a:lnTo>
                <a:lnTo>
                  <a:pt x="3786" y="10697"/>
                </a:lnTo>
                <a:lnTo>
                  <a:pt x="3811" y="10648"/>
                </a:lnTo>
                <a:lnTo>
                  <a:pt x="3835" y="10478"/>
                </a:lnTo>
                <a:lnTo>
                  <a:pt x="3811" y="10307"/>
                </a:lnTo>
                <a:lnTo>
                  <a:pt x="3786" y="10233"/>
                </a:lnTo>
                <a:lnTo>
                  <a:pt x="3737" y="10184"/>
                </a:lnTo>
                <a:lnTo>
                  <a:pt x="3689" y="10160"/>
                </a:lnTo>
                <a:lnTo>
                  <a:pt x="3615" y="10111"/>
                </a:lnTo>
                <a:lnTo>
                  <a:pt x="3444" y="10087"/>
                </a:lnTo>
                <a:lnTo>
                  <a:pt x="3347" y="10062"/>
                </a:lnTo>
                <a:lnTo>
                  <a:pt x="3200" y="9989"/>
                </a:lnTo>
                <a:lnTo>
                  <a:pt x="3054" y="9867"/>
                </a:lnTo>
                <a:lnTo>
                  <a:pt x="2883" y="9720"/>
                </a:lnTo>
                <a:lnTo>
                  <a:pt x="2712" y="9574"/>
                </a:lnTo>
                <a:lnTo>
                  <a:pt x="2565" y="9452"/>
                </a:lnTo>
                <a:lnTo>
                  <a:pt x="2419" y="9354"/>
                </a:lnTo>
                <a:lnTo>
                  <a:pt x="2321" y="9330"/>
                </a:lnTo>
                <a:lnTo>
                  <a:pt x="2199" y="9281"/>
                </a:lnTo>
                <a:lnTo>
                  <a:pt x="2003" y="9159"/>
                </a:lnTo>
                <a:lnTo>
                  <a:pt x="1784" y="8988"/>
                </a:lnTo>
                <a:lnTo>
                  <a:pt x="1539" y="8768"/>
                </a:lnTo>
                <a:lnTo>
                  <a:pt x="1246" y="8402"/>
                </a:lnTo>
                <a:lnTo>
                  <a:pt x="1078" y="8185"/>
                </a:lnTo>
                <a:lnTo>
                  <a:pt x="1124" y="7840"/>
                </a:lnTo>
                <a:lnTo>
                  <a:pt x="1197" y="7473"/>
                </a:lnTo>
                <a:lnTo>
                  <a:pt x="1295" y="7132"/>
                </a:lnTo>
                <a:lnTo>
                  <a:pt x="1393" y="6790"/>
                </a:lnTo>
                <a:lnTo>
                  <a:pt x="1515" y="6448"/>
                </a:lnTo>
                <a:lnTo>
                  <a:pt x="1637" y="6106"/>
                </a:lnTo>
                <a:lnTo>
                  <a:pt x="1784" y="5788"/>
                </a:lnTo>
                <a:lnTo>
                  <a:pt x="1954" y="5471"/>
                </a:lnTo>
                <a:lnTo>
                  <a:pt x="2125" y="5153"/>
                </a:lnTo>
                <a:lnTo>
                  <a:pt x="2296" y="4860"/>
                </a:lnTo>
                <a:lnTo>
                  <a:pt x="2516" y="4567"/>
                </a:lnTo>
                <a:lnTo>
                  <a:pt x="2712" y="4298"/>
                </a:lnTo>
                <a:lnTo>
                  <a:pt x="3151" y="3737"/>
                </a:lnTo>
                <a:lnTo>
                  <a:pt x="3664" y="3248"/>
                </a:lnTo>
                <a:lnTo>
                  <a:pt x="4079" y="3248"/>
                </a:lnTo>
                <a:lnTo>
                  <a:pt x="4299" y="3297"/>
                </a:lnTo>
                <a:lnTo>
                  <a:pt x="4470" y="3346"/>
                </a:lnTo>
                <a:lnTo>
                  <a:pt x="4592" y="3419"/>
                </a:lnTo>
                <a:lnTo>
                  <a:pt x="4690" y="3493"/>
                </a:lnTo>
                <a:lnTo>
                  <a:pt x="4788" y="3517"/>
                </a:lnTo>
                <a:lnTo>
                  <a:pt x="4885" y="3493"/>
                </a:lnTo>
                <a:lnTo>
                  <a:pt x="4983" y="3419"/>
                </a:lnTo>
                <a:lnTo>
                  <a:pt x="5056" y="3346"/>
                </a:lnTo>
                <a:lnTo>
                  <a:pt x="5178" y="3297"/>
                </a:lnTo>
                <a:lnTo>
                  <a:pt x="5276" y="3248"/>
                </a:lnTo>
                <a:lnTo>
                  <a:pt x="5349" y="3248"/>
                </a:lnTo>
                <a:lnTo>
                  <a:pt x="5471" y="3199"/>
                </a:lnTo>
                <a:lnTo>
                  <a:pt x="5594" y="3126"/>
                </a:lnTo>
                <a:lnTo>
                  <a:pt x="5764" y="3004"/>
                </a:lnTo>
                <a:lnTo>
                  <a:pt x="5935" y="2858"/>
                </a:lnTo>
                <a:lnTo>
                  <a:pt x="6131" y="2711"/>
                </a:lnTo>
                <a:lnTo>
                  <a:pt x="6375" y="2589"/>
                </a:lnTo>
                <a:lnTo>
                  <a:pt x="6619" y="2516"/>
                </a:lnTo>
                <a:lnTo>
                  <a:pt x="6888" y="2467"/>
                </a:lnTo>
                <a:close/>
                <a:moveTo>
                  <a:pt x="9379" y="0"/>
                </a:moveTo>
                <a:lnTo>
                  <a:pt x="8891" y="24"/>
                </a:lnTo>
                <a:lnTo>
                  <a:pt x="8427" y="49"/>
                </a:lnTo>
                <a:lnTo>
                  <a:pt x="7963" y="122"/>
                </a:lnTo>
                <a:lnTo>
                  <a:pt x="7499" y="195"/>
                </a:lnTo>
                <a:lnTo>
                  <a:pt x="7034" y="293"/>
                </a:lnTo>
                <a:lnTo>
                  <a:pt x="6595" y="440"/>
                </a:lnTo>
                <a:lnTo>
                  <a:pt x="6155" y="586"/>
                </a:lnTo>
                <a:lnTo>
                  <a:pt x="5740" y="733"/>
                </a:lnTo>
                <a:lnTo>
                  <a:pt x="5325" y="928"/>
                </a:lnTo>
                <a:lnTo>
                  <a:pt x="4910" y="1148"/>
                </a:lnTo>
                <a:lnTo>
                  <a:pt x="4519" y="1368"/>
                </a:lnTo>
                <a:lnTo>
                  <a:pt x="4128" y="1612"/>
                </a:lnTo>
                <a:lnTo>
                  <a:pt x="3762" y="1881"/>
                </a:lnTo>
                <a:lnTo>
                  <a:pt x="3420" y="2149"/>
                </a:lnTo>
                <a:lnTo>
                  <a:pt x="3078" y="2442"/>
                </a:lnTo>
                <a:lnTo>
                  <a:pt x="2760" y="2760"/>
                </a:lnTo>
                <a:lnTo>
                  <a:pt x="2443" y="3077"/>
                </a:lnTo>
                <a:lnTo>
                  <a:pt x="2150" y="3419"/>
                </a:lnTo>
                <a:lnTo>
                  <a:pt x="1881" y="3761"/>
                </a:lnTo>
                <a:lnTo>
                  <a:pt x="1613" y="4128"/>
                </a:lnTo>
                <a:lnTo>
                  <a:pt x="1368" y="4518"/>
                </a:lnTo>
                <a:lnTo>
                  <a:pt x="1149" y="4909"/>
                </a:lnTo>
                <a:lnTo>
                  <a:pt x="929" y="5324"/>
                </a:lnTo>
                <a:lnTo>
                  <a:pt x="733" y="5739"/>
                </a:lnTo>
                <a:lnTo>
                  <a:pt x="587" y="6155"/>
                </a:lnTo>
                <a:lnTo>
                  <a:pt x="440" y="6594"/>
                </a:lnTo>
                <a:lnTo>
                  <a:pt x="294" y="7034"/>
                </a:lnTo>
                <a:lnTo>
                  <a:pt x="196" y="7498"/>
                </a:lnTo>
                <a:lnTo>
                  <a:pt x="123" y="7962"/>
                </a:lnTo>
                <a:lnTo>
                  <a:pt x="49" y="8426"/>
                </a:lnTo>
                <a:lnTo>
                  <a:pt x="25" y="8890"/>
                </a:lnTo>
                <a:lnTo>
                  <a:pt x="1" y="9378"/>
                </a:lnTo>
                <a:lnTo>
                  <a:pt x="25" y="9867"/>
                </a:lnTo>
                <a:lnTo>
                  <a:pt x="49" y="10331"/>
                </a:lnTo>
                <a:lnTo>
                  <a:pt x="123" y="10795"/>
                </a:lnTo>
                <a:lnTo>
                  <a:pt x="196" y="11259"/>
                </a:lnTo>
                <a:lnTo>
                  <a:pt x="294" y="11723"/>
                </a:lnTo>
                <a:lnTo>
                  <a:pt x="440" y="12163"/>
                </a:lnTo>
                <a:lnTo>
                  <a:pt x="587" y="12602"/>
                </a:lnTo>
                <a:lnTo>
                  <a:pt x="733" y="13018"/>
                </a:lnTo>
                <a:lnTo>
                  <a:pt x="929" y="13433"/>
                </a:lnTo>
                <a:lnTo>
                  <a:pt x="1149" y="13848"/>
                </a:lnTo>
                <a:lnTo>
                  <a:pt x="1368" y="14239"/>
                </a:lnTo>
                <a:lnTo>
                  <a:pt x="1613" y="14629"/>
                </a:lnTo>
                <a:lnTo>
                  <a:pt x="1881" y="14996"/>
                </a:lnTo>
                <a:lnTo>
                  <a:pt x="2150" y="15338"/>
                </a:lnTo>
                <a:lnTo>
                  <a:pt x="2443" y="15680"/>
                </a:lnTo>
                <a:lnTo>
                  <a:pt x="2760" y="15997"/>
                </a:lnTo>
                <a:lnTo>
                  <a:pt x="3078" y="16315"/>
                </a:lnTo>
                <a:lnTo>
                  <a:pt x="3420" y="16608"/>
                </a:lnTo>
                <a:lnTo>
                  <a:pt x="3762" y="16876"/>
                </a:lnTo>
                <a:lnTo>
                  <a:pt x="4128" y="17145"/>
                </a:lnTo>
                <a:lnTo>
                  <a:pt x="4519" y="17389"/>
                </a:lnTo>
                <a:lnTo>
                  <a:pt x="4910" y="17609"/>
                </a:lnTo>
                <a:lnTo>
                  <a:pt x="5325" y="17829"/>
                </a:lnTo>
                <a:lnTo>
                  <a:pt x="5740" y="18024"/>
                </a:lnTo>
                <a:lnTo>
                  <a:pt x="6155" y="18171"/>
                </a:lnTo>
                <a:lnTo>
                  <a:pt x="6595" y="18317"/>
                </a:lnTo>
                <a:lnTo>
                  <a:pt x="7034" y="18464"/>
                </a:lnTo>
                <a:lnTo>
                  <a:pt x="7499" y="18562"/>
                </a:lnTo>
                <a:lnTo>
                  <a:pt x="7963" y="18635"/>
                </a:lnTo>
                <a:lnTo>
                  <a:pt x="8427" y="18708"/>
                </a:lnTo>
                <a:lnTo>
                  <a:pt x="8891" y="18733"/>
                </a:lnTo>
                <a:lnTo>
                  <a:pt x="9379" y="18757"/>
                </a:lnTo>
                <a:lnTo>
                  <a:pt x="9868" y="18733"/>
                </a:lnTo>
                <a:lnTo>
                  <a:pt x="10332" y="18708"/>
                </a:lnTo>
                <a:lnTo>
                  <a:pt x="10796" y="18635"/>
                </a:lnTo>
                <a:lnTo>
                  <a:pt x="11260" y="18562"/>
                </a:lnTo>
                <a:lnTo>
                  <a:pt x="11724" y="18464"/>
                </a:lnTo>
                <a:lnTo>
                  <a:pt x="12163" y="18317"/>
                </a:lnTo>
                <a:lnTo>
                  <a:pt x="12603" y="18171"/>
                </a:lnTo>
                <a:lnTo>
                  <a:pt x="13018" y="18024"/>
                </a:lnTo>
                <a:lnTo>
                  <a:pt x="13433" y="17829"/>
                </a:lnTo>
                <a:lnTo>
                  <a:pt x="13848" y="17609"/>
                </a:lnTo>
                <a:lnTo>
                  <a:pt x="14239" y="17389"/>
                </a:lnTo>
                <a:lnTo>
                  <a:pt x="14630" y="17145"/>
                </a:lnTo>
                <a:lnTo>
                  <a:pt x="14996" y="16876"/>
                </a:lnTo>
                <a:lnTo>
                  <a:pt x="15338" y="16608"/>
                </a:lnTo>
                <a:lnTo>
                  <a:pt x="15680" y="16315"/>
                </a:lnTo>
                <a:lnTo>
                  <a:pt x="15998" y="15997"/>
                </a:lnTo>
                <a:lnTo>
                  <a:pt x="16315" y="15680"/>
                </a:lnTo>
                <a:lnTo>
                  <a:pt x="16608" y="15338"/>
                </a:lnTo>
                <a:lnTo>
                  <a:pt x="16877" y="14996"/>
                </a:lnTo>
                <a:lnTo>
                  <a:pt x="17146" y="14629"/>
                </a:lnTo>
                <a:lnTo>
                  <a:pt x="17390" y="14239"/>
                </a:lnTo>
                <a:lnTo>
                  <a:pt x="17610" y="13848"/>
                </a:lnTo>
                <a:lnTo>
                  <a:pt x="17829" y="13433"/>
                </a:lnTo>
                <a:lnTo>
                  <a:pt x="18025" y="13018"/>
                </a:lnTo>
                <a:lnTo>
                  <a:pt x="18171" y="12602"/>
                </a:lnTo>
                <a:lnTo>
                  <a:pt x="18318" y="12163"/>
                </a:lnTo>
                <a:lnTo>
                  <a:pt x="18464" y="11723"/>
                </a:lnTo>
                <a:lnTo>
                  <a:pt x="18562" y="11259"/>
                </a:lnTo>
                <a:lnTo>
                  <a:pt x="18635" y="10795"/>
                </a:lnTo>
                <a:lnTo>
                  <a:pt x="18709" y="10331"/>
                </a:lnTo>
                <a:lnTo>
                  <a:pt x="18733" y="9867"/>
                </a:lnTo>
                <a:lnTo>
                  <a:pt x="18758" y="9378"/>
                </a:lnTo>
                <a:lnTo>
                  <a:pt x="18733" y="8890"/>
                </a:lnTo>
                <a:lnTo>
                  <a:pt x="18709" y="8426"/>
                </a:lnTo>
                <a:lnTo>
                  <a:pt x="18635" y="7962"/>
                </a:lnTo>
                <a:lnTo>
                  <a:pt x="18562" y="7498"/>
                </a:lnTo>
                <a:lnTo>
                  <a:pt x="18464" y="7034"/>
                </a:lnTo>
                <a:lnTo>
                  <a:pt x="18318" y="6594"/>
                </a:lnTo>
                <a:lnTo>
                  <a:pt x="18171" y="6155"/>
                </a:lnTo>
                <a:lnTo>
                  <a:pt x="18025" y="5739"/>
                </a:lnTo>
                <a:lnTo>
                  <a:pt x="17829" y="5324"/>
                </a:lnTo>
                <a:lnTo>
                  <a:pt x="17610" y="4909"/>
                </a:lnTo>
                <a:lnTo>
                  <a:pt x="17390" y="4518"/>
                </a:lnTo>
                <a:lnTo>
                  <a:pt x="17146" y="4128"/>
                </a:lnTo>
                <a:lnTo>
                  <a:pt x="16877" y="3761"/>
                </a:lnTo>
                <a:lnTo>
                  <a:pt x="16608" y="3419"/>
                </a:lnTo>
                <a:lnTo>
                  <a:pt x="16315" y="3077"/>
                </a:lnTo>
                <a:lnTo>
                  <a:pt x="15998" y="2760"/>
                </a:lnTo>
                <a:lnTo>
                  <a:pt x="15680" y="2442"/>
                </a:lnTo>
                <a:lnTo>
                  <a:pt x="15338" y="2149"/>
                </a:lnTo>
                <a:lnTo>
                  <a:pt x="14996" y="1881"/>
                </a:lnTo>
                <a:lnTo>
                  <a:pt x="14630" y="1612"/>
                </a:lnTo>
                <a:lnTo>
                  <a:pt x="14239" y="1368"/>
                </a:lnTo>
                <a:lnTo>
                  <a:pt x="13848" y="1148"/>
                </a:lnTo>
                <a:lnTo>
                  <a:pt x="13433" y="928"/>
                </a:lnTo>
                <a:lnTo>
                  <a:pt x="13018" y="733"/>
                </a:lnTo>
                <a:lnTo>
                  <a:pt x="12603" y="586"/>
                </a:lnTo>
                <a:lnTo>
                  <a:pt x="12163" y="440"/>
                </a:lnTo>
                <a:lnTo>
                  <a:pt x="11724" y="293"/>
                </a:lnTo>
                <a:lnTo>
                  <a:pt x="11260" y="195"/>
                </a:lnTo>
                <a:lnTo>
                  <a:pt x="10796" y="122"/>
                </a:lnTo>
                <a:lnTo>
                  <a:pt x="10332" y="49"/>
                </a:lnTo>
                <a:lnTo>
                  <a:pt x="9868" y="24"/>
                </a:lnTo>
                <a:lnTo>
                  <a:pt x="937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81" name="Google Shape;655;p40"/>
          <p:cNvGrpSpPr/>
          <p:nvPr/>
        </p:nvGrpSpPr>
        <p:grpSpPr>
          <a:xfrm>
            <a:off x="5472171" y="3207435"/>
            <a:ext cx="342008" cy="342029"/>
            <a:chOff x="6654650" y="3665275"/>
            <a:chExt cx="409100" cy="409125"/>
          </a:xfrm>
          <a:solidFill>
            <a:schemeClr val="bg1"/>
          </a:solidFill>
        </p:grpSpPr>
        <p:sp>
          <p:nvSpPr>
            <p:cNvPr id="482" name="Google Shape;656;p40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l" t="t" r="r" b="b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657;p40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l" t="t" r="r" b="b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4" name="Google Shape;658;p40"/>
          <p:cNvGrpSpPr/>
          <p:nvPr/>
        </p:nvGrpSpPr>
        <p:grpSpPr>
          <a:xfrm>
            <a:off x="386135" y="3756667"/>
            <a:ext cx="370599" cy="370620"/>
            <a:chOff x="570875" y="4322250"/>
            <a:chExt cx="443300" cy="443325"/>
          </a:xfrm>
          <a:solidFill>
            <a:schemeClr val="bg1"/>
          </a:solidFill>
        </p:grpSpPr>
        <p:sp>
          <p:nvSpPr>
            <p:cNvPr id="485" name="Google Shape;659;p40"/>
            <p:cNvSpPr/>
            <p:nvPr/>
          </p:nvSpPr>
          <p:spPr>
            <a:xfrm>
              <a:off x="570875" y="4322250"/>
              <a:ext cx="443300" cy="443325"/>
            </a:xfrm>
            <a:custGeom>
              <a:avLst/>
              <a:gdLst/>
              <a:ahLst/>
              <a:cxnLst/>
              <a:rect l="l" t="t" r="r" b="b"/>
              <a:pathLst>
                <a:path w="17732" h="17733" extrusionOk="0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660;p40"/>
            <p:cNvSpPr/>
            <p:nvPr/>
          </p:nvSpPr>
          <p:spPr>
            <a:xfrm>
              <a:off x="597725" y="4665400"/>
              <a:ext cx="73300" cy="73300"/>
            </a:xfrm>
            <a:custGeom>
              <a:avLst/>
              <a:gdLst/>
              <a:ahLst/>
              <a:cxnLst/>
              <a:rect l="l" t="t" r="r" b="b"/>
              <a:pathLst>
                <a:path w="2932" h="2932" extrusionOk="0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661;p40"/>
            <p:cNvSpPr/>
            <p:nvPr/>
          </p:nvSpPr>
          <p:spPr>
            <a:xfrm>
              <a:off x="654525" y="4708150"/>
              <a:ext cx="47025" cy="47025"/>
            </a:xfrm>
            <a:custGeom>
              <a:avLst/>
              <a:gdLst/>
              <a:ahLst/>
              <a:cxnLst/>
              <a:rect l="l" t="t" r="r" b="b"/>
              <a:pathLst>
                <a:path w="1881" h="1881" extrusionOk="0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662;p40"/>
            <p:cNvSpPr/>
            <p:nvPr/>
          </p:nvSpPr>
          <p:spPr>
            <a:xfrm>
              <a:off x="581250" y="4634875"/>
              <a:ext cx="47050" cy="47050"/>
            </a:xfrm>
            <a:custGeom>
              <a:avLst/>
              <a:gdLst/>
              <a:ahLst/>
              <a:cxnLst/>
              <a:rect l="l" t="t" r="r" b="b"/>
              <a:pathLst>
                <a:path w="1882" h="1882" extrusionOk="0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9" name="Google Shape;663;p40"/>
          <p:cNvSpPr/>
          <p:nvPr/>
        </p:nvSpPr>
        <p:spPr>
          <a:xfrm>
            <a:off x="934381" y="3828789"/>
            <a:ext cx="401238" cy="226661"/>
          </a:xfrm>
          <a:custGeom>
            <a:avLst/>
            <a:gdLst/>
            <a:ahLst/>
            <a:cxnLst/>
            <a:rect l="l" t="t" r="r" b="b"/>
            <a:pathLst>
              <a:path w="19198" h="10845" extrusionOk="0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0" name="Google Shape;664;p40"/>
          <p:cNvGrpSpPr/>
          <p:nvPr/>
        </p:nvGrpSpPr>
        <p:grpSpPr>
          <a:xfrm>
            <a:off x="1563724" y="3729120"/>
            <a:ext cx="269526" cy="425712"/>
            <a:chOff x="1979475" y="4289300"/>
            <a:chExt cx="322400" cy="509225"/>
          </a:xfrm>
          <a:solidFill>
            <a:schemeClr val="bg1"/>
          </a:solidFill>
        </p:grpSpPr>
        <p:sp>
          <p:nvSpPr>
            <p:cNvPr id="491" name="Google Shape;665;p40"/>
            <p:cNvSpPr/>
            <p:nvPr/>
          </p:nvSpPr>
          <p:spPr>
            <a:xfrm>
              <a:off x="2187075" y="4509100"/>
              <a:ext cx="114800" cy="114800"/>
            </a:xfrm>
            <a:custGeom>
              <a:avLst/>
              <a:gdLst/>
              <a:ahLst/>
              <a:cxnLst/>
              <a:rect l="l" t="t" r="r" b="b"/>
              <a:pathLst>
                <a:path w="4592" h="4592" extrusionOk="0">
                  <a:moveTo>
                    <a:pt x="4396" y="0"/>
                  </a:moveTo>
                  <a:lnTo>
                    <a:pt x="3981" y="49"/>
                  </a:lnTo>
                  <a:lnTo>
                    <a:pt x="3419" y="171"/>
                  </a:lnTo>
                  <a:lnTo>
                    <a:pt x="2784" y="367"/>
                  </a:lnTo>
                  <a:lnTo>
                    <a:pt x="2100" y="587"/>
                  </a:lnTo>
                  <a:lnTo>
                    <a:pt x="1465" y="831"/>
                  </a:lnTo>
                  <a:lnTo>
                    <a:pt x="1172" y="953"/>
                  </a:lnTo>
                  <a:lnTo>
                    <a:pt x="928" y="1099"/>
                  </a:lnTo>
                  <a:lnTo>
                    <a:pt x="708" y="1246"/>
                  </a:lnTo>
                  <a:lnTo>
                    <a:pt x="562" y="1368"/>
                  </a:lnTo>
                  <a:lnTo>
                    <a:pt x="440" y="1515"/>
                  </a:lnTo>
                  <a:lnTo>
                    <a:pt x="318" y="1637"/>
                  </a:lnTo>
                  <a:lnTo>
                    <a:pt x="244" y="1808"/>
                  </a:lnTo>
                  <a:lnTo>
                    <a:pt x="171" y="1954"/>
                  </a:lnTo>
                  <a:lnTo>
                    <a:pt x="98" y="2101"/>
                  </a:lnTo>
                  <a:lnTo>
                    <a:pt x="49" y="2272"/>
                  </a:lnTo>
                  <a:lnTo>
                    <a:pt x="25" y="2443"/>
                  </a:lnTo>
                  <a:lnTo>
                    <a:pt x="0" y="2589"/>
                  </a:lnTo>
                  <a:lnTo>
                    <a:pt x="0" y="2760"/>
                  </a:lnTo>
                  <a:lnTo>
                    <a:pt x="25" y="2931"/>
                  </a:lnTo>
                  <a:lnTo>
                    <a:pt x="49" y="3102"/>
                  </a:lnTo>
                  <a:lnTo>
                    <a:pt x="98" y="3273"/>
                  </a:lnTo>
                  <a:lnTo>
                    <a:pt x="147" y="3420"/>
                  </a:lnTo>
                  <a:lnTo>
                    <a:pt x="220" y="3566"/>
                  </a:lnTo>
                  <a:lnTo>
                    <a:pt x="318" y="3737"/>
                  </a:lnTo>
                  <a:lnTo>
                    <a:pt x="415" y="3859"/>
                  </a:lnTo>
                  <a:lnTo>
                    <a:pt x="2418" y="1857"/>
                  </a:lnTo>
                  <a:lnTo>
                    <a:pt x="2491" y="1808"/>
                  </a:lnTo>
                  <a:lnTo>
                    <a:pt x="2638" y="1808"/>
                  </a:lnTo>
                  <a:lnTo>
                    <a:pt x="2711" y="1857"/>
                  </a:lnTo>
                  <a:lnTo>
                    <a:pt x="2760" y="1930"/>
                  </a:lnTo>
                  <a:lnTo>
                    <a:pt x="2784" y="2028"/>
                  </a:lnTo>
                  <a:lnTo>
                    <a:pt x="2760" y="2101"/>
                  </a:lnTo>
                  <a:lnTo>
                    <a:pt x="2711" y="2174"/>
                  </a:lnTo>
                  <a:lnTo>
                    <a:pt x="708" y="4177"/>
                  </a:lnTo>
                  <a:lnTo>
                    <a:pt x="855" y="4274"/>
                  </a:lnTo>
                  <a:lnTo>
                    <a:pt x="1001" y="4372"/>
                  </a:lnTo>
                  <a:lnTo>
                    <a:pt x="1172" y="4445"/>
                  </a:lnTo>
                  <a:lnTo>
                    <a:pt x="1319" y="4494"/>
                  </a:lnTo>
                  <a:lnTo>
                    <a:pt x="1490" y="4543"/>
                  </a:lnTo>
                  <a:lnTo>
                    <a:pt x="1661" y="4568"/>
                  </a:lnTo>
                  <a:lnTo>
                    <a:pt x="1807" y="4592"/>
                  </a:lnTo>
                  <a:lnTo>
                    <a:pt x="1978" y="4568"/>
                  </a:lnTo>
                  <a:lnTo>
                    <a:pt x="2149" y="4568"/>
                  </a:lnTo>
                  <a:lnTo>
                    <a:pt x="2320" y="4543"/>
                  </a:lnTo>
                  <a:lnTo>
                    <a:pt x="2491" y="4494"/>
                  </a:lnTo>
                  <a:lnTo>
                    <a:pt x="2638" y="4421"/>
                  </a:lnTo>
                  <a:lnTo>
                    <a:pt x="2784" y="4348"/>
                  </a:lnTo>
                  <a:lnTo>
                    <a:pt x="2931" y="4250"/>
                  </a:lnTo>
                  <a:lnTo>
                    <a:pt x="3077" y="4152"/>
                  </a:lnTo>
                  <a:lnTo>
                    <a:pt x="3200" y="4030"/>
                  </a:lnTo>
                  <a:lnTo>
                    <a:pt x="3346" y="3859"/>
                  </a:lnTo>
                  <a:lnTo>
                    <a:pt x="3493" y="3664"/>
                  </a:lnTo>
                  <a:lnTo>
                    <a:pt x="3615" y="3395"/>
                  </a:lnTo>
                  <a:lnTo>
                    <a:pt x="3761" y="3127"/>
                  </a:lnTo>
                  <a:lnTo>
                    <a:pt x="4005" y="2467"/>
                  </a:lnTo>
                  <a:lnTo>
                    <a:pt x="4225" y="1808"/>
                  </a:lnTo>
                  <a:lnTo>
                    <a:pt x="4421" y="1148"/>
                  </a:lnTo>
                  <a:lnTo>
                    <a:pt x="4543" y="611"/>
                  </a:lnTo>
                  <a:lnTo>
                    <a:pt x="4592" y="196"/>
                  </a:lnTo>
                  <a:lnTo>
                    <a:pt x="4592" y="74"/>
                  </a:lnTo>
                  <a:lnTo>
                    <a:pt x="456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666;p40"/>
            <p:cNvSpPr/>
            <p:nvPr/>
          </p:nvSpPr>
          <p:spPr>
            <a:xfrm>
              <a:off x="1979475" y="4542675"/>
              <a:ext cx="156925" cy="156950"/>
            </a:xfrm>
            <a:custGeom>
              <a:avLst/>
              <a:gdLst/>
              <a:ahLst/>
              <a:cxnLst/>
              <a:rect l="l" t="t" r="r" b="b"/>
              <a:pathLst>
                <a:path w="6277" h="6278" extrusionOk="0">
                  <a:moveTo>
                    <a:pt x="122" y="1"/>
                  </a:moveTo>
                  <a:lnTo>
                    <a:pt x="25" y="25"/>
                  </a:lnTo>
                  <a:lnTo>
                    <a:pt x="0" y="123"/>
                  </a:lnTo>
                  <a:lnTo>
                    <a:pt x="0" y="294"/>
                  </a:lnTo>
                  <a:lnTo>
                    <a:pt x="25" y="538"/>
                  </a:lnTo>
                  <a:lnTo>
                    <a:pt x="74" y="856"/>
                  </a:lnTo>
                  <a:lnTo>
                    <a:pt x="244" y="1613"/>
                  </a:lnTo>
                  <a:lnTo>
                    <a:pt x="489" y="2492"/>
                  </a:lnTo>
                  <a:lnTo>
                    <a:pt x="806" y="3420"/>
                  </a:lnTo>
                  <a:lnTo>
                    <a:pt x="977" y="3860"/>
                  </a:lnTo>
                  <a:lnTo>
                    <a:pt x="1148" y="4275"/>
                  </a:lnTo>
                  <a:lnTo>
                    <a:pt x="1319" y="4666"/>
                  </a:lnTo>
                  <a:lnTo>
                    <a:pt x="1514" y="5007"/>
                  </a:lnTo>
                  <a:lnTo>
                    <a:pt x="1710" y="5301"/>
                  </a:lnTo>
                  <a:lnTo>
                    <a:pt x="1905" y="5520"/>
                  </a:lnTo>
                  <a:lnTo>
                    <a:pt x="2076" y="5691"/>
                  </a:lnTo>
                  <a:lnTo>
                    <a:pt x="2272" y="5838"/>
                  </a:lnTo>
                  <a:lnTo>
                    <a:pt x="2467" y="5960"/>
                  </a:lnTo>
                  <a:lnTo>
                    <a:pt x="2687" y="6058"/>
                  </a:lnTo>
                  <a:lnTo>
                    <a:pt x="2907" y="6155"/>
                  </a:lnTo>
                  <a:lnTo>
                    <a:pt x="3126" y="6204"/>
                  </a:lnTo>
                  <a:lnTo>
                    <a:pt x="3371" y="6253"/>
                  </a:lnTo>
                  <a:lnTo>
                    <a:pt x="3590" y="6277"/>
                  </a:lnTo>
                  <a:lnTo>
                    <a:pt x="3835" y="6277"/>
                  </a:lnTo>
                  <a:lnTo>
                    <a:pt x="4054" y="6253"/>
                  </a:lnTo>
                  <a:lnTo>
                    <a:pt x="4299" y="6204"/>
                  </a:lnTo>
                  <a:lnTo>
                    <a:pt x="4519" y="6155"/>
                  </a:lnTo>
                  <a:lnTo>
                    <a:pt x="4738" y="6058"/>
                  </a:lnTo>
                  <a:lnTo>
                    <a:pt x="4958" y="5960"/>
                  </a:lnTo>
                  <a:lnTo>
                    <a:pt x="5154" y="5838"/>
                  </a:lnTo>
                  <a:lnTo>
                    <a:pt x="5349" y="5691"/>
                  </a:lnTo>
                  <a:lnTo>
                    <a:pt x="2003" y="2345"/>
                  </a:lnTo>
                  <a:lnTo>
                    <a:pt x="1954" y="2272"/>
                  </a:lnTo>
                  <a:lnTo>
                    <a:pt x="1954" y="2174"/>
                  </a:lnTo>
                  <a:lnTo>
                    <a:pt x="1954" y="2101"/>
                  </a:lnTo>
                  <a:lnTo>
                    <a:pt x="2003" y="2003"/>
                  </a:lnTo>
                  <a:lnTo>
                    <a:pt x="2101" y="1955"/>
                  </a:lnTo>
                  <a:lnTo>
                    <a:pt x="2272" y="1955"/>
                  </a:lnTo>
                  <a:lnTo>
                    <a:pt x="2345" y="2003"/>
                  </a:lnTo>
                  <a:lnTo>
                    <a:pt x="5691" y="5349"/>
                  </a:lnTo>
                  <a:lnTo>
                    <a:pt x="5837" y="5154"/>
                  </a:lnTo>
                  <a:lnTo>
                    <a:pt x="5959" y="4959"/>
                  </a:lnTo>
                  <a:lnTo>
                    <a:pt x="6057" y="4739"/>
                  </a:lnTo>
                  <a:lnTo>
                    <a:pt x="6155" y="4519"/>
                  </a:lnTo>
                  <a:lnTo>
                    <a:pt x="6204" y="4299"/>
                  </a:lnTo>
                  <a:lnTo>
                    <a:pt x="6253" y="4055"/>
                  </a:lnTo>
                  <a:lnTo>
                    <a:pt x="6277" y="3835"/>
                  </a:lnTo>
                  <a:lnTo>
                    <a:pt x="6277" y="3591"/>
                  </a:lnTo>
                  <a:lnTo>
                    <a:pt x="6253" y="3371"/>
                  </a:lnTo>
                  <a:lnTo>
                    <a:pt x="6204" y="3127"/>
                  </a:lnTo>
                  <a:lnTo>
                    <a:pt x="6155" y="2907"/>
                  </a:lnTo>
                  <a:lnTo>
                    <a:pt x="6057" y="2687"/>
                  </a:lnTo>
                  <a:lnTo>
                    <a:pt x="5959" y="2467"/>
                  </a:lnTo>
                  <a:lnTo>
                    <a:pt x="5837" y="2272"/>
                  </a:lnTo>
                  <a:lnTo>
                    <a:pt x="5691" y="2077"/>
                  </a:lnTo>
                  <a:lnTo>
                    <a:pt x="5520" y="1906"/>
                  </a:lnTo>
                  <a:lnTo>
                    <a:pt x="5300" y="1710"/>
                  </a:lnTo>
                  <a:lnTo>
                    <a:pt x="5007" y="1515"/>
                  </a:lnTo>
                  <a:lnTo>
                    <a:pt x="4665" y="1320"/>
                  </a:lnTo>
                  <a:lnTo>
                    <a:pt x="4274" y="1149"/>
                  </a:lnTo>
                  <a:lnTo>
                    <a:pt x="3859" y="978"/>
                  </a:lnTo>
                  <a:lnTo>
                    <a:pt x="3419" y="807"/>
                  </a:lnTo>
                  <a:lnTo>
                    <a:pt x="2491" y="489"/>
                  </a:lnTo>
                  <a:lnTo>
                    <a:pt x="1612" y="245"/>
                  </a:lnTo>
                  <a:lnTo>
                    <a:pt x="855" y="74"/>
                  </a:lnTo>
                  <a:lnTo>
                    <a:pt x="538" y="25"/>
                  </a:lnTo>
                  <a:lnTo>
                    <a:pt x="29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667;p40"/>
            <p:cNvSpPr/>
            <p:nvPr/>
          </p:nvSpPr>
          <p:spPr>
            <a:xfrm>
              <a:off x="2041125" y="4289300"/>
              <a:ext cx="240000" cy="509225"/>
            </a:xfrm>
            <a:custGeom>
              <a:avLst/>
              <a:gdLst/>
              <a:ahLst/>
              <a:cxnLst/>
              <a:rect l="l" t="t" r="r" b="b"/>
              <a:pathLst>
                <a:path w="9600" h="20369" extrusionOk="0">
                  <a:moveTo>
                    <a:pt x="4788" y="3664"/>
                  </a:moveTo>
                  <a:lnTo>
                    <a:pt x="5032" y="3688"/>
                  </a:lnTo>
                  <a:lnTo>
                    <a:pt x="5228" y="3761"/>
                  </a:lnTo>
                  <a:lnTo>
                    <a:pt x="5423" y="3859"/>
                  </a:lnTo>
                  <a:lnTo>
                    <a:pt x="5594" y="3981"/>
                  </a:lnTo>
                  <a:lnTo>
                    <a:pt x="5716" y="4152"/>
                  </a:lnTo>
                  <a:lnTo>
                    <a:pt x="5838" y="4347"/>
                  </a:lnTo>
                  <a:lnTo>
                    <a:pt x="5887" y="4567"/>
                  </a:lnTo>
                  <a:lnTo>
                    <a:pt x="5911" y="4787"/>
                  </a:lnTo>
                  <a:lnTo>
                    <a:pt x="5887" y="5007"/>
                  </a:lnTo>
                  <a:lnTo>
                    <a:pt x="5838" y="5227"/>
                  </a:lnTo>
                  <a:lnTo>
                    <a:pt x="5716" y="5422"/>
                  </a:lnTo>
                  <a:lnTo>
                    <a:pt x="5594" y="5569"/>
                  </a:lnTo>
                  <a:lnTo>
                    <a:pt x="5423" y="5715"/>
                  </a:lnTo>
                  <a:lnTo>
                    <a:pt x="5228" y="5813"/>
                  </a:lnTo>
                  <a:lnTo>
                    <a:pt x="5032" y="5886"/>
                  </a:lnTo>
                  <a:lnTo>
                    <a:pt x="4788" y="5911"/>
                  </a:lnTo>
                  <a:lnTo>
                    <a:pt x="4568" y="5886"/>
                  </a:lnTo>
                  <a:lnTo>
                    <a:pt x="4348" y="5813"/>
                  </a:lnTo>
                  <a:lnTo>
                    <a:pt x="4177" y="5715"/>
                  </a:lnTo>
                  <a:lnTo>
                    <a:pt x="4006" y="5569"/>
                  </a:lnTo>
                  <a:lnTo>
                    <a:pt x="3860" y="5422"/>
                  </a:lnTo>
                  <a:lnTo>
                    <a:pt x="3762" y="5227"/>
                  </a:lnTo>
                  <a:lnTo>
                    <a:pt x="3689" y="5007"/>
                  </a:lnTo>
                  <a:lnTo>
                    <a:pt x="3664" y="4787"/>
                  </a:lnTo>
                  <a:lnTo>
                    <a:pt x="3689" y="4567"/>
                  </a:lnTo>
                  <a:lnTo>
                    <a:pt x="3762" y="4347"/>
                  </a:lnTo>
                  <a:lnTo>
                    <a:pt x="3860" y="4152"/>
                  </a:lnTo>
                  <a:lnTo>
                    <a:pt x="4006" y="3981"/>
                  </a:lnTo>
                  <a:lnTo>
                    <a:pt x="4177" y="3859"/>
                  </a:lnTo>
                  <a:lnTo>
                    <a:pt x="4348" y="3761"/>
                  </a:lnTo>
                  <a:lnTo>
                    <a:pt x="4568" y="3688"/>
                  </a:lnTo>
                  <a:lnTo>
                    <a:pt x="4788" y="3664"/>
                  </a:lnTo>
                  <a:close/>
                  <a:moveTo>
                    <a:pt x="4568" y="0"/>
                  </a:moveTo>
                  <a:lnTo>
                    <a:pt x="4348" y="49"/>
                  </a:lnTo>
                  <a:lnTo>
                    <a:pt x="4153" y="122"/>
                  </a:lnTo>
                  <a:lnTo>
                    <a:pt x="3933" y="220"/>
                  </a:lnTo>
                  <a:lnTo>
                    <a:pt x="3738" y="342"/>
                  </a:lnTo>
                  <a:lnTo>
                    <a:pt x="3542" y="489"/>
                  </a:lnTo>
                  <a:lnTo>
                    <a:pt x="3347" y="684"/>
                  </a:lnTo>
                  <a:lnTo>
                    <a:pt x="3176" y="904"/>
                  </a:lnTo>
                  <a:lnTo>
                    <a:pt x="2907" y="855"/>
                  </a:lnTo>
                  <a:lnTo>
                    <a:pt x="2663" y="855"/>
                  </a:lnTo>
                  <a:lnTo>
                    <a:pt x="2394" y="904"/>
                  </a:lnTo>
                  <a:lnTo>
                    <a:pt x="2175" y="953"/>
                  </a:lnTo>
                  <a:lnTo>
                    <a:pt x="1955" y="1026"/>
                  </a:lnTo>
                  <a:lnTo>
                    <a:pt x="1759" y="1124"/>
                  </a:lnTo>
                  <a:lnTo>
                    <a:pt x="1564" y="1246"/>
                  </a:lnTo>
                  <a:lnTo>
                    <a:pt x="1393" y="1392"/>
                  </a:lnTo>
                  <a:lnTo>
                    <a:pt x="1271" y="1563"/>
                  </a:lnTo>
                  <a:lnTo>
                    <a:pt x="1124" y="1734"/>
                  </a:lnTo>
                  <a:lnTo>
                    <a:pt x="1027" y="1930"/>
                  </a:lnTo>
                  <a:lnTo>
                    <a:pt x="953" y="2149"/>
                  </a:lnTo>
                  <a:lnTo>
                    <a:pt x="905" y="2394"/>
                  </a:lnTo>
                  <a:lnTo>
                    <a:pt x="880" y="2638"/>
                  </a:lnTo>
                  <a:lnTo>
                    <a:pt x="880" y="2906"/>
                  </a:lnTo>
                  <a:lnTo>
                    <a:pt x="905" y="3175"/>
                  </a:lnTo>
                  <a:lnTo>
                    <a:pt x="685" y="3346"/>
                  </a:lnTo>
                  <a:lnTo>
                    <a:pt x="514" y="3517"/>
                  </a:lnTo>
                  <a:lnTo>
                    <a:pt x="343" y="3712"/>
                  </a:lnTo>
                  <a:lnTo>
                    <a:pt x="221" y="3932"/>
                  </a:lnTo>
                  <a:lnTo>
                    <a:pt x="123" y="4128"/>
                  </a:lnTo>
                  <a:lnTo>
                    <a:pt x="50" y="4347"/>
                  </a:lnTo>
                  <a:lnTo>
                    <a:pt x="25" y="4567"/>
                  </a:lnTo>
                  <a:lnTo>
                    <a:pt x="1" y="4787"/>
                  </a:lnTo>
                  <a:lnTo>
                    <a:pt x="25" y="5007"/>
                  </a:lnTo>
                  <a:lnTo>
                    <a:pt x="50" y="5227"/>
                  </a:lnTo>
                  <a:lnTo>
                    <a:pt x="123" y="5422"/>
                  </a:lnTo>
                  <a:lnTo>
                    <a:pt x="221" y="5642"/>
                  </a:lnTo>
                  <a:lnTo>
                    <a:pt x="343" y="5837"/>
                  </a:lnTo>
                  <a:lnTo>
                    <a:pt x="514" y="6033"/>
                  </a:lnTo>
                  <a:lnTo>
                    <a:pt x="685" y="6228"/>
                  </a:lnTo>
                  <a:lnTo>
                    <a:pt x="905" y="6399"/>
                  </a:lnTo>
                  <a:lnTo>
                    <a:pt x="880" y="6668"/>
                  </a:lnTo>
                  <a:lnTo>
                    <a:pt x="880" y="6936"/>
                  </a:lnTo>
                  <a:lnTo>
                    <a:pt x="905" y="7181"/>
                  </a:lnTo>
                  <a:lnTo>
                    <a:pt x="953" y="7400"/>
                  </a:lnTo>
                  <a:lnTo>
                    <a:pt x="1027" y="7620"/>
                  </a:lnTo>
                  <a:lnTo>
                    <a:pt x="1124" y="7816"/>
                  </a:lnTo>
                  <a:lnTo>
                    <a:pt x="1271" y="8011"/>
                  </a:lnTo>
                  <a:lnTo>
                    <a:pt x="1393" y="8182"/>
                  </a:lnTo>
                  <a:lnTo>
                    <a:pt x="1564" y="8328"/>
                  </a:lnTo>
                  <a:lnTo>
                    <a:pt x="1759" y="8451"/>
                  </a:lnTo>
                  <a:lnTo>
                    <a:pt x="1955" y="8548"/>
                  </a:lnTo>
                  <a:lnTo>
                    <a:pt x="2175" y="8621"/>
                  </a:lnTo>
                  <a:lnTo>
                    <a:pt x="2394" y="8670"/>
                  </a:lnTo>
                  <a:lnTo>
                    <a:pt x="2663" y="8695"/>
                  </a:lnTo>
                  <a:lnTo>
                    <a:pt x="2907" y="8695"/>
                  </a:lnTo>
                  <a:lnTo>
                    <a:pt x="3176" y="8670"/>
                  </a:lnTo>
                  <a:lnTo>
                    <a:pt x="3420" y="8939"/>
                  </a:lnTo>
                  <a:lnTo>
                    <a:pt x="3664" y="9159"/>
                  </a:lnTo>
                  <a:lnTo>
                    <a:pt x="3933" y="9354"/>
                  </a:lnTo>
                  <a:lnTo>
                    <a:pt x="4202" y="9476"/>
                  </a:lnTo>
                  <a:lnTo>
                    <a:pt x="4202" y="19783"/>
                  </a:lnTo>
                  <a:lnTo>
                    <a:pt x="4226" y="19905"/>
                  </a:lnTo>
                  <a:lnTo>
                    <a:pt x="4251" y="20027"/>
                  </a:lnTo>
                  <a:lnTo>
                    <a:pt x="4299" y="20125"/>
                  </a:lnTo>
                  <a:lnTo>
                    <a:pt x="4373" y="20198"/>
                  </a:lnTo>
                  <a:lnTo>
                    <a:pt x="4470" y="20271"/>
                  </a:lnTo>
                  <a:lnTo>
                    <a:pt x="4568" y="20345"/>
                  </a:lnTo>
                  <a:lnTo>
                    <a:pt x="4666" y="20369"/>
                  </a:lnTo>
                  <a:lnTo>
                    <a:pt x="4910" y="20369"/>
                  </a:lnTo>
                  <a:lnTo>
                    <a:pt x="5032" y="20345"/>
                  </a:lnTo>
                  <a:lnTo>
                    <a:pt x="5130" y="20271"/>
                  </a:lnTo>
                  <a:lnTo>
                    <a:pt x="5203" y="20198"/>
                  </a:lnTo>
                  <a:lnTo>
                    <a:pt x="5276" y="20125"/>
                  </a:lnTo>
                  <a:lnTo>
                    <a:pt x="5350" y="20027"/>
                  </a:lnTo>
                  <a:lnTo>
                    <a:pt x="5374" y="19905"/>
                  </a:lnTo>
                  <a:lnTo>
                    <a:pt x="5374" y="19783"/>
                  </a:lnTo>
                  <a:lnTo>
                    <a:pt x="5374" y="9476"/>
                  </a:lnTo>
                  <a:lnTo>
                    <a:pt x="5667" y="9354"/>
                  </a:lnTo>
                  <a:lnTo>
                    <a:pt x="5936" y="9159"/>
                  </a:lnTo>
                  <a:lnTo>
                    <a:pt x="6180" y="8939"/>
                  </a:lnTo>
                  <a:lnTo>
                    <a:pt x="6400" y="8670"/>
                  </a:lnTo>
                  <a:lnTo>
                    <a:pt x="6668" y="8695"/>
                  </a:lnTo>
                  <a:lnTo>
                    <a:pt x="6937" y="8695"/>
                  </a:lnTo>
                  <a:lnTo>
                    <a:pt x="7181" y="8670"/>
                  </a:lnTo>
                  <a:lnTo>
                    <a:pt x="7426" y="8621"/>
                  </a:lnTo>
                  <a:lnTo>
                    <a:pt x="7645" y="8548"/>
                  </a:lnTo>
                  <a:lnTo>
                    <a:pt x="7841" y="8451"/>
                  </a:lnTo>
                  <a:lnTo>
                    <a:pt x="8012" y="8328"/>
                  </a:lnTo>
                  <a:lnTo>
                    <a:pt x="8183" y="8182"/>
                  </a:lnTo>
                  <a:lnTo>
                    <a:pt x="8329" y="8011"/>
                  </a:lnTo>
                  <a:lnTo>
                    <a:pt x="8451" y="7816"/>
                  </a:lnTo>
                  <a:lnTo>
                    <a:pt x="8549" y="7620"/>
                  </a:lnTo>
                  <a:lnTo>
                    <a:pt x="8622" y="7400"/>
                  </a:lnTo>
                  <a:lnTo>
                    <a:pt x="8696" y="7181"/>
                  </a:lnTo>
                  <a:lnTo>
                    <a:pt x="8720" y="6936"/>
                  </a:lnTo>
                  <a:lnTo>
                    <a:pt x="8720" y="6668"/>
                  </a:lnTo>
                  <a:lnTo>
                    <a:pt x="8696" y="6399"/>
                  </a:lnTo>
                  <a:lnTo>
                    <a:pt x="8891" y="6228"/>
                  </a:lnTo>
                  <a:lnTo>
                    <a:pt x="9086" y="6033"/>
                  </a:lnTo>
                  <a:lnTo>
                    <a:pt x="9233" y="5837"/>
                  </a:lnTo>
                  <a:lnTo>
                    <a:pt x="9355" y="5642"/>
                  </a:lnTo>
                  <a:lnTo>
                    <a:pt x="9453" y="5422"/>
                  </a:lnTo>
                  <a:lnTo>
                    <a:pt x="9526" y="5227"/>
                  </a:lnTo>
                  <a:lnTo>
                    <a:pt x="9575" y="5007"/>
                  </a:lnTo>
                  <a:lnTo>
                    <a:pt x="9599" y="4787"/>
                  </a:lnTo>
                  <a:lnTo>
                    <a:pt x="9575" y="4567"/>
                  </a:lnTo>
                  <a:lnTo>
                    <a:pt x="9526" y="4347"/>
                  </a:lnTo>
                  <a:lnTo>
                    <a:pt x="9453" y="4128"/>
                  </a:lnTo>
                  <a:lnTo>
                    <a:pt x="9355" y="3932"/>
                  </a:lnTo>
                  <a:lnTo>
                    <a:pt x="9233" y="3712"/>
                  </a:lnTo>
                  <a:lnTo>
                    <a:pt x="9086" y="3517"/>
                  </a:lnTo>
                  <a:lnTo>
                    <a:pt x="8891" y="3346"/>
                  </a:lnTo>
                  <a:lnTo>
                    <a:pt x="8696" y="3175"/>
                  </a:lnTo>
                  <a:lnTo>
                    <a:pt x="8720" y="2906"/>
                  </a:lnTo>
                  <a:lnTo>
                    <a:pt x="8720" y="2638"/>
                  </a:lnTo>
                  <a:lnTo>
                    <a:pt x="8696" y="2394"/>
                  </a:lnTo>
                  <a:lnTo>
                    <a:pt x="8622" y="2149"/>
                  </a:lnTo>
                  <a:lnTo>
                    <a:pt x="8549" y="1930"/>
                  </a:lnTo>
                  <a:lnTo>
                    <a:pt x="8451" y="1734"/>
                  </a:lnTo>
                  <a:lnTo>
                    <a:pt x="8329" y="1563"/>
                  </a:lnTo>
                  <a:lnTo>
                    <a:pt x="8183" y="1392"/>
                  </a:lnTo>
                  <a:lnTo>
                    <a:pt x="8012" y="1246"/>
                  </a:lnTo>
                  <a:lnTo>
                    <a:pt x="7841" y="1124"/>
                  </a:lnTo>
                  <a:lnTo>
                    <a:pt x="7645" y="1026"/>
                  </a:lnTo>
                  <a:lnTo>
                    <a:pt x="7426" y="953"/>
                  </a:lnTo>
                  <a:lnTo>
                    <a:pt x="7181" y="904"/>
                  </a:lnTo>
                  <a:lnTo>
                    <a:pt x="6937" y="855"/>
                  </a:lnTo>
                  <a:lnTo>
                    <a:pt x="6668" y="855"/>
                  </a:lnTo>
                  <a:lnTo>
                    <a:pt x="6400" y="904"/>
                  </a:lnTo>
                  <a:lnTo>
                    <a:pt x="6229" y="684"/>
                  </a:lnTo>
                  <a:lnTo>
                    <a:pt x="6058" y="489"/>
                  </a:lnTo>
                  <a:lnTo>
                    <a:pt x="5863" y="342"/>
                  </a:lnTo>
                  <a:lnTo>
                    <a:pt x="5643" y="220"/>
                  </a:lnTo>
                  <a:lnTo>
                    <a:pt x="5447" y="122"/>
                  </a:lnTo>
                  <a:lnTo>
                    <a:pt x="5228" y="49"/>
                  </a:lnTo>
                  <a:lnTo>
                    <a:pt x="500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4" name="Google Shape;668;p40"/>
          <p:cNvGrpSpPr/>
          <p:nvPr/>
        </p:nvGrpSpPr>
        <p:grpSpPr>
          <a:xfrm>
            <a:off x="2103258" y="3734722"/>
            <a:ext cx="318014" cy="414510"/>
            <a:chOff x="2624850" y="4296000"/>
            <a:chExt cx="380400" cy="495825"/>
          </a:xfrm>
          <a:solidFill>
            <a:schemeClr val="bg1"/>
          </a:solidFill>
        </p:grpSpPr>
        <p:sp>
          <p:nvSpPr>
            <p:cNvPr id="495" name="Google Shape;669;p40"/>
            <p:cNvSpPr/>
            <p:nvPr/>
          </p:nvSpPr>
          <p:spPr>
            <a:xfrm>
              <a:off x="2845875" y="4296000"/>
              <a:ext cx="126425" cy="125800"/>
            </a:xfrm>
            <a:custGeom>
              <a:avLst/>
              <a:gdLst/>
              <a:ahLst/>
              <a:cxnLst/>
              <a:rect l="l" t="t" r="r" b="b"/>
              <a:pathLst>
                <a:path w="5057" h="5032" extrusionOk="0">
                  <a:moveTo>
                    <a:pt x="4812" y="1"/>
                  </a:moveTo>
                  <a:lnTo>
                    <a:pt x="4372" y="74"/>
                  </a:lnTo>
                  <a:lnTo>
                    <a:pt x="3762" y="196"/>
                  </a:lnTo>
                  <a:lnTo>
                    <a:pt x="3053" y="392"/>
                  </a:lnTo>
                  <a:lnTo>
                    <a:pt x="2321" y="636"/>
                  </a:lnTo>
                  <a:lnTo>
                    <a:pt x="1612" y="929"/>
                  </a:lnTo>
                  <a:lnTo>
                    <a:pt x="1295" y="1075"/>
                  </a:lnTo>
                  <a:lnTo>
                    <a:pt x="1026" y="1222"/>
                  </a:lnTo>
                  <a:lnTo>
                    <a:pt x="782" y="1368"/>
                  </a:lnTo>
                  <a:lnTo>
                    <a:pt x="611" y="1515"/>
                  </a:lnTo>
                  <a:lnTo>
                    <a:pt x="489" y="1662"/>
                  </a:lnTo>
                  <a:lnTo>
                    <a:pt x="367" y="1808"/>
                  </a:lnTo>
                  <a:lnTo>
                    <a:pt x="269" y="1979"/>
                  </a:lnTo>
                  <a:lnTo>
                    <a:pt x="172" y="2150"/>
                  </a:lnTo>
                  <a:lnTo>
                    <a:pt x="123" y="2321"/>
                  </a:lnTo>
                  <a:lnTo>
                    <a:pt x="74" y="2492"/>
                  </a:lnTo>
                  <a:lnTo>
                    <a:pt x="25" y="2687"/>
                  </a:lnTo>
                  <a:lnTo>
                    <a:pt x="1" y="2858"/>
                  </a:lnTo>
                  <a:lnTo>
                    <a:pt x="1" y="3054"/>
                  </a:lnTo>
                  <a:lnTo>
                    <a:pt x="25" y="3225"/>
                  </a:lnTo>
                  <a:lnTo>
                    <a:pt x="49" y="3420"/>
                  </a:lnTo>
                  <a:lnTo>
                    <a:pt x="98" y="3591"/>
                  </a:lnTo>
                  <a:lnTo>
                    <a:pt x="172" y="3762"/>
                  </a:lnTo>
                  <a:lnTo>
                    <a:pt x="245" y="3933"/>
                  </a:lnTo>
                  <a:lnTo>
                    <a:pt x="342" y="4104"/>
                  </a:lnTo>
                  <a:lnTo>
                    <a:pt x="440" y="4250"/>
                  </a:lnTo>
                  <a:lnTo>
                    <a:pt x="2638" y="2052"/>
                  </a:lnTo>
                  <a:lnTo>
                    <a:pt x="2736" y="2003"/>
                  </a:lnTo>
                  <a:lnTo>
                    <a:pt x="2809" y="1979"/>
                  </a:lnTo>
                  <a:lnTo>
                    <a:pt x="2907" y="2003"/>
                  </a:lnTo>
                  <a:lnTo>
                    <a:pt x="2980" y="2052"/>
                  </a:lnTo>
                  <a:lnTo>
                    <a:pt x="3029" y="2126"/>
                  </a:lnTo>
                  <a:lnTo>
                    <a:pt x="3053" y="2223"/>
                  </a:lnTo>
                  <a:lnTo>
                    <a:pt x="3029" y="2321"/>
                  </a:lnTo>
                  <a:lnTo>
                    <a:pt x="2980" y="2394"/>
                  </a:lnTo>
                  <a:lnTo>
                    <a:pt x="782" y="4592"/>
                  </a:lnTo>
                  <a:lnTo>
                    <a:pt x="953" y="4690"/>
                  </a:lnTo>
                  <a:lnTo>
                    <a:pt x="1100" y="4788"/>
                  </a:lnTo>
                  <a:lnTo>
                    <a:pt x="1271" y="4885"/>
                  </a:lnTo>
                  <a:lnTo>
                    <a:pt x="1466" y="4934"/>
                  </a:lnTo>
                  <a:lnTo>
                    <a:pt x="1637" y="4983"/>
                  </a:lnTo>
                  <a:lnTo>
                    <a:pt x="1808" y="5008"/>
                  </a:lnTo>
                  <a:lnTo>
                    <a:pt x="2003" y="5032"/>
                  </a:lnTo>
                  <a:lnTo>
                    <a:pt x="2174" y="5032"/>
                  </a:lnTo>
                  <a:lnTo>
                    <a:pt x="2370" y="5008"/>
                  </a:lnTo>
                  <a:lnTo>
                    <a:pt x="2541" y="4983"/>
                  </a:lnTo>
                  <a:lnTo>
                    <a:pt x="2712" y="4934"/>
                  </a:lnTo>
                  <a:lnTo>
                    <a:pt x="2907" y="4861"/>
                  </a:lnTo>
                  <a:lnTo>
                    <a:pt x="3053" y="4788"/>
                  </a:lnTo>
                  <a:lnTo>
                    <a:pt x="3224" y="4690"/>
                  </a:lnTo>
                  <a:lnTo>
                    <a:pt x="3371" y="4568"/>
                  </a:lnTo>
                  <a:lnTo>
                    <a:pt x="3517" y="4421"/>
                  </a:lnTo>
                  <a:lnTo>
                    <a:pt x="3664" y="4250"/>
                  </a:lnTo>
                  <a:lnTo>
                    <a:pt x="3835" y="4006"/>
                  </a:lnTo>
                  <a:lnTo>
                    <a:pt x="3981" y="3738"/>
                  </a:lnTo>
                  <a:lnTo>
                    <a:pt x="4128" y="3420"/>
                  </a:lnTo>
                  <a:lnTo>
                    <a:pt x="4397" y="2736"/>
                  </a:lnTo>
                  <a:lnTo>
                    <a:pt x="4641" y="1979"/>
                  </a:lnTo>
                  <a:lnTo>
                    <a:pt x="4836" y="1271"/>
                  </a:lnTo>
                  <a:lnTo>
                    <a:pt x="4983" y="660"/>
                  </a:lnTo>
                  <a:lnTo>
                    <a:pt x="5032" y="221"/>
                  </a:lnTo>
                  <a:lnTo>
                    <a:pt x="5056" y="98"/>
                  </a:lnTo>
                  <a:lnTo>
                    <a:pt x="5032" y="25"/>
                  </a:lnTo>
                  <a:lnTo>
                    <a:pt x="495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670;p40"/>
            <p:cNvSpPr/>
            <p:nvPr/>
          </p:nvSpPr>
          <p:spPr>
            <a:xfrm>
              <a:off x="2635850" y="4316150"/>
              <a:ext cx="369400" cy="475675"/>
            </a:xfrm>
            <a:custGeom>
              <a:avLst/>
              <a:gdLst/>
              <a:ahLst/>
              <a:cxnLst/>
              <a:rect l="l" t="t" r="r" b="b"/>
              <a:pathLst>
                <a:path w="14776" h="19027" extrusionOk="0">
                  <a:moveTo>
                    <a:pt x="7400" y="1"/>
                  </a:moveTo>
                  <a:lnTo>
                    <a:pt x="7254" y="25"/>
                  </a:lnTo>
                  <a:lnTo>
                    <a:pt x="7132" y="50"/>
                  </a:lnTo>
                  <a:lnTo>
                    <a:pt x="7034" y="123"/>
                  </a:lnTo>
                  <a:lnTo>
                    <a:pt x="6936" y="196"/>
                  </a:lnTo>
                  <a:lnTo>
                    <a:pt x="6863" y="294"/>
                  </a:lnTo>
                  <a:lnTo>
                    <a:pt x="6790" y="392"/>
                  </a:lnTo>
                  <a:lnTo>
                    <a:pt x="6765" y="514"/>
                  </a:lnTo>
                  <a:lnTo>
                    <a:pt x="6741" y="636"/>
                  </a:lnTo>
                  <a:lnTo>
                    <a:pt x="6741" y="4226"/>
                  </a:lnTo>
                  <a:lnTo>
                    <a:pt x="6887" y="4592"/>
                  </a:lnTo>
                  <a:lnTo>
                    <a:pt x="7009" y="4959"/>
                  </a:lnTo>
                  <a:lnTo>
                    <a:pt x="7058" y="5325"/>
                  </a:lnTo>
                  <a:lnTo>
                    <a:pt x="7083" y="5716"/>
                  </a:lnTo>
                  <a:lnTo>
                    <a:pt x="7058" y="6107"/>
                  </a:lnTo>
                  <a:lnTo>
                    <a:pt x="7009" y="6473"/>
                  </a:lnTo>
                  <a:lnTo>
                    <a:pt x="6887" y="6864"/>
                  </a:lnTo>
                  <a:lnTo>
                    <a:pt x="6741" y="7230"/>
                  </a:lnTo>
                  <a:lnTo>
                    <a:pt x="6741" y="13629"/>
                  </a:lnTo>
                  <a:lnTo>
                    <a:pt x="6203" y="13678"/>
                  </a:lnTo>
                  <a:lnTo>
                    <a:pt x="5666" y="13775"/>
                  </a:lnTo>
                  <a:lnTo>
                    <a:pt x="5153" y="13897"/>
                  </a:lnTo>
                  <a:lnTo>
                    <a:pt x="4640" y="14044"/>
                  </a:lnTo>
                  <a:lnTo>
                    <a:pt x="4152" y="14239"/>
                  </a:lnTo>
                  <a:lnTo>
                    <a:pt x="3688" y="14459"/>
                  </a:lnTo>
                  <a:lnTo>
                    <a:pt x="3224" y="14703"/>
                  </a:lnTo>
                  <a:lnTo>
                    <a:pt x="2784" y="14972"/>
                  </a:lnTo>
                  <a:lnTo>
                    <a:pt x="2369" y="15265"/>
                  </a:lnTo>
                  <a:lnTo>
                    <a:pt x="1954" y="15583"/>
                  </a:lnTo>
                  <a:lnTo>
                    <a:pt x="1588" y="15925"/>
                  </a:lnTo>
                  <a:lnTo>
                    <a:pt x="1221" y="16291"/>
                  </a:lnTo>
                  <a:lnTo>
                    <a:pt x="879" y="16682"/>
                  </a:lnTo>
                  <a:lnTo>
                    <a:pt x="562" y="17097"/>
                  </a:lnTo>
                  <a:lnTo>
                    <a:pt x="269" y="17512"/>
                  </a:lnTo>
                  <a:lnTo>
                    <a:pt x="0" y="17952"/>
                  </a:lnTo>
                  <a:lnTo>
                    <a:pt x="293" y="18074"/>
                  </a:lnTo>
                  <a:lnTo>
                    <a:pt x="611" y="18196"/>
                  </a:lnTo>
                  <a:lnTo>
                    <a:pt x="1319" y="18391"/>
                  </a:lnTo>
                  <a:lnTo>
                    <a:pt x="2125" y="18587"/>
                  </a:lnTo>
                  <a:lnTo>
                    <a:pt x="3053" y="18733"/>
                  </a:lnTo>
                  <a:lnTo>
                    <a:pt x="4030" y="18855"/>
                  </a:lnTo>
                  <a:lnTo>
                    <a:pt x="5104" y="18953"/>
                  </a:lnTo>
                  <a:lnTo>
                    <a:pt x="6228" y="19002"/>
                  </a:lnTo>
                  <a:lnTo>
                    <a:pt x="7376" y="19026"/>
                  </a:lnTo>
                  <a:lnTo>
                    <a:pt x="8548" y="19002"/>
                  </a:lnTo>
                  <a:lnTo>
                    <a:pt x="9672" y="18953"/>
                  </a:lnTo>
                  <a:lnTo>
                    <a:pt x="10746" y="18855"/>
                  </a:lnTo>
                  <a:lnTo>
                    <a:pt x="11723" y="18733"/>
                  </a:lnTo>
                  <a:lnTo>
                    <a:pt x="12651" y="18587"/>
                  </a:lnTo>
                  <a:lnTo>
                    <a:pt x="13457" y="18391"/>
                  </a:lnTo>
                  <a:lnTo>
                    <a:pt x="14165" y="18196"/>
                  </a:lnTo>
                  <a:lnTo>
                    <a:pt x="14483" y="18074"/>
                  </a:lnTo>
                  <a:lnTo>
                    <a:pt x="14776" y="17952"/>
                  </a:lnTo>
                  <a:lnTo>
                    <a:pt x="14507" y="17512"/>
                  </a:lnTo>
                  <a:lnTo>
                    <a:pt x="14214" y="17097"/>
                  </a:lnTo>
                  <a:lnTo>
                    <a:pt x="13897" y="16682"/>
                  </a:lnTo>
                  <a:lnTo>
                    <a:pt x="13555" y="16291"/>
                  </a:lnTo>
                  <a:lnTo>
                    <a:pt x="13188" y="15925"/>
                  </a:lnTo>
                  <a:lnTo>
                    <a:pt x="12822" y="15583"/>
                  </a:lnTo>
                  <a:lnTo>
                    <a:pt x="12407" y="15265"/>
                  </a:lnTo>
                  <a:lnTo>
                    <a:pt x="11992" y="14972"/>
                  </a:lnTo>
                  <a:lnTo>
                    <a:pt x="11552" y="14703"/>
                  </a:lnTo>
                  <a:lnTo>
                    <a:pt x="11088" y="14459"/>
                  </a:lnTo>
                  <a:lnTo>
                    <a:pt x="10624" y="14239"/>
                  </a:lnTo>
                  <a:lnTo>
                    <a:pt x="10136" y="14044"/>
                  </a:lnTo>
                  <a:lnTo>
                    <a:pt x="9623" y="13897"/>
                  </a:lnTo>
                  <a:lnTo>
                    <a:pt x="9110" y="13775"/>
                  </a:lnTo>
                  <a:lnTo>
                    <a:pt x="8573" y="13678"/>
                  </a:lnTo>
                  <a:lnTo>
                    <a:pt x="8035" y="13629"/>
                  </a:lnTo>
                  <a:lnTo>
                    <a:pt x="8035" y="3347"/>
                  </a:lnTo>
                  <a:lnTo>
                    <a:pt x="7913" y="3054"/>
                  </a:lnTo>
                  <a:lnTo>
                    <a:pt x="7840" y="2761"/>
                  </a:lnTo>
                  <a:lnTo>
                    <a:pt x="7791" y="2467"/>
                  </a:lnTo>
                  <a:lnTo>
                    <a:pt x="7767" y="2174"/>
                  </a:lnTo>
                  <a:lnTo>
                    <a:pt x="7791" y="1857"/>
                  </a:lnTo>
                  <a:lnTo>
                    <a:pt x="7840" y="1564"/>
                  </a:lnTo>
                  <a:lnTo>
                    <a:pt x="7913" y="1271"/>
                  </a:lnTo>
                  <a:lnTo>
                    <a:pt x="8035" y="978"/>
                  </a:lnTo>
                  <a:lnTo>
                    <a:pt x="8035" y="636"/>
                  </a:lnTo>
                  <a:lnTo>
                    <a:pt x="8011" y="514"/>
                  </a:lnTo>
                  <a:lnTo>
                    <a:pt x="7986" y="392"/>
                  </a:lnTo>
                  <a:lnTo>
                    <a:pt x="7913" y="294"/>
                  </a:lnTo>
                  <a:lnTo>
                    <a:pt x="7840" y="196"/>
                  </a:lnTo>
                  <a:lnTo>
                    <a:pt x="7742" y="123"/>
                  </a:lnTo>
                  <a:lnTo>
                    <a:pt x="7644" y="50"/>
                  </a:lnTo>
                  <a:lnTo>
                    <a:pt x="7522" y="25"/>
                  </a:lnTo>
                  <a:lnTo>
                    <a:pt x="740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671;p40"/>
            <p:cNvSpPr/>
            <p:nvPr/>
          </p:nvSpPr>
          <p:spPr>
            <a:xfrm>
              <a:off x="2624850" y="4357675"/>
              <a:ext cx="171600" cy="171600"/>
            </a:xfrm>
            <a:custGeom>
              <a:avLst/>
              <a:gdLst/>
              <a:ahLst/>
              <a:cxnLst/>
              <a:rect l="l" t="t" r="r" b="b"/>
              <a:pathLst>
                <a:path w="6864" h="6864" extrusionOk="0">
                  <a:moveTo>
                    <a:pt x="74" y="1"/>
                  </a:moveTo>
                  <a:lnTo>
                    <a:pt x="25" y="25"/>
                  </a:lnTo>
                  <a:lnTo>
                    <a:pt x="0" y="74"/>
                  </a:lnTo>
                  <a:lnTo>
                    <a:pt x="0" y="123"/>
                  </a:lnTo>
                  <a:lnTo>
                    <a:pt x="0" y="318"/>
                  </a:lnTo>
                  <a:lnTo>
                    <a:pt x="25" y="587"/>
                  </a:lnTo>
                  <a:lnTo>
                    <a:pt x="74" y="929"/>
                  </a:lnTo>
                  <a:lnTo>
                    <a:pt x="269" y="1759"/>
                  </a:lnTo>
                  <a:lnTo>
                    <a:pt x="538" y="2736"/>
                  </a:lnTo>
                  <a:lnTo>
                    <a:pt x="880" y="3737"/>
                  </a:lnTo>
                  <a:lnTo>
                    <a:pt x="1051" y="4226"/>
                  </a:lnTo>
                  <a:lnTo>
                    <a:pt x="1246" y="4690"/>
                  </a:lnTo>
                  <a:lnTo>
                    <a:pt x="1441" y="5105"/>
                  </a:lnTo>
                  <a:lnTo>
                    <a:pt x="1661" y="5496"/>
                  </a:lnTo>
                  <a:lnTo>
                    <a:pt x="1857" y="5813"/>
                  </a:lnTo>
                  <a:lnTo>
                    <a:pt x="2076" y="6057"/>
                  </a:lnTo>
                  <a:lnTo>
                    <a:pt x="2272" y="6228"/>
                  </a:lnTo>
                  <a:lnTo>
                    <a:pt x="2492" y="6399"/>
                  </a:lnTo>
                  <a:lnTo>
                    <a:pt x="2711" y="6521"/>
                  </a:lnTo>
                  <a:lnTo>
                    <a:pt x="2956" y="6644"/>
                  </a:lnTo>
                  <a:lnTo>
                    <a:pt x="3200" y="6741"/>
                  </a:lnTo>
                  <a:lnTo>
                    <a:pt x="3444" y="6815"/>
                  </a:lnTo>
                  <a:lnTo>
                    <a:pt x="3688" y="6863"/>
                  </a:lnTo>
                  <a:lnTo>
                    <a:pt x="4201" y="6863"/>
                  </a:lnTo>
                  <a:lnTo>
                    <a:pt x="4445" y="6839"/>
                  </a:lnTo>
                  <a:lnTo>
                    <a:pt x="4690" y="6815"/>
                  </a:lnTo>
                  <a:lnTo>
                    <a:pt x="4958" y="6741"/>
                  </a:lnTo>
                  <a:lnTo>
                    <a:pt x="5178" y="6644"/>
                  </a:lnTo>
                  <a:lnTo>
                    <a:pt x="5422" y="6521"/>
                  </a:lnTo>
                  <a:lnTo>
                    <a:pt x="5642" y="6399"/>
                  </a:lnTo>
                  <a:lnTo>
                    <a:pt x="5862" y="6228"/>
                  </a:lnTo>
                  <a:lnTo>
                    <a:pt x="2198" y="2565"/>
                  </a:lnTo>
                  <a:lnTo>
                    <a:pt x="2150" y="2492"/>
                  </a:lnTo>
                  <a:lnTo>
                    <a:pt x="2125" y="2394"/>
                  </a:lnTo>
                  <a:lnTo>
                    <a:pt x="2150" y="2296"/>
                  </a:lnTo>
                  <a:lnTo>
                    <a:pt x="2198" y="2199"/>
                  </a:lnTo>
                  <a:lnTo>
                    <a:pt x="2296" y="2150"/>
                  </a:lnTo>
                  <a:lnTo>
                    <a:pt x="2394" y="2125"/>
                  </a:lnTo>
                  <a:lnTo>
                    <a:pt x="2492" y="2150"/>
                  </a:lnTo>
                  <a:lnTo>
                    <a:pt x="2565" y="2199"/>
                  </a:lnTo>
                  <a:lnTo>
                    <a:pt x="6228" y="5862"/>
                  </a:lnTo>
                  <a:lnTo>
                    <a:pt x="6375" y="5642"/>
                  </a:lnTo>
                  <a:lnTo>
                    <a:pt x="6521" y="5422"/>
                  </a:lnTo>
                  <a:lnTo>
                    <a:pt x="6643" y="5203"/>
                  </a:lnTo>
                  <a:lnTo>
                    <a:pt x="6741" y="4958"/>
                  </a:lnTo>
                  <a:lnTo>
                    <a:pt x="6814" y="4714"/>
                  </a:lnTo>
                  <a:lnTo>
                    <a:pt x="6839" y="4446"/>
                  </a:lnTo>
                  <a:lnTo>
                    <a:pt x="6863" y="4201"/>
                  </a:lnTo>
                  <a:lnTo>
                    <a:pt x="6863" y="3933"/>
                  </a:lnTo>
                  <a:lnTo>
                    <a:pt x="6839" y="3688"/>
                  </a:lnTo>
                  <a:lnTo>
                    <a:pt x="6814" y="3444"/>
                  </a:lnTo>
                  <a:lnTo>
                    <a:pt x="6741" y="3200"/>
                  </a:lnTo>
                  <a:lnTo>
                    <a:pt x="6643" y="2956"/>
                  </a:lnTo>
                  <a:lnTo>
                    <a:pt x="6521" y="2711"/>
                  </a:lnTo>
                  <a:lnTo>
                    <a:pt x="6399" y="2492"/>
                  </a:lnTo>
                  <a:lnTo>
                    <a:pt x="6228" y="2272"/>
                  </a:lnTo>
                  <a:lnTo>
                    <a:pt x="6057" y="2076"/>
                  </a:lnTo>
                  <a:lnTo>
                    <a:pt x="5813" y="1857"/>
                  </a:lnTo>
                  <a:lnTo>
                    <a:pt x="5496" y="1661"/>
                  </a:lnTo>
                  <a:lnTo>
                    <a:pt x="5105" y="1466"/>
                  </a:lnTo>
                  <a:lnTo>
                    <a:pt x="4690" y="1246"/>
                  </a:lnTo>
                  <a:lnTo>
                    <a:pt x="4226" y="1051"/>
                  </a:lnTo>
                  <a:lnTo>
                    <a:pt x="3737" y="880"/>
                  </a:lnTo>
                  <a:lnTo>
                    <a:pt x="2736" y="538"/>
                  </a:lnTo>
                  <a:lnTo>
                    <a:pt x="1759" y="269"/>
                  </a:lnTo>
                  <a:lnTo>
                    <a:pt x="928" y="74"/>
                  </a:lnTo>
                  <a:lnTo>
                    <a:pt x="587" y="25"/>
                  </a:lnTo>
                  <a:lnTo>
                    <a:pt x="31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8" name="Google Shape;672;p40"/>
          <p:cNvSpPr/>
          <p:nvPr/>
        </p:nvSpPr>
        <p:spPr>
          <a:xfrm>
            <a:off x="3219215" y="3772127"/>
            <a:ext cx="339959" cy="339980"/>
          </a:xfrm>
          <a:custGeom>
            <a:avLst/>
            <a:gdLst/>
            <a:ahLst/>
            <a:cxnLst/>
            <a:rect l="l" t="t" r="r" b="b"/>
            <a:pathLst>
              <a:path w="16266" h="16267" extrusionOk="0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9" name="Google Shape;673;p40"/>
          <p:cNvSpPr/>
          <p:nvPr/>
        </p:nvSpPr>
        <p:spPr>
          <a:xfrm>
            <a:off x="2655666" y="3793571"/>
            <a:ext cx="339959" cy="297094"/>
          </a:xfrm>
          <a:custGeom>
            <a:avLst/>
            <a:gdLst/>
            <a:ahLst/>
            <a:cxnLst/>
            <a:rect l="l" t="t" r="r" b="b"/>
            <a:pathLst>
              <a:path w="16266" h="14215" extrusionOk="0">
                <a:moveTo>
                  <a:pt x="8597" y="4397"/>
                </a:moveTo>
                <a:lnTo>
                  <a:pt x="8719" y="4421"/>
                </a:lnTo>
                <a:lnTo>
                  <a:pt x="8866" y="4445"/>
                </a:lnTo>
                <a:lnTo>
                  <a:pt x="8988" y="4519"/>
                </a:lnTo>
                <a:lnTo>
                  <a:pt x="9085" y="4616"/>
                </a:lnTo>
                <a:lnTo>
                  <a:pt x="9159" y="4714"/>
                </a:lnTo>
                <a:lnTo>
                  <a:pt x="9208" y="4836"/>
                </a:lnTo>
                <a:lnTo>
                  <a:pt x="9232" y="4958"/>
                </a:lnTo>
                <a:lnTo>
                  <a:pt x="9256" y="5105"/>
                </a:lnTo>
                <a:lnTo>
                  <a:pt x="8963" y="8939"/>
                </a:lnTo>
                <a:lnTo>
                  <a:pt x="8939" y="9086"/>
                </a:lnTo>
                <a:lnTo>
                  <a:pt x="8890" y="9232"/>
                </a:lnTo>
                <a:lnTo>
                  <a:pt x="8817" y="9330"/>
                </a:lnTo>
                <a:lnTo>
                  <a:pt x="8719" y="9452"/>
                </a:lnTo>
                <a:lnTo>
                  <a:pt x="8597" y="9525"/>
                </a:lnTo>
                <a:lnTo>
                  <a:pt x="8475" y="9599"/>
                </a:lnTo>
                <a:lnTo>
                  <a:pt x="8353" y="9648"/>
                </a:lnTo>
                <a:lnTo>
                  <a:pt x="7913" y="9648"/>
                </a:lnTo>
                <a:lnTo>
                  <a:pt x="7791" y="9599"/>
                </a:lnTo>
                <a:lnTo>
                  <a:pt x="7669" y="9525"/>
                </a:lnTo>
                <a:lnTo>
                  <a:pt x="7547" y="9452"/>
                </a:lnTo>
                <a:lnTo>
                  <a:pt x="7449" y="9330"/>
                </a:lnTo>
                <a:lnTo>
                  <a:pt x="7376" y="9232"/>
                </a:lnTo>
                <a:lnTo>
                  <a:pt x="7327" y="9086"/>
                </a:lnTo>
                <a:lnTo>
                  <a:pt x="7303" y="8939"/>
                </a:lnTo>
                <a:lnTo>
                  <a:pt x="7010" y="5105"/>
                </a:lnTo>
                <a:lnTo>
                  <a:pt x="7034" y="4958"/>
                </a:lnTo>
                <a:lnTo>
                  <a:pt x="7058" y="4836"/>
                </a:lnTo>
                <a:lnTo>
                  <a:pt x="7107" y="4714"/>
                </a:lnTo>
                <a:lnTo>
                  <a:pt x="7180" y="4616"/>
                </a:lnTo>
                <a:lnTo>
                  <a:pt x="7278" y="4519"/>
                </a:lnTo>
                <a:lnTo>
                  <a:pt x="7400" y="4445"/>
                </a:lnTo>
                <a:lnTo>
                  <a:pt x="7547" y="4421"/>
                </a:lnTo>
                <a:lnTo>
                  <a:pt x="7669" y="4397"/>
                </a:lnTo>
                <a:close/>
                <a:moveTo>
                  <a:pt x="8133" y="10429"/>
                </a:moveTo>
                <a:lnTo>
                  <a:pt x="8328" y="10454"/>
                </a:lnTo>
                <a:lnTo>
                  <a:pt x="8499" y="10502"/>
                </a:lnTo>
                <a:lnTo>
                  <a:pt x="8670" y="10600"/>
                </a:lnTo>
                <a:lnTo>
                  <a:pt x="8817" y="10722"/>
                </a:lnTo>
                <a:lnTo>
                  <a:pt x="8939" y="10869"/>
                </a:lnTo>
                <a:lnTo>
                  <a:pt x="9037" y="11040"/>
                </a:lnTo>
                <a:lnTo>
                  <a:pt x="9085" y="11211"/>
                </a:lnTo>
                <a:lnTo>
                  <a:pt x="9110" y="11406"/>
                </a:lnTo>
                <a:lnTo>
                  <a:pt x="9085" y="11601"/>
                </a:lnTo>
                <a:lnTo>
                  <a:pt x="9037" y="11797"/>
                </a:lnTo>
                <a:lnTo>
                  <a:pt x="8939" y="11943"/>
                </a:lnTo>
                <a:lnTo>
                  <a:pt x="8817" y="12090"/>
                </a:lnTo>
                <a:lnTo>
                  <a:pt x="8670" y="12212"/>
                </a:lnTo>
                <a:lnTo>
                  <a:pt x="8499" y="12310"/>
                </a:lnTo>
                <a:lnTo>
                  <a:pt x="8328" y="12359"/>
                </a:lnTo>
                <a:lnTo>
                  <a:pt x="8133" y="12383"/>
                </a:lnTo>
                <a:lnTo>
                  <a:pt x="7938" y="12359"/>
                </a:lnTo>
                <a:lnTo>
                  <a:pt x="7742" y="12310"/>
                </a:lnTo>
                <a:lnTo>
                  <a:pt x="7596" y="12212"/>
                </a:lnTo>
                <a:lnTo>
                  <a:pt x="7449" y="12090"/>
                </a:lnTo>
                <a:lnTo>
                  <a:pt x="7327" y="11943"/>
                </a:lnTo>
                <a:lnTo>
                  <a:pt x="7229" y="11797"/>
                </a:lnTo>
                <a:lnTo>
                  <a:pt x="7180" y="11601"/>
                </a:lnTo>
                <a:lnTo>
                  <a:pt x="7156" y="11406"/>
                </a:lnTo>
                <a:lnTo>
                  <a:pt x="7180" y="11211"/>
                </a:lnTo>
                <a:lnTo>
                  <a:pt x="7229" y="11040"/>
                </a:lnTo>
                <a:lnTo>
                  <a:pt x="7327" y="10869"/>
                </a:lnTo>
                <a:lnTo>
                  <a:pt x="7449" y="10722"/>
                </a:lnTo>
                <a:lnTo>
                  <a:pt x="7596" y="10600"/>
                </a:lnTo>
                <a:lnTo>
                  <a:pt x="7742" y="10502"/>
                </a:lnTo>
                <a:lnTo>
                  <a:pt x="7938" y="10454"/>
                </a:lnTo>
                <a:lnTo>
                  <a:pt x="8133" y="10429"/>
                </a:lnTo>
                <a:close/>
                <a:moveTo>
                  <a:pt x="7986" y="0"/>
                </a:moveTo>
                <a:lnTo>
                  <a:pt x="7864" y="25"/>
                </a:lnTo>
                <a:lnTo>
                  <a:pt x="7742" y="74"/>
                </a:lnTo>
                <a:lnTo>
                  <a:pt x="7620" y="123"/>
                </a:lnTo>
                <a:lnTo>
                  <a:pt x="7522" y="196"/>
                </a:lnTo>
                <a:lnTo>
                  <a:pt x="7425" y="294"/>
                </a:lnTo>
                <a:lnTo>
                  <a:pt x="7327" y="391"/>
                </a:lnTo>
                <a:lnTo>
                  <a:pt x="7254" y="489"/>
                </a:lnTo>
                <a:lnTo>
                  <a:pt x="147" y="12700"/>
                </a:lnTo>
                <a:lnTo>
                  <a:pt x="73" y="12823"/>
                </a:lnTo>
                <a:lnTo>
                  <a:pt x="25" y="12945"/>
                </a:lnTo>
                <a:lnTo>
                  <a:pt x="0" y="13067"/>
                </a:lnTo>
                <a:lnTo>
                  <a:pt x="0" y="13213"/>
                </a:lnTo>
                <a:lnTo>
                  <a:pt x="0" y="13335"/>
                </a:lnTo>
                <a:lnTo>
                  <a:pt x="25" y="13458"/>
                </a:lnTo>
                <a:lnTo>
                  <a:pt x="73" y="13604"/>
                </a:lnTo>
                <a:lnTo>
                  <a:pt x="147" y="13726"/>
                </a:lnTo>
                <a:lnTo>
                  <a:pt x="220" y="13824"/>
                </a:lnTo>
                <a:lnTo>
                  <a:pt x="293" y="13922"/>
                </a:lnTo>
                <a:lnTo>
                  <a:pt x="391" y="14019"/>
                </a:lnTo>
                <a:lnTo>
                  <a:pt x="513" y="14093"/>
                </a:lnTo>
                <a:lnTo>
                  <a:pt x="635" y="14141"/>
                </a:lnTo>
                <a:lnTo>
                  <a:pt x="757" y="14190"/>
                </a:lnTo>
                <a:lnTo>
                  <a:pt x="879" y="14215"/>
                </a:lnTo>
                <a:lnTo>
                  <a:pt x="15387" y="14215"/>
                </a:lnTo>
                <a:lnTo>
                  <a:pt x="15509" y="14190"/>
                </a:lnTo>
                <a:lnTo>
                  <a:pt x="15631" y="14141"/>
                </a:lnTo>
                <a:lnTo>
                  <a:pt x="15753" y="14093"/>
                </a:lnTo>
                <a:lnTo>
                  <a:pt x="15875" y="14019"/>
                </a:lnTo>
                <a:lnTo>
                  <a:pt x="15973" y="13922"/>
                </a:lnTo>
                <a:lnTo>
                  <a:pt x="16046" y="13824"/>
                </a:lnTo>
                <a:lnTo>
                  <a:pt x="16119" y="13726"/>
                </a:lnTo>
                <a:lnTo>
                  <a:pt x="16193" y="13604"/>
                </a:lnTo>
                <a:lnTo>
                  <a:pt x="16241" y="13458"/>
                </a:lnTo>
                <a:lnTo>
                  <a:pt x="16266" y="13335"/>
                </a:lnTo>
                <a:lnTo>
                  <a:pt x="16266" y="13213"/>
                </a:lnTo>
                <a:lnTo>
                  <a:pt x="16266" y="13067"/>
                </a:lnTo>
                <a:lnTo>
                  <a:pt x="16241" y="12945"/>
                </a:lnTo>
                <a:lnTo>
                  <a:pt x="16193" y="12823"/>
                </a:lnTo>
                <a:lnTo>
                  <a:pt x="16119" y="12700"/>
                </a:lnTo>
                <a:lnTo>
                  <a:pt x="9012" y="489"/>
                </a:lnTo>
                <a:lnTo>
                  <a:pt x="8939" y="391"/>
                </a:lnTo>
                <a:lnTo>
                  <a:pt x="8841" y="294"/>
                </a:lnTo>
                <a:lnTo>
                  <a:pt x="8744" y="196"/>
                </a:lnTo>
                <a:lnTo>
                  <a:pt x="8646" y="123"/>
                </a:lnTo>
                <a:lnTo>
                  <a:pt x="8524" y="74"/>
                </a:lnTo>
                <a:lnTo>
                  <a:pt x="8402" y="25"/>
                </a:lnTo>
                <a:lnTo>
                  <a:pt x="825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0" name="Google Shape;674;p40"/>
          <p:cNvSpPr/>
          <p:nvPr/>
        </p:nvSpPr>
        <p:spPr>
          <a:xfrm>
            <a:off x="3781216" y="3770601"/>
            <a:ext cx="343053" cy="343032"/>
          </a:xfrm>
          <a:custGeom>
            <a:avLst/>
            <a:gdLst/>
            <a:ahLst/>
            <a:cxnLst/>
            <a:rect l="l" t="t" r="r" b="b"/>
            <a:pathLst>
              <a:path w="16414" h="16413" extrusionOk="0">
                <a:moveTo>
                  <a:pt x="10088" y="5080"/>
                </a:moveTo>
                <a:lnTo>
                  <a:pt x="10234" y="5105"/>
                </a:lnTo>
                <a:lnTo>
                  <a:pt x="10307" y="5129"/>
                </a:lnTo>
                <a:lnTo>
                  <a:pt x="10356" y="5178"/>
                </a:lnTo>
                <a:lnTo>
                  <a:pt x="11235" y="6057"/>
                </a:lnTo>
                <a:lnTo>
                  <a:pt x="11284" y="6106"/>
                </a:lnTo>
                <a:lnTo>
                  <a:pt x="11309" y="6179"/>
                </a:lnTo>
                <a:lnTo>
                  <a:pt x="11333" y="6326"/>
                </a:lnTo>
                <a:lnTo>
                  <a:pt x="11309" y="6473"/>
                </a:lnTo>
                <a:lnTo>
                  <a:pt x="11284" y="6546"/>
                </a:lnTo>
                <a:lnTo>
                  <a:pt x="11235" y="6595"/>
                </a:lnTo>
                <a:lnTo>
                  <a:pt x="9892" y="7938"/>
                </a:lnTo>
                <a:lnTo>
                  <a:pt x="9843" y="7987"/>
                </a:lnTo>
                <a:lnTo>
                  <a:pt x="9819" y="8060"/>
                </a:lnTo>
                <a:lnTo>
                  <a:pt x="9795" y="8207"/>
                </a:lnTo>
                <a:lnTo>
                  <a:pt x="9819" y="8353"/>
                </a:lnTo>
                <a:lnTo>
                  <a:pt x="9843" y="8426"/>
                </a:lnTo>
                <a:lnTo>
                  <a:pt x="9892" y="8475"/>
                </a:lnTo>
                <a:lnTo>
                  <a:pt x="11235" y="9818"/>
                </a:lnTo>
                <a:lnTo>
                  <a:pt x="11284" y="9867"/>
                </a:lnTo>
                <a:lnTo>
                  <a:pt x="11309" y="9941"/>
                </a:lnTo>
                <a:lnTo>
                  <a:pt x="11333" y="10087"/>
                </a:lnTo>
                <a:lnTo>
                  <a:pt x="11309" y="10234"/>
                </a:lnTo>
                <a:lnTo>
                  <a:pt x="11284" y="10307"/>
                </a:lnTo>
                <a:lnTo>
                  <a:pt x="11235" y="10356"/>
                </a:lnTo>
                <a:lnTo>
                  <a:pt x="10356" y="11235"/>
                </a:lnTo>
                <a:lnTo>
                  <a:pt x="10307" y="11284"/>
                </a:lnTo>
                <a:lnTo>
                  <a:pt x="10234" y="11308"/>
                </a:lnTo>
                <a:lnTo>
                  <a:pt x="10088" y="11333"/>
                </a:lnTo>
                <a:lnTo>
                  <a:pt x="9941" y="11308"/>
                </a:lnTo>
                <a:lnTo>
                  <a:pt x="9868" y="11284"/>
                </a:lnTo>
                <a:lnTo>
                  <a:pt x="9819" y="11235"/>
                </a:lnTo>
                <a:lnTo>
                  <a:pt x="8476" y="9892"/>
                </a:lnTo>
                <a:lnTo>
                  <a:pt x="8427" y="9843"/>
                </a:lnTo>
                <a:lnTo>
                  <a:pt x="8354" y="9818"/>
                </a:lnTo>
                <a:lnTo>
                  <a:pt x="8207" y="9794"/>
                </a:lnTo>
                <a:lnTo>
                  <a:pt x="8061" y="9818"/>
                </a:lnTo>
                <a:lnTo>
                  <a:pt x="7987" y="9843"/>
                </a:lnTo>
                <a:lnTo>
                  <a:pt x="7938" y="9892"/>
                </a:lnTo>
                <a:lnTo>
                  <a:pt x="6595" y="11235"/>
                </a:lnTo>
                <a:lnTo>
                  <a:pt x="6546" y="11284"/>
                </a:lnTo>
                <a:lnTo>
                  <a:pt x="6473" y="11308"/>
                </a:lnTo>
                <a:lnTo>
                  <a:pt x="6326" y="11333"/>
                </a:lnTo>
                <a:lnTo>
                  <a:pt x="6180" y="11308"/>
                </a:lnTo>
                <a:lnTo>
                  <a:pt x="6107" y="11284"/>
                </a:lnTo>
                <a:lnTo>
                  <a:pt x="6058" y="11235"/>
                </a:lnTo>
                <a:lnTo>
                  <a:pt x="5179" y="10356"/>
                </a:lnTo>
                <a:lnTo>
                  <a:pt x="5130" y="10307"/>
                </a:lnTo>
                <a:lnTo>
                  <a:pt x="5105" y="10234"/>
                </a:lnTo>
                <a:lnTo>
                  <a:pt x="5081" y="10087"/>
                </a:lnTo>
                <a:lnTo>
                  <a:pt x="5105" y="9941"/>
                </a:lnTo>
                <a:lnTo>
                  <a:pt x="5130" y="9867"/>
                </a:lnTo>
                <a:lnTo>
                  <a:pt x="5179" y="9818"/>
                </a:lnTo>
                <a:lnTo>
                  <a:pt x="6522" y="8475"/>
                </a:lnTo>
                <a:lnTo>
                  <a:pt x="6571" y="8426"/>
                </a:lnTo>
                <a:lnTo>
                  <a:pt x="6595" y="8353"/>
                </a:lnTo>
                <a:lnTo>
                  <a:pt x="6620" y="8207"/>
                </a:lnTo>
                <a:lnTo>
                  <a:pt x="6595" y="8060"/>
                </a:lnTo>
                <a:lnTo>
                  <a:pt x="6571" y="7987"/>
                </a:lnTo>
                <a:lnTo>
                  <a:pt x="6522" y="7938"/>
                </a:lnTo>
                <a:lnTo>
                  <a:pt x="5179" y="6595"/>
                </a:lnTo>
                <a:lnTo>
                  <a:pt x="5130" y="6546"/>
                </a:lnTo>
                <a:lnTo>
                  <a:pt x="5105" y="6473"/>
                </a:lnTo>
                <a:lnTo>
                  <a:pt x="5081" y="6326"/>
                </a:lnTo>
                <a:lnTo>
                  <a:pt x="5105" y="6179"/>
                </a:lnTo>
                <a:lnTo>
                  <a:pt x="5130" y="6106"/>
                </a:lnTo>
                <a:lnTo>
                  <a:pt x="5179" y="6057"/>
                </a:lnTo>
                <a:lnTo>
                  <a:pt x="6058" y="5178"/>
                </a:lnTo>
                <a:lnTo>
                  <a:pt x="6107" y="5129"/>
                </a:lnTo>
                <a:lnTo>
                  <a:pt x="6180" y="5105"/>
                </a:lnTo>
                <a:lnTo>
                  <a:pt x="6326" y="5080"/>
                </a:lnTo>
                <a:lnTo>
                  <a:pt x="6473" y="5105"/>
                </a:lnTo>
                <a:lnTo>
                  <a:pt x="6546" y="5129"/>
                </a:lnTo>
                <a:lnTo>
                  <a:pt x="6595" y="5178"/>
                </a:lnTo>
                <a:lnTo>
                  <a:pt x="7938" y="6521"/>
                </a:lnTo>
                <a:lnTo>
                  <a:pt x="7987" y="6570"/>
                </a:lnTo>
                <a:lnTo>
                  <a:pt x="8061" y="6595"/>
                </a:lnTo>
                <a:lnTo>
                  <a:pt x="8207" y="6619"/>
                </a:lnTo>
                <a:lnTo>
                  <a:pt x="8354" y="6595"/>
                </a:lnTo>
                <a:lnTo>
                  <a:pt x="8427" y="6570"/>
                </a:lnTo>
                <a:lnTo>
                  <a:pt x="8476" y="6521"/>
                </a:lnTo>
                <a:lnTo>
                  <a:pt x="9819" y="5178"/>
                </a:lnTo>
                <a:lnTo>
                  <a:pt x="9868" y="5129"/>
                </a:lnTo>
                <a:lnTo>
                  <a:pt x="9941" y="5105"/>
                </a:lnTo>
                <a:lnTo>
                  <a:pt x="10088" y="5080"/>
                </a:lnTo>
                <a:close/>
                <a:moveTo>
                  <a:pt x="5130" y="0"/>
                </a:moveTo>
                <a:lnTo>
                  <a:pt x="4934" y="25"/>
                </a:lnTo>
                <a:lnTo>
                  <a:pt x="4739" y="74"/>
                </a:lnTo>
                <a:lnTo>
                  <a:pt x="4568" y="171"/>
                </a:lnTo>
                <a:lnTo>
                  <a:pt x="4397" y="293"/>
                </a:lnTo>
                <a:lnTo>
                  <a:pt x="294" y="4397"/>
                </a:lnTo>
                <a:lnTo>
                  <a:pt x="172" y="4568"/>
                </a:lnTo>
                <a:lnTo>
                  <a:pt x="74" y="4738"/>
                </a:lnTo>
                <a:lnTo>
                  <a:pt x="25" y="4934"/>
                </a:lnTo>
                <a:lnTo>
                  <a:pt x="1" y="5129"/>
                </a:lnTo>
                <a:lnTo>
                  <a:pt x="1" y="11284"/>
                </a:lnTo>
                <a:lnTo>
                  <a:pt x="25" y="11479"/>
                </a:lnTo>
                <a:lnTo>
                  <a:pt x="74" y="11675"/>
                </a:lnTo>
                <a:lnTo>
                  <a:pt x="172" y="11846"/>
                </a:lnTo>
                <a:lnTo>
                  <a:pt x="294" y="12017"/>
                </a:lnTo>
                <a:lnTo>
                  <a:pt x="4397" y="16120"/>
                </a:lnTo>
                <a:lnTo>
                  <a:pt x="4568" y="16242"/>
                </a:lnTo>
                <a:lnTo>
                  <a:pt x="4739" y="16339"/>
                </a:lnTo>
                <a:lnTo>
                  <a:pt x="4934" y="16388"/>
                </a:lnTo>
                <a:lnTo>
                  <a:pt x="5130" y="16413"/>
                </a:lnTo>
                <a:lnTo>
                  <a:pt x="11284" y="16413"/>
                </a:lnTo>
                <a:lnTo>
                  <a:pt x="11480" y="16388"/>
                </a:lnTo>
                <a:lnTo>
                  <a:pt x="11675" y="16339"/>
                </a:lnTo>
                <a:lnTo>
                  <a:pt x="11846" y="16242"/>
                </a:lnTo>
                <a:lnTo>
                  <a:pt x="12017" y="16120"/>
                </a:lnTo>
                <a:lnTo>
                  <a:pt x="16120" y="12017"/>
                </a:lnTo>
                <a:lnTo>
                  <a:pt x="16242" y="11846"/>
                </a:lnTo>
                <a:lnTo>
                  <a:pt x="16340" y="11675"/>
                </a:lnTo>
                <a:lnTo>
                  <a:pt x="16389" y="11479"/>
                </a:lnTo>
                <a:lnTo>
                  <a:pt x="16413" y="11284"/>
                </a:lnTo>
                <a:lnTo>
                  <a:pt x="16413" y="5129"/>
                </a:lnTo>
                <a:lnTo>
                  <a:pt x="16389" y="4934"/>
                </a:lnTo>
                <a:lnTo>
                  <a:pt x="16340" y="4738"/>
                </a:lnTo>
                <a:lnTo>
                  <a:pt x="16242" y="4568"/>
                </a:lnTo>
                <a:lnTo>
                  <a:pt x="16120" y="4397"/>
                </a:lnTo>
                <a:lnTo>
                  <a:pt x="12017" y="293"/>
                </a:lnTo>
                <a:lnTo>
                  <a:pt x="11846" y="171"/>
                </a:lnTo>
                <a:lnTo>
                  <a:pt x="11675" y="74"/>
                </a:lnTo>
                <a:lnTo>
                  <a:pt x="11480" y="25"/>
                </a:lnTo>
                <a:lnTo>
                  <a:pt x="1128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1" name="Google Shape;675;p40"/>
          <p:cNvGrpSpPr/>
          <p:nvPr/>
        </p:nvGrpSpPr>
        <p:grpSpPr>
          <a:xfrm>
            <a:off x="4319598" y="3775560"/>
            <a:ext cx="393045" cy="332833"/>
            <a:chOff x="5275975" y="4344850"/>
            <a:chExt cx="470150" cy="398125"/>
          </a:xfrm>
          <a:solidFill>
            <a:schemeClr val="bg1"/>
          </a:solidFill>
        </p:grpSpPr>
        <p:sp>
          <p:nvSpPr>
            <p:cNvPr id="502" name="Google Shape;676;p40"/>
            <p:cNvSpPr/>
            <p:nvPr/>
          </p:nvSpPr>
          <p:spPr>
            <a:xfrm>
              <a:off x="5661250" y="4690450"/>
              <a:ext cx="65950" cy="52525"/>
            </a:xfrm>
            <a:custGeom>
              <a:avLst/>
              <a:gdLst/>
              <a:ahLst/>
              <a:cxnLst/>
              <a:rect l="l" t="t" r="r" b="b"/>
              <a:pathLst>
                <a:path w="2638" h="2101" extrusionOk="0">
                  <a:moveTo>
                    <a:pt x="0" y="0"/>
                  </a:moveTo>
                  <a:lnTo>
                    <a:pt x="0" y="782"/>
                  </a:lnTo>
                  <a:lnTo>
                    <a:pt x="25" y="1050"/>
                  </a:lnTo>
                  <a:lnTo>
                    <a:pt x="122" y="1295"/>
                  </a:lnTo>
                  <a:lnTo>
                    <a:pt x="244" y="1514"/>
                  </a:lnTo>
                  <a:lnTo>
                    <a:pt x="391" y="1710"/>
                  </a:lnTo>
                  <a:lnTo>
                    <a:pt x="586" y="1856"/>
                  </a:lnTo>
                  <a:lnTo>
                    <a:pt x="806" y="1978"/>
                  </a:lnTo>
                  <a:lnTo>
                    <a:pt x="1050" y="2076"/>
                  </a:lnTo>
                  <a:lnTo>
                    <a:pt x="1319" y="2100"/>
                  </a:lnTo>
                  <a:lnTo>
                    <a:pt x="1588" y="2076"/>
                  </a:lnTo>
                  <a:lnTo>
                    <a:pt x="1832" y="1978"/>
                  </a:lnTo>
                  <a:lnTo>
                    <a:pt x="2052" y="1856"/>
                  </a:lnTo>
                  <a:lnTo>
                    <a:pt x="2247" y="1710"/>
                  </a:lnTo>
                  <a:lnTo>
                    <a:pt x="2418" y="1514"/>
                  </a:lnTo>
                  <a:lnTo>
                    <a:pt x="2540" y="1295"/>
                  </a:lnTo>
                  <a:lnTo>
                    <a:pt x="2613" y="1050"/>
                  </a:lnTo>
                  <a:lnTo>
                    <a:pt x="2638" y="782"/>
                  </a:lnTo>
                  <a:lnTo>
                    <a:pt x="263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677;p40"/>
            <p:cNvSpPr/>
            <p:nvPr/>
          </p:nvSpPr>
          <p:spPr>
            <a:xfrm>
              <a:off x="5294900" y="4690450"/>
              <a:ext cx="65950" cy="52525"/>
            </a:xfrm>
            <a:custGeom>
              <a:avLst/>
              <a:gdLst/>
              <a:ahLst/>
              <a:cxnLst/>
              <a:rect l="l" t="t" r="r" b="b"/>
              <a:pathLst>
                <a:path w="2638" h="2101" extrusionOk="0">
                  <a:moveTo>
                    <a:pt x="0" y="0"/>
                  </a:moveTo>
                  <a:lnTo>
                    <a:pt x="0" y="782"/>
                  </a:lnTo>
                  <a:lnTo>
                    <a:pt x="25" y="1050"/>
                  </a:lnTo>
                  <a:lnTo>
                    <a:pt x="98" y="1295"/>
                  </a:lnTo>
                  <a:lnTo>
                    <a:pt x="220" y="1514"/>
                  </a:lnTo>
                  <a:lnTo>
                    <a:pt x="391" y="1710"/>
                  </a:lnTo>
                  <a:lnTo>
                    <a:pt x="586" y="1856"/>
                  </a:lnTo>
                  <a:lnTo>
                    <a:pt x="806" y="1978"/>
                  </a:lnTo>
                  <a:lnTo>
                    <a:pt x="1050" y="2076"/>
                  </a:lnTo>
                  <a:lnTo>
                    <a:pt x="1319" y="2100"/>
                  </a:lnTo>
                  <a:lnTo>
                    <a:pt x="1588" y="2076"/>
                  </a:lnTo>
                  <a:lnTo>
                    <a:pt x="1832" y="1978"/>
                  </a:lnTo>
                  <a:lnTo>
                    <a:pt x="2052" y="1856"/>
                  </a:lnTo>
                  <a:lnTo>
                    <a:pt x="2247" y="1710"/>
                  </a:lnTo>
                  <a:lnTo>
                    <a:pt x="2394" y="1514"/>
                  </a:lnTo>
                  <a:lnTo>
                    <a:pt x="2516" y="1295"/>
                  </a:lnTo>
                  <a:lnTo>
                    <a:pt x="2614" y="1050"/>
                  </a:lnTo>
                  <a:lnTo>
                    <a:pt x="2638" y="782"/>
                  </a:lnTo>
                  <a:lnTo>
                    <a:pt x="263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678;p40"/>
            <p:cNvSpPr/>
            <p:nvPr/>
          </p:nvSpPr>
          <p:spPr>
            <a:xfrm>
              <a:off x="5275975" y="4344850"/>
              <a:ext cx="470150" cy="334025"/>
            </a:xfrm>
            <a:custGeom>
              <a:avLst/>
              <a:gdLst/>
              <a:ahLst/>
              <a:cxnLst/>
              <a:rect l="l" t="t" r="r" b="b"/>
              <a:pathLst>
                <a:path w="18806" h="13361" extrusionOk="0">
                  <a:moveTo>
                    <a:pt x="10062" y="1344"/>
                  </a:moveTo>
                  <a:lnTo>
                    <a:pt x="10673" y="1368"/>
                  </a:lnTo>
                  <a:lnTo>
                    <a:pt x="11699" y="1442"/>
                  </a:lnTo>
                  <a:lnTo>
                    <a:pt x="12529" y="1564"/>
                  </a:lnTo>
                  <a:lnTo>
                    <a:pt x="13164" y="1686"/>
                  </a:lnTo>
                  <a:lnTo>
                    <a:pt x="13628" y="1808"/>
                  </a:lnTo>
                  <a:lnTo>
                    <a:pt x="13946" y="1906"/>
                  </a:lnTo>
                  <a:lnTo>
                    <a:pt x="14166" y="2003"/>
                  </a:lnTo>
                  <a:lnTo>
                    <a:pt x="14214" y="2052"/>
                  </a:lnTo>
                  <a:lnTo>
                    <a:pt x="14288" y="2174"/>
                  </a:lnTo>
                  <a:lnTo>
                    <a:pt x="14459" y="2638"/>
                  </a:lnTo>
                  <a:lnTo>
                    <a:pt x="14678" y="3273"/>
                  </a:lnTo>
                  <a:lnTo>
                    <a:pt x="14898" y="4006"/>
                  </a:lnTo>
                  <a:lnTo>
                    <a:pt x="15313" y="5374"/>
                  </a:lnTo>
                  <a:lnTo>
                    <a:pt x="15484" y="5984"/>
                  </a:lnTo>
                  <a:lnTo>
                    <a:pt x="15460" y="6033"/>
                  </a:lnTo>
                  <a:lnTo>
                    <a:pt x="15411" y="6106"/>
                  </a:lnTo>
                  <a:lnTo>
                    <a:pt x="15313" y="6180"/>
                  </a:lnTo>
                  <a:lnTo>
                    <a:pt x="15167" y="6277"/>
                  </a:lnTo>
                  <a:lnTo>
                    <a:pt x="14972" y="6399"/>
                  </a:lnTo>
                  <a:lnTo>
                    <a:pt x="14727" y="6522"/>
                  </a:lnTo>
                  <a:lnTo>
                    <a:pt x="14410" y="6619"/>
                  </a:lnTo>
                  <a:lnTo>
                    <a:pt x="14068" y="6741"/>
                  </a:lnTo>
                  <a:lnTo>
                    <a:pt x="13677" y="6864"/>
                  </a:lnTo>
                  <a:lnTo>
                    <a:pt x="13213" y="6986"/>
                  </a:lnTo>
                  <a:lnTo>
                    <a:pt x="12725" y="7083"/>
                  </a:lnTo>
                  <a:lnTo>
                    <a:pt x="12163" y="7181"/>
                  </a:lnTo>
                  <a:lnTo>
                    <a:pt x="11552" y="7254"/>
                  </a:lnTo>
                  <a:lnTo>
                    <a:pt x="10893" y="7303"/>
                  </a:lnTo>
                  <a:lnTo>
                    <a:pt x="10185" y="7352"/>
                  </a:lnTo>
                  <a:lnTo>
                    <a:pt x="8622" y="7352"/>
                  </a:lnTo>
                  <a:lnTo>
                    <a:pt x="7913" y="7303"/>
                  </a:lnTo>
                  <a:lnTo>
                    <a:pt x="7254" y="7254"/>
                  </a:lnTo>
                  <a:lnTo>
                    <a:pt x="6643" y="7181"/>
                  </a:lnTo>
                  <a:lnTo>
                    <a:pt x="6082" y="7083"/>
                  </a:lnTo>
                  <a:lnTo>
                    <a:pt x="5593" y="6986"/>
                  </a:lnTo>
                  <a:lnTo>
                    <a:pt x="5129" y="6864"/>
                  </a:lnTo>
                  <a:lnTo>
                    <a:pt x="4738" y="6741"/>
                  </a:lnTo>
                  <a:lnTo>
                    <a:pt x="4396" y="6619"/>
                  </a:lnTo>
                  <a:lnTo>
                    <a:pt x="4079" y="6522"/>
                  </a:lnTo>
                  <a:lnTo>
                    <a:pt x="3835" y="6399"/>
                  </a:lnTo>
                  <a:lnTo>
                    <a:pt x="3639" y="6277"/>
                  </a:lnTo>
                  <a:lnTo>
                    <a:pt x="3493" y="6180"/>
                  </a:lnTo>
                  <a:lnTo>
                    <a:pt x="3395" y="6106"/>
                  </a:lnTo>
                  <a:lnTo>
                    <a:pt x="3346" y="6033"/>
                  </a:lnTo>
                  <a:lnTo>
                    <a:pt x="3322" y="5984"/>
                  </a:lnTo>
                  <a:lnTo>
                    <a:pt x="3493" y="5374"/>
                  </a:lnTo>
                  <a:lnTo>
                    <a:pt x="3908" y="4006"/>
                  </a:lnTo>
                  <a:lnTo>
                    <a:pt x="4128" y="3273"/>
                  </a:lnTo>
                  <a:lnTo>
                    <a:pt x="4347" y="2638"/>
                  </a:lnTo>
                  <a:lnTo>
                    <a:pt x="4518" y="2174"/>
                  </a:lnTo>
                  <a:lnTo>
                    <a:pt x="4592" y="2052"/>
                  </a:lnTo>
                  <a:lnTo>
                    <a:pt x="4641" y="2003"/>
                  </a:lnTo>
                  <a:lnTo>
                    <a:pt x="4860" y="1906"/>
                  </a:lnTo>
                  <a:lnTo>
                    <a:pt x="5178" y="1808"/>
                  </a:lnTo>
                  <a:lnTo>
                    <a:pt x="5642" y="1686"/>
                  </a:lnTo>
                  <a:lnTo>
                    <a:pt x="6277" y="1564"/>
                  </a:lnTo>
                  <a:lnTo>
                    <a:pt x="7107" y="1442"/>
                  </a:lnTo>
                  <a:lnTo>
                    <a:pt x="8133" y="1368"/>
                  </a:lnTo>
                  <a:lnTo>
                    <a:pt x="8744" y="1344"/>
                  </a:lnTo>
                  <a:close/>
                  <a:moveTo>
                    <a:pt x="11919" y="9916"/>
                  </a:moveTo>
                  <a:lnTo>
                    <a:pt x="12016" y="9941"/>
                  </a:lnTo>
                  <a:lnTo>
                    <a:pt x="12090" y="9990"/>
                  </a:lnTo>
                  <a:lnTo>
                    <a:pt x="12138" y="10063"/>
                  </a:lnTo>
                  <a:lnTo>
                    <a:pt x="12163" y="10161"/>
                  </a:lnTo>
                  <a:lnTo>
                    <a:pt x="12138" y="10258"/>
                  </a:lnTo>
                  <a:lnTo>
                    <a:pt x="12090" y="10332"/>
                  </a:lnTo>
                  <a:lnTo>
                    <a:pt x="12016" y="10380"/>
                  </a:lnTo>
                  <a:lnTo>
                    <a:pt x="11919" y="10405"/>
                  </a:lnTo>
                  <a:lnTo>
                    <a:pt x="6887" y="10405"/>
                  </a:lnTo>
                  <a:lnTo>
                    <a:pt x="6790" y="10380"/>
                  </a:lnTo>
                  <a:lnTo>
                    <a:pt x="6717" y="10332"/>
                  </a:lnTo>
                  <a:lnTo>
                    <a:pt x="6668" y="10258"/>
                  </a:lnTo>
                  <a:lnTo>
                    <a:pt x="6643" y="10161"/>
                  </a:lnTo>
                  <a:lnTo>
                    <a:pt x="6668" y="10063"/>
                  </a:lnTo>
                  <a:lnTo>
                    <a:pt x="6717" y="9990"/>
                  </a:lnTo>
                  <a:lnTo>
                    <a:pt x="6790" y="9941"/>
                  </a:lnTo>
                  <a:lnTo>
                    <a:pt x="6887" y="9916"/>
                  </a:lnTo>
                  <a:close/>
                  <a:moveTo>
                    <a:pt x="11626" y="10991"/>
                  </a:moveTo>
                  <a:lnTo>
                    <a:pt x="11723" y="11015"/>
                  </a:lnTo>
                  <a:lnTo>
                    <a:pt x="11797" y="11064"/>
                  </a:lnTo>
                  <a:lnTo>
                    <a:pt x="11845" y="11138"/>
                  </a:lnTo>
                  <a:lnTo>
                    <a:pt x="11870" y="11235"/>
                  </a:lnTo>
                  <a:lnTo>
                    <a:pt x="11845" y="11333"/>
                  </a:lnTo>
                  <a:lnTo>
                    <a:pt x="11797" y="11406"/>
                  </a:lnTo>
                  <a:lnTo>
                    <a:pt x="11723" y="11455"/>
                  </a:lnTo>
                  <a:lnTo>
                    <a:pt x="11626" y="11479"/>
                  </a:lnTo>
                  <a:lnTo>
                    <a:pt x="7181" y="11479"/>
                  </a:lnTo>
                  <a:lnTo>
                    <a:pt x="7083" y="11455"/>
                  </a:lnTo>
                  <a:lnTo>
                    <a:pt x="7010" y="11406"/>
                  </a:lnTo>
                  <a:lnTo>
                    <a:pt x="6961" y="11333"/>
                  </a:lnTo>
                  <a:lnTo>
                    <a:pt x="6936" y="11235"/>
                  </a:lnTo>
                  <a:lnTo>
                    <a:pt x="6961" y="11138"/>
                  </a:lnTo>
                  <a:lnTo>
                    <a:pt x="7010" y="11064"/>
                  </a:lnTo>
                  <a:lnTo>
                    <a:pt x="7083" y="11015"/>
                  </a:lnTo>
                  <a:lnTo>
                    <a:pt x="7181" y="10991"/>
                  </a:lnTo>
                  <a:close/>
                  <a:moveTo>
                    <a:pt x="4152" y="9110"/>
                  </a:moveTo>
                  <a:lnTo>
                    <a:pt x="4299" y="9159"/>
                  </a:lnTo>
                  <a:lnTo>
                    <a:pt x="4470" y="9208"/>
                  </a:lnTo>
                  <a:lnTo>
                    <a:pt x="4616" y="9281"/>
                  </a:lnTo>
                  <a:lnTo>
                    <a:pt x="4763" y="9379"/>
                  </a:lnTo>
                  <a:lnTo>
                    <a:pt x="4885" y="9501"/>
                  </a:lnTo>
                  <a:lnTo>
                    <a:pt x="5129" y="9745"/>
                  </a:lnTo>
                  <a:lnTo>
                    <a:pt x="5324" y="10039"/>
                  </a:lnTo>
                  <a:lnTo>
                    <a:pt x="5471" y="10332"/>
                  </a:lnTo>
                  <a:lnTo>
                    <a:pt x="5569" y="10649"/>
                  </a:lnTo>
                  <a:lnTo>
                    <a:pt x="5593" y="10796"/>
                  </a:lnTo>
                  <a:lnTo>
                    <a:pt x="5593" y="10918"/>
                  </a:lnTo>
                  <a:lnTo>
                    <a:pt x="5593" y="11064"/>
                  </a:lnTo>
                  <a:lnTo>
                    <a:pt x="5569" y="11162"/>
                  </a:lnTo>
                  <a:lnTo>
                    <a:pt x="5520" y="11260"/>
                  </a:lnTo>
                  <a:lnTo>
                    <a:pt x="5471" y="11357"/>
                  </a:lnTo>
                  <a:lnTo>
                    <a:pt x="5398" y="11431"/>
                  </a:lnTo>
                  <a:lnTo>
                    <a:pt x="5324" y="11504"/>
                  </a:lnTo>
                  <a:lnTo>
                    <a:pt x="5129" y="11602"/>
                  </a:lnTo>
                  <a:lnTo>
                    <a:pt x="4885" y="11675"/>
                  </a:lnTo>
                  <a:lnTo>
                    <a:pt x="4616" y="11699"/>
                  </a:lnTo>
                  <a:lnTo>
                    <a:pt x="4299" y="11724"/>
                  </a:lnTo>
                  <a:lnTo>
                    <a:pt x="3981" y="11724"/>
                  </a:lnTo>
                  <a:lnTo>
                    <a:pt x="3639" y="11699"/>
                  </a:lnTo>
                  <a:lnTo>
                    <a:pt x="3346" y="11626"/>
                  </a:lnTo>
                  <a:lnTo>
                    <a:pt x="3077" y="11504"/>
                  </a:lnTo>
                  <a:lnTo>
                    <a:pt x="2833" y="11333"/>
                  </a:lnTo>
                  <a:lnTo>
                    <a:pt x="2638" y="11162"/>
                  </a:lnTo>
                  <a:lnTo>
                    <a:pt x="2467" y="10918"/>
                  </a:lnTo>
                  <a:lnTo>
                    <a:pt x="2418" y="10820"/>
                  </a:lnTo>
                  <a:lnTo>
                    <a:pt x="2394" y="10674"/>
                  </a:lnTo>
                  <a:lnTo>
                    <a:pt x="2369" y="10551"/>
                  </a:lnTo>
                  <a:lnTo>
                    <a:pt x="2345" y="10429"/>
                  </a:lnTo>
                  <a:lnTo>
                    <a:pt x="2369" y="10283"/>
                  </a:lnTo>
                  <a:lnTo>
                    <a:pt x="2394" y="10161"/>
                  </a:lnTo>
                  <a:lnTo>
                    <a:pt x="2418" y="10039"/>
                  </a:lnTo>
                  <a:lnTo>
                    <a:pt x="2467" y="9916"/>
                  </a:lnTo>
                  <a:lnTo>
                    <a:pt x="2638" y="9697"/>
                  </a:lnTo>
                  <a:lnTo>
                    <a:pt x="2833" y="9501"/>
                  </a:lnTo>
                  <a:lnTo>
                    <a:pt x="3077" y="9330"/>
                  </a:lnTo>
                  <a:lnTo>
                    <a:pt x="3346" y="9208"/>
                  </a:lnTo>
                  <a:lnTo>
                    <a:pt x="3639" y="9135"/>
                  </a:lnTo>
                  <a:lnTo>
                    <a:pt x="3981" y="9110"/>
                  </a:lnTo>
                  <a:close/>
                  <a:moveTo>
                    <a:pt x="14825" y="9110"/>
                  </a:moveTo>
                  <a:lnTo>
                    <a:pt x="15167" y="9135"/>
                  </a:lnTo>
                  <a:lnTo>
                    <a:pt x="15460" y="9208"/>
                  </a:lnTo>
                  <a:lnTo>
                    <a:pt x="15729" y="9330"/>
                  </a:lnTo>
                  <a:lnTo>
                    <a:pt x="15973" y="9501"/>
                  </a:lnTo>
                  <a:lnTo>
                    <a:pt x="16168" y="9697"/>
                  </a:lnTo>
                  <a:lnTo>
                    <a:pt x="16339" y="9916"/>
                  </a:lnTo>
                  <a:lnTo>
                    <a:pt x="16388" y="10039"/>
                  </a:lnTo>
                  <a:lnTo>
                    <a:pt x="16412" y="10161"/>
                  </a:lnTo>
                  <a:lnTo>
                    <a:pt x="16437" y="10283"/>
                  </a:lnTo>
                  <a:lnTo>
                    <a:pt x="16461" y="10429"/>
                  </a:lnTo>
                  <a:lnTo>
                    <a:pt x="16437" y="10551"/>
                  </a:lnTo>
                  <a:lnTo>
                    <a:pt x="16412" y="10674"/>
                  </a:lnTo>
                  <a:lnTo>
                    <a:pt x="16388" y="10820"/>
                  </a:lnTo>
                  <a:lnTo>
                    <a:pt x="16339" y="10918"/>
                  </a:lnTo>
                  <a:lnTo>
                    <a:pt x="16168" y="11162"/>
                  </a:lnTo>
                  <a:lnTo>
                    <a:pt x="15973" y="11333"/>
                  </a:lnTo>
                  <a:lnTo>
                    <a:pt x="15729" y="11504"/>
                  </a:lnTo>
                  <a:lnTo>
                    <a:pt x="15460" y="11626"/>
                  </a:lnTo>
                  <a:lnTo>
                    <a:pt x="15167" y="11699"/>
                  </a:lnTo>
                  <a:lnTo>
                    <a:pt x="14825" y="11724"/>
                  </a:lnTo>
                  <a:lnTo>
                    <a:pt x="14507" y="11724"/>
                  </a:lnTo>
                  <a:lnTo>
                    <a:pt x="14190" y="11699"/>
                  </a:lnTo>
                  <a:lnTo>
                    <a:pt x="13921" y="11675"/>
                  </a:lnTo>
                  <a:lnTo>
                    <a:pt x="13677" y="11602"/>
                  </a:lnTo>
                  <a:lnTo>
                    <a:pt x="13482" y="11504"/>
                  </a:lnTo>
                  <a:lnTo>
                    <a:pt x="13408" y="11431"/>
                  </a:lnTo>
                  <a:lnTo>
                    <a:pt x="13335" y="11357"/>
                  </a:lnTo>
                  <a:lnTo>
                    <a:pt x="13286" y="11260"/>
                  </a:lnTo>
                  <a:lnTo>
                    <a:pt x="13237" y="11162"/>
                  </a:lnTo>
                  <a:lnTo>
                    <a:pt x="13213" y="11064"/>
                  </a:lnTo>
                  <a:lnTo>
                    <a:pt x="13213" y="10918"/>
                  </a:lnTo>
                  <a:lnTo>
                    <a:pt x="13213" y="10796"/>
                  </a:lnTo>
                  <a:lnTo>
                    <a:pt x="13237" y="10649"/>
                  </a:lnTo>
                  <a:lnTo>
                    <a:pt x="13335" y="10332"/>
                  </a:lnTo>
                  <a:lnTo>
                    <a:pt x="13482" y="10039"/>
                  </a:lnTo>
                  <a:lnTo>
                    <a:pt x="13677" y="9745"/>
                  </a:lnTo>
                  <a:lnTo>
                    <a:pt x="13921" y="9501"/>
                  </a:lnTo>
                  <a:lnTo>
                    <a:pt x="14043" y="9379"/>
                  </a:lnTo>
                  <a:lnTo>
                    <a:pt x="14190" y="9281"/>
                  </a:lnTo>
                  <a:lnTo>
                    <a:pt x="14337" y="9208"/>
                  </a:lnTo>
                  <a:lnTo>
                    <a:pt x="14507" y="9159"/>
                  </a:lnTo>
                  <a:lnTo>
                    <a:pt x="14654" y="9110"/>
                  </a:lnTo>
                  <a:close/>
                  <a:moveTo>
                    <a:pt x="9403" y="1"/>
                  </a:moveTo>
                  <a:lnTo>
                    <a:pt x="8280" y="25"/>
                  </a:lnTo>
                  <a:lnTo>
                    <a:pt x="7303" y="74"/>
                  </a:lnTo>
                  <a:lnTo>
                    <a:pt x="6497" y="147"/>
                  </a:lnTo>
                  <a:lnTo>
                    <a:pt x="5837" y="220"/>
                  </a:lnTo>
                  <a:lnTo>
                    <a:pt x="5324" y="318"/>
                  </a:lnTo>
                  <a:lnTo>
                    <a:pt x="4958" y="391"/>
                  </a:lnTo>
                  <a:lnTo>
                    <a:pt x="4665" y="440"/>
                  </a:lnTo>
                  <a:lnTo>
                    <a:pt x="4421" y="538"/>
                  </a:lnTo>
                  <a:lnTo>
                    <a:pt x="4201" y="660"/>
                  </a:lnTo>
                  <a:lnTo>
                    <a:pt x="3981" y="807"/>
                  </a:lnTo>
                  <a:lnTo>
                    <a:pt x="3761" y="978"/>
                  </a:lnTo>
                  <a:lnTo>
                    <a:pt x="3590" y="1173"/>
                  </a:lnTo>
                  <a:lnTo>
                    <a:pt x="3419" y="1368"/>
                  </a:lnTo>
                  <a:lnTo>
                    <a:pt x="3273" y="1588"/>
                  </a:lnTo>
                  <a:lnTo>
                    <a:pt x="3175" y="1808"/>
                  </a:lnTo>
                  <a:lnTo>
                    <a:pt x="2272" y="4153"/>
                  </a:lnTo>
                  <a:lnTo>
                    <a:pt x="928" y="4153"/>
                  </a:lnTo>
                  <a:lnTo>
                    <a:pt x="831" y="4177"/>
                  </a:lnTo>
                  <a:lnTo>
                    <a:pt x="733" y="4226"/>
                  </a:lnTo>
                  <a:lnTo>
                    <a:pt x="635" y="4299"/>
                  </a:lnTo>
                  <a:lnTo>
                    <a:pt x="464" y="4446"/>
                  </a:lnTo>
                  <a:lnTo>
                    <a:pt x="293" y="4641"/>
                  </a:lnTo>
                  <a:lnTo>
                    <a:pt x="171" y="4861"/>
                  </a:lnTo>
                  <a:lnTo>
                    <a:pt x="73" y="5105"/>
                  </a:lnTo>
                  <a:lnTo>
                    <a:pt x="25" y="5349"/>
                  </a:lnTo>
                  <a:lnTo>
                    <a:pt x="0" y="5569"/>
                  </a:lnTo>
                  <a:lnTo>
                    <a:pt x="25" y="5764"/>
                  </a:lnTo>
                  <a:lnTo>
                    <a:pt x="73" y="5911"/>
                  </a:lnTo>
                  <a:lnTo>
                    <a:pt x="171" y="6033"/>
                  </a:lnTo>
                  <a:lnTo>
                    <a:pt x="293" y="6106"/>
                  </a:lnTo>
                  <a:lnTo>
                    <a:pt x="464" y="6155"/>
                  </a:lnTo>
                  <a:lnTo>
                    <a:pt x="635" y="6204"/>
                  </a:lnTo>
                  <a:lnTo>
                    <a:pt x="1466" y="6204"/>
                  </a:lnTo>
                  <a:lnTo>
                    <a:pt x="1148" y="7034"/>
                  </a:lnTo>
                  <a:lnTo>
                    <a:pt x="1002" y="7547"/>
                  </a:lnTo>
                  <a:lnTo>
                    <a:pt x="879" y="8109"/>
                  </a:lnTo>
                  <a:lnTo>
                    <a:pt x="782" y="8695"/>
                  </a:lnTo>
                  <a:lnTo>
                    <a:pt x="757" y="9233"/>
                  </a:lnTo>
                  <a:lnTo>
                    <a:pt x="757" y="13360"/>
                  </a:lnTo>
                  <a:lnTo>
                    <a:pt x="18049" y="13360"/>
                  </a:lnTo>
                  <a:lnTo>
                    <a:pt x="18049" y="9233"/>
                  </a:lnTo>
                  <a:lnTo>
                    <a:pt x="18024" y="8695"/>
                  </a:lnTo>
                  <a:lnTo>
                    <a:pt x="17927" y="8109"/>
                  </a:lnTo>
                  <a:lnTo>
                    <a:pt x="17805" y="7547"/>
                  </a:lnTo>
                  <a:lnTo>
                    <a:pt x="17658" y="7034"/>
                  </a:lnTo>
                  <a:lnTo>
                    <a:pt x="17341" y="6204"/>
                  </a:lnTo>
                  <a:lnTo>
                    <a:pt x="18171" y="6204"/>
                  </a:lnTo>
                  <a:lnTo>
                    <a:pt x="18342" y="6155"/>
                  </a:lnTo>
                  <a:lnTo>
                    <a:pt x="18513" y="6106"/>
                  </a:lnTo>
                  <a:lnTo>
                    <a:pt x="18635" y="6033"/>
                  </a:lnTo>
                  <a:lnTo>
                    <a:pt x="18733" y="5911"/>
                  </a:lnTo>
                  <a:lnTo>
                    <a:pt x="18782" y="5764"/>
                  </a:lnTo>
                  <a:lnTo>
                    <a:pt x="18806" y="5569"/>
                  </a:lnTo>
                  <a:lnTo>
                    <a:pt x="18782" y="5349"/>
                  </a:lnTo>
                  <a:lnTo>
                    <a:pt x="18733" y="5105"/>
                  </a:lnTo>
                  <a:lnTo>
                    <a:pt x="18635" y="4861"/>
                  </a:lnTo>
                  <a:lnTo>
                    <a:pt x="18513" y="4641"/>
                  </a:lnTo>
                  <a:lnTo>
                    <a:pt x="18342" y="4446"/>
                  </a:lnTo>
                  <a:lnTo>
                    <a:pt x="18171" y="4299"/>
                  </a:lnTo>
                  <a:lnTo>
                    <a:pt x="18073" y="4226"/>
                  </a:lnTo>
                  <a:lnTo>
                    <a:pt x="17976" y="4177"/>
                  </a:lnTo>
                  <a:lnTo>
                    <a:pt x="17878" y="4153"/>
                  </a:lnTo>
                  <a:lnTo>
                    <a:pt x="16535" y="4153"/>
                  </a:lnTo>
                  <a:lnTo>
                    <a:pt x="15631" y="1808"/>
                  </a:lnTo>
                  <a:lnTo>
                    <a:pt x="15533" y="1588"/>
                  </a:lnTo>
                  <a:lnTo>
                    <a:pt x="15387" y="1368"/>
                  </a:lnTo>
                  <a:lnTo>
                    <a:pt x="15216" y="1173"/>
                  </a:lnTo>
                  <a:lnTo>
                    <a:pt x="15045" y="978"/>
                  </a:lnTo>
                  <a:lnTo>
                    <a:pt x="14825" y="807"/>
                  </a:lnTo>
                  <a:lnTo>
                    <a:pt x="14605" y="660"/>
                  </a:lnTo>
                  <a:lnTo>
                    <a:pt x="14385" y="538"/>
                  </a:lnTo>
                  <a:lnTo>
                    <a:pt x="14141" y="440"/>
                  </a:lnTo>
                  <a:lnTo>
                    <a:pt x="13848" y="391"/>
                  </a:lnTo>
                  <a:lnTo>
                    <a:pt x="13482" y="318"/>
                  </a:lnTo>
                  <a:lnTo>
                    <a:pt x="12969" y="220"/>
                  </a:lnTo>
                  <a:lnTo>
                    <a:pt x="12309" y="147"/>
                  </a:lnTo>
                  <a:lnTo>
                    <a:pt x="11503" y="74"/>
                  </a:lnTo>
                  <a:lnTo>
                    <a:pt x="10527" y="25"/>
                  </a:lnTo>
                  <a:lnTo>
                    <a:pt x="940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5" name="Google Shape;679;p40"/>
          <p:cNvSpPr/>
          <p:nvPr/>
        </p:nvSpPr>
        <p:spPr>
          <a:xfrm>
            <a:off x="4903213" y="3765502"/>
            <a:ext cx="353252" cy="353231"/>
          </a:xfrm>
          <a:custGeom>
            <a:avLst/>
            <a:gdLst/>
            <a:ahLst/>
            <a:cxnLst/>
            <a:rect l="l" t="t" r="r" b="b"/>
            <a:pathLst>
              <a:path w="16902" h="16901" extrusionOk="0">
                <a:moveTo>
                  <a:pt x="14386" y="757"/>
                </a:moveTo>
                <a:lnTo>
                  <a:pt x="14557" y="782"/>
                </a:lnTo>
                <a:lnTo>
                  <a:pt x="14728" y="806"/>
                </a:lnTo>
                <a:lnTo>
                  <a:pt x="14899" y="831"/>
                </a:lnTo>
                <a:lnTo>
                  <a:pt x="15070" y="904"/>
                </a:lnTo>
                <a:lnTo>
                  <a:pt x="15216" y="977"/>
                </a:lnTo>
                <a:lnTo>
                  <a:pt x="15363" y="1050"/>
                </a:lnTo>
                <a:lnTo>
                  <a:pt x="15509" y="1148"/>
                </a:lnTo>
                <a:lnTo>
                  <a:pt x="15631" y="1270"/>
                </a:lnTo>
                <a:lnTo>
                  <a:pt x="15729" y="1392"/>
                </a:lnTo>
                <a:lnTo>
                  <a:pt x="15827" y="1539"/>
                </a:lnTo>
                <a:lnTo>
                  <a:pt x="15925" y="1661"/>
                </a:lnTo>
                <a:lnTo>
                  <a:pt x="15998" y="1807"/>
                </a:lnTo>
                <a:lnTo>
                  <a:pt x="16047" y="1978"/>
                </a:lnTo>
                <a:lnTo>
                  <a:pt x="16095" y="2125"/>
                </a:lnTo>
                <a:lnTo>
                  <a:pt x="16120" y="2296"/>
                </a:lnTo>
                <a:lnTo>
                  <a:pt x="16144" y="2467"/>
                </a:lnTo>
                <a:lnTo>
                  <a:pt x="16120" y="2565"/>
                </a:lnTo>
                <a:lnTo>
                  <a:pt x="16071" y="2638"/>
                </a:lnTo>
                <a:lnTo>
                  <a:pt x="15998" y="2687"/>
                </a:lnTo>
                <a:lnTo>
                  <a:pt x="15900" y="2711"/>
                </a:lnTo>
                <a:lnTo>
                  <a:pt x="15802" y="2687"/>
                </a:lnTo>
                <a:lnTo>
                  <a:pt x="15729" y="2638"/>
                </a:lnTo>
                <a:lnTo>
                  <a:pt x="15680" y="2565"/>
                </a:lnTo>
                <a:lnTo>
                  <a:pt x="15656" y="2467"/>
                </a:lnTo>
                <a:lnTo>
                  <a:pt x="15631" y="2247"/>
                </a:lnTo>
                <a:lnTo>
                  <a:pt x="15558" y="2003"/>
                </a:lnTo>
                <a:lnTo>
                  <a:pt x="15436" y="1807"/>
                </a:lnTo>
                <a:lnTo>
                  <a:pt x="15290" y="1612"/>
                </a:lnTo>
                <a:lnTo>
                  <a:pt x="15094" y="1466"/>
                </a:lnTo>
                <a:lnTo>
                  <a:pt x="14874" y="1343"/>
                </a:lnTo>
                <a:lnTo>
                  <a:pt x="14630" y="1270"/>
                </a:lnTo>
                <a:lnTo>
                  <a:pt x="14386" y="1246"/>
                </a:lnTo>
                <a:lnTo>
                  <a:pt x="14288" y="1246"/>
                </a:lnTo>
                <a:lnTo>
                  <a:pt x="14215" y="1172"/>
                </a:lnTo>
                <a:lnTo>
                  <a:pt x="14166" y="1099"/>
                </a:lnTo>
                <a:lnTo>
                  <a:pt x="14142" y="1002"/>
                </a:lnTo>
                <a:lnTo>
                  <a:pt x="14166" y="904"/>
                </a:lnTo>
                <a:lnTo>
                  <a:pt x="14215" y="831"/>
                </a:lnTo>
                <a:lnTo>
                  <a:pt x="14288" y="782"/>
                </a:lnTo>
                <a:lnTo>
                  <a:pt x="14386" y="757"/>
                </a:lnTo>
                <a:close/>
                <a:moveTo>
                  <a:pt x="15460" y="0"/>
                </a:moveTo>
                <a:lnTo>
                  <a:pt x="15167" y="25"/>
                </a:lnTo>
                <a:lnTo>
                  <a:pt x="14850" y="49"/>
                </a:lnTo>
                <a:lnTo>
                  <a:pt x="14557" y="122"/>
                </a:lnTo>
                <a:lnTo>
                  <a:pt x="14117" y="244"/>
                </a:lnTo>
                <a:lnTo>
                  <a:pt x="13873" y="318"/>
                </a:lnTo>
                <a:lnTo>
                  <a:pt x="13653" y="415"/>
                </a:lnTo>
                <a:lnTo>
                  <a:pt x="13458" y="537"/>
                </a:lnTo>
                <a:lnTo>
                  <a:pt x="13287" y="660"/>
                </a:lnTo>
                <a:lnTo>
                  <a:pt x="10625" y="3346"/>
                </a:lnTo>
                <a:lnTo>
                  <a:pt x="2858" y="1221"/>
                </a:lnTo>
                <a:lnTo>
                  <a:pt x="2712" y="1197"/>
                </a:lnTo>
                <a:lnTo>
                  <a:pt x="2590" y="1221"/>
                </a:lnTo>
                <a:lnTo>
                  <a:pt x="2467" y="1270"/>
                </a:lnTo>
                <a:lnTo>
                  <a:pt x="2345" y="1343"/>
                </a:lnTo>
                <a:lnTo>
                  <a:pt x="1613" y="2101"/>
                </a:lnTo>
                <a:lnTo>
                  <a:pt x="1539" y="2198"/>
                </a:lnTo>
                <a:lnTo>
                  <a:pt x="1491" y="2296"/>
                </a:lnTo>
                <a:lnTo>
                  <a:pt x="1466" y="2418"/>
                </a:lnTo>
                <a:lnTo>
                  <a:pt x="1466" y="2516"/>
                </a:lnTo>
                <a:lnTo>
                  <a:pt x="1491" y="2613"/>
                </a:lnTo>
                <a:lnTo>
                  <a:pt x="1515" y="2687"/>
                </a:lnTo>
                <a:lnTo>
                  <a:pt x="1613" y="2833"/>
                </a:lnTo>
                <a:lnTo>
                  <a:pt x="1710" y="2907"/>
                </a:lnTo>
                <a:lnTo>
                  <a:pt x="7425" y="6619"/>
                </a:lnTo>
                <a:lnTo>
                  <a:pt x="4177" y="10893"/>
                </a:lnTo>
                <a:lnTo>
                  <a:pt x="929" y="10331"/>
                </a:lnTo>
                <a:lnTo>
                  <a:pt x="831" y="10331"/>
                </a:lnTo>
                <a:lnTo>
                  <a:pt x="709" y="10356"/>
                </a:lnTo>
                <a:lnTo>
                  <a:pt x="611" y="10404"/>
                </a:lnTo>
                <a:lnTo>
                  <a:pt x="514" y="10478"/>
                </a:lnTo>
                <a:lnTo>
                  <a:pt x="147" y="10844"/>
                </a:lnTo>
                <a:lnTo>
                  <a:pt x="74" y="10942"/>
                </a:lnTo>
                <a:lnTo>
                  <a:pt x="25" y="11064"/>
                </a:lnTo>
                <a:lnTo>
                  <a:pt x="1" y="11186"/>
                </a:lnTo>
                <a:lnTo>
                  <a:pt x="1" y="11308"/>
                </a:lnTo>
                <a:lnTo>
                  <a:pt x="50" y="11455"/>
                </a:lnTo>
                <a:lnTo>
                  <a:pt x="147" y="11601"/>
                </a:lnTo>
                <a:lnTo>
                  <a:pt x="245" y="11674"/>
                </a:lnTo>
                <a:lnTo>
                  <a:pt x="3444" y="13457"/>
                </a:lnTo>
                <a:lnTo>
                  <a:pt x="5227" y="16657"/>
                </a:lnTo>
                <a:lnTo>
                  <a:pt x="5301" y="16754"/>
                </a:lnTo>
                <a:lnTo>
                  <a:pt x="5447" y="16852"/>
                </a:lnTo>
                <a:lnTo>
                  <a:pt x="5594" y="16901"/>
                </a:lnTo>
                <a:lnTo>
                  <a:pt x="5716" y="16901"/>
                </a:lnTo>
                <a:lnTo>
                  <a:pt x="5838" y="16877"/>
                </a:lnTo>
                <a:lnTo>
                  <a:pt x="5960" y="16828"/>
                </a:lnTo>
                <a:lnTo>
                  <a:pt x="6058" y="16754"/>
                </a:lnTo>
                <a:lnTo>
                  <a:pt x="6424" y="16388"/>
                </a:lnTo>
                <a:lnTo>
                  <a:pt x="6497" y="16290"/>
                </a:lnTo>
                <a:lnTo>
                  <a:pt x="6546" y="16193"/>
                </a:lnTo>
                <a:lnTo>
                  <a:pt x="6571" y="16071"/>
                </a:lnTo>
                <a:lnTo>
                  <a:pt x="6571" y="15973"/>
                </a:lnTo>
                <a:lnTo>
                  <a:pt x="6009" y="12725"/>
                </a:lnTo>
                <a:lnTo>
                  <a:pt x="10283" y="9476"/>
                </a:lnTo>
                <a:lnTo>
                  <a:pt x="13995" y="15191"/>
                </a:lnTo>
                <a:lnTo>
                  <a:pt x="14068" y="15289"/>
                </a:lnTo>
                <a:lnTo>
                  <a:pt x="14215" y="15387"/>
                </a:lnTo>
                <a:lnTo>
                  <a:pt x="14288" y="15411"/>
                </a:lnTo>
                <a:lnTo>
                  <a:pt x="14386" y="15436"/>
                </a:lnTo>
                <a:lnTo>
                  <a:pt x="14484" y="15436"/>
                </a:lnTo>
                <a:lnTo>
                  <a:pt x="14606" y="15411"/>
                </a:lnTo>
                <a:lnTo>
                  <a:pt x="14703" y="15362"/>
                </a:lnTo>
                <a:lnTo>
                  <a:pt x="14801" y="15289"/>
                </a:lnTo>
                <a:lnTo>
                  <a:pt x="15558" y="14556"/>
                </a:lnTo>
                <a:lnTo>
                  <a:pt x="15631" y="14434"/>
                </a:lnTo>
                <a:lnTo>
                  <a:pt x="15680" y="14312"/>
                </a:lnTo>
                <a:lnTo>
                  <a:pt x="15705" y="14190"/>
                </a:lnTo>
                <a:lnTo>
                  <a:pt x="15680" y="14043"/>
                </a:lnTo>
                <a:lnTo>
                  <a:pt x="13555" y="6277"/>
                </a:lnTo>
                <a:lnTo>
                  <a:pt x="16242" y="3615"/>
                </a:lnTo>
                <a:lnTo>
                  <a:pt x="16364" y="3444"/>
                </a:lnTo>
                <a:lnTo>
                  <a:pt x="16486" y="3248"/>
                </a:lnTo>
                <a:lnTo>
                  <a:pt x="16584" y="3029"/>
                </a:lnTo>
                <a:lnTo>
                  <a:pt x="16657" y="2784"/>
                </a:lnTo>
                <a:lnTo>
                  <a:pt x="16779" y="2345"/>
                </a:lnTo>
                <a:lnTo>
                  <a:pt x="16853" y="2052"/>
                </a:lnTo>
                <a:lnTo>
                  <a:pt x="16877" y="1734"/>
                </a:lnTo>
                <a:lnTo>
                  <a:pt x="16901" y="1441"/>
                </a:lnTo>
                <a:lnTo>
                  <a:pt x="16901" y="1197"/>
                </a:lnTo>
                <a:lnTo>
                  <a:pt x="16901" y="953"/>
                </a:lnTo>
                <a:lnTo>
                  <a:pt x="16853" y="757"/>
                </a:lnTo>
                <a:lnTo>
                  <a:pt x="16779" y="586"/>
                </a:lnTo>
                <a:lnTo>
                  <a:pt x="16706" y="415"/>
                </a:lnTo>
                <a:lnTo>
                  <a:pt x="16608" y="293"/>
                </a:lnTo>
                <a:lnTo>
                  <a:pt x="16486" y="196"/>
                </a:lnTo>
                <a:lnTo>
                  <a:pt x="16315" y="122"/>
                </a:lnTo>
                <a:lnTo>
                  <a:pt x="16144" y="49"/>
                </a:lnTo>
                <a:lnTo>
                  <a:pt x="1594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6" name="Google Shape;680;p40"/>
          <p:cNvGrpSpPr/>
          <p:nvPr/>
        </p:nvGrpSpPr>
        <p:grpSpPr>
          <a:xfrm>
            <a:off x="5461951" y="3748516"/>
            <a:ext cx="362448" cy="386922"/>
            <a:chOff x="6642425" y="4312500"/>
            <a:chExt cx="433550" cy="462825"/>
          </a:xfrm>
          <a:solidFill>
            <a:schemeClr val="bg1"/>
          </a:solidFill>
        </p:grpSpPr>
        <p:sp>
          <p:nvSpPr>
            <p:cNvPr id="507" name="Google Shape;681;p40"/>
            <p:cNvSpPr/>
            <p:nvPr/>
          </p:nvSpPr>
          <p:spPr>
            <a:xfrm>
              <a:off x="6642425" y="4687375"/>
              <a:ext cx="433550" cy="39125"/>
            </a:xfrm>
            <a:custGeom>
              <a:avLst/>
              <a:gdLst/>
              <a:ahLst/>
              <a:cxnLst/>
              <a:rect l="l" t="t" r="r" b="b"/>
              <a:pathLst>
                <a:path w="17342" h="1565" extrusionOk="0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9"/>
                  </a:lnTo>
                  <a:lnTo>
                    <a:pt x="147" y="148"/>
                  </a:lnTo>
                  <a:lnTo>
                    <a:pt x="74" y="221"/>
                  </a:lnTo>
                  <a:lnTo>
                    <a:pt x="25" y="318"/>
                  </a:lnTo>
                  <a:lnTo>
                    <a:pt x="1" y="392"/>
                  </a:lnTo>
                  <a:lnTo>
                    <a:pt x="1" y="489"/>
                  </a:lnTo>
                  <a:lnTo>
                    <a:pt x="1" y="612"/>
                  </a:lnTo>
                  <a:lnTo>
                    <a:pt x="25" y="685"/>
                  </a:lnTo>
                  <a:lnTo>
                    <a:pt x="74" y="783"/>
                  </a:lnTo>
                  <a:lnTo>
                    <a:pt x="147" y="856"/>
                  </a:lnTo>
                  <a:lnTo>
                    <a:pt x="221" y="905"/>
                  </a:lnTo>
                  <a:lnTo>
                    <a:pt x="294" y="953"/>
                  </a:lnTo>
                  <a:lnTo>
                    <a:pt x="392" y="978"/>
                  </a:lnTo>
                  <a:lnTo>
                    <a:pt x="489" y="978"/>
                  </a:lnTo>
                  <a:lnTo>
                    <a:pt x="734" y="1002"/>
                  </a:lnTo>
                  <a:lnTo>
                    <a:pt x="929" y="1051"/>
                  </a:lnTo>
                  <a:lnTo>
                    <a:pt x="1100" y="1124"/>
                  </a:lnTo>
                  <a:lnTo>
                    <a:pt x="1271" y="1222"/>
                  </a:lnTo>
                  <a:lnTo>
                    <a:pt x="1491" y="1344"/>
                  </a:lnTo>
                  <a:lnTo>
                    <a:pt x="1759" y="1466"/>
                  </a:lnTo>
                  <a:lnTo>
                    <a:pt x="1930" y="1515"/>
                  </a:lnTo>
                  <a:lnTo>
                    <a:pt x="2101" y="1540"/>
                  </a:lnTo>
                  <a:lnTo>
                    <a:pt x="2297" y="1564"/>
                  </a:lnTo>
                  <a:lnTo>
                    <a:pt x="2761" y="1564"/>
                  </a:lnTo>
                  <a:lnTo>
                    <a:pt x="2956" y="1540"/>
                  </a:lnTo>
                  <a:lnTo>
                    <a:pt x="3127" y="1515"/>
                  </a:lnTo>
                  <a:lnTo>
                    <a:pt x="3298" y="1466"/>
                  </a:lnTo>
                  <a:lnTo>
                    <a:pt x="3567" y="1344"/>
                  </a:lnTo>
                  <a:lnTo>
                    <a:pt x="3787" y="1222"/>
                  </a:lnTo>
                  <a:lnTo>
                    <a:pt x="3957" y="1124"/>
                  </a:lnTo>
                  <a:lnTo>
                    <a:pt x="4128" y="1051"/>
                  </a:lnTo>
                  <a:lnTo>
                    <a:pt x="4324" y="1002"/>
                  </a:lnTo>
                  <a:lnTo>
                    <a:pt x="4568" y="978"/>
                  </a:lnTo>
                  <a:lnTo>
                    <a:pt x="4837" y="1002"/>
                  </a:lnTo>
                  <a:lnTo>
                    <a:pt x="5032" y="1051"/>
                  </a:lnTo>
                  <a:lnTo>
                    <a:pt x="5179" y="1124"/>
                  </a:lnTo>
                  <a:lnTo>
                    <a:pt x="5350" y="1222"/>
                  </a:lnTo>
                  <a:lnTo>
                    <a:pt x="5594" y="1344"/>
                  </a:lnTo>
                  <a:lnTo>
                    <a:pt x="5862" y="1466"/>
                  </a:lnTo>
                  <a:lnTo>
                    <a:pt x="6009" y="1515"/>
                  </a:lnTo>
                  <a:lnTo>
                    <a:pt x="6204" y="1540"/>
                  </a:lnTo>
                  <a:lnTo>
                    <a:pt x="6400" y="1564"/>
                  </a:lnTo>
                  <a:lnTo>
                    <a:pt x="6839" y="1564"/>
                  </a:lnTo>
                  <a:lnTo>
                    <a:pt x="7059" y="1540"/>
                  </a:lnTo>
                  <a:lnTo>
                    <a:pt x="7230" y="1515"/>
                  </a:lnTo>
                  <a:lnTo>
                    <a:pt x="7401" y="1466"/>
                  </a:lnTo>
                  <a:lnTo>
                    <a:pt x="7670" y="1344"/>
                  </a:lnTo>
                  <a:lnTo>
                    <a:pt x="7890" y="1222"/>
                  </a:lnTo>
                  <a:lnTo>
                    <a:pt x="8061" y="1124"/>
                  </a:lnTo>
                  <a:lnTo>
                    <a:pt x="8231" y="1051"/>
                  </a:lnTo>
                  <a:lnTo>
                    <a:pt x="8427" y="1002"/>
                  </a:lnTo>
                  <a:lnTo>
                    <a:pt x="8671" y="978"/>
                  </a:lnTo>
                  <a:lnTo>
                    <a:pt x="8915" y="1002"/>
                  </a:lnTo>
                  <a:lnTo>
                    <a:pt x="9111" y="1051"/>
                  </a:lnTo>
                  <a:lnTo>
                    <a:pt x="9282" y="1124"/>
                  </a:lnTo>
                  <a:lnTo>
                    <a:pt x="9453" y="1222"/>
                  </a:lnTo>
                  <a:lnTo>
                    <a:pt x="9672" y="1344"/>
                  </a:lnTo>
                  <a:lnTo>
                    <a:pt x="9941" y="1466"/>
                  </a:lnTo>
                  <a:lnTo>
                    <a:pt x="10112" y="1515"/>
                  </a:lnTo>
                  <a:lnTo>
                    <a:pt x="10283" y="1540"/>
                  </a:lnTo>
                  <a:lnTo>
                    <a:pt x="10478" y="1564"/>
                  </a:lnTo>
                  <a:lnTo>
                    <a:pt x="10942" y="1564"/>
                  </a:lnTo>
                  <a:lnTo>
                    <a:pt x="11138" y="1540"/>
                  </a:lnTo>
                  <a:lnTo>
                    <a:pt x="11333" y="1515"/>
                  </a:lnTo>
                  <a:lnTo>
                    <a:pt x="11480" y="1466"/>
                  </a:lnTo>
                  <a:lnTo>
                    <a:pt x="11748" y="1344"/>
                  </a:lnTo>
                  <a:lnTo>
                    <a:pt x="11993" y="1222"/>
                  </a:lnTo>
                  <a:lnTo>
                    <a:pt x="12139" y="1124"/>
                  </a:lnTo>
                  <a:lnTo>
                    <a:pt x="12310" y="1051"/>
                  </a:lnTo>
                  <a:lnTo>
                    <a:pt x="12506" y="1002"/>
                  </a:lnTo>
                  <a:lnTo>
                    <a:pt x="12774" y="978"/>
                  </a:lnTo>
                  <a:lnTo>
                    <a:pt x="13018" y="1002"/>
                  </a:lnTo>
                  <a:lnTo>
                    <a:pt x="13214" y="1051"/>
                  </a:lnTo>
                  <a:lnTo>
                    <a:pt x="13385" y="1124"/>
                  </a:lnTo>
                  <a:lnTo>
                    <a:pt x="13556" y="1222"/>
                  </a:lnTo>
                  <a:lnTo>
                    <a:pt x="13776" y="1344"/>
                  </a:lnTo>
                  <a:lnTo>
                    <a:pt x="14044" y="1466"/>
                  </a:lnTo>
                  <a:lnTo>
                    <a:pt x="14215" y="1515"/>
                  </a:lnTo>
                  <a:lnTo>
                    <a:pt x="14386" y="1540"/>
                  </a:lnTo>
                  <a:lnTo>
                    <a:pt x="14581" y="1564"/>
                  </a:lnTo>
                  <a:lnTo>
                    <a:pt x="15046" y="1564"/>
                  </a:lnTo>
                  <a:lnTo>
                    <a:pt x="15241" y="1540"/>
                  </a:lnTo>
                  <a:lnTo>
                    <a:pt x="15412" y="1515"/>
                  </a:lnTo>
                  <a:lnTo>
                    <a:pt x="15583" y="1466"/>
                  </a:lnTo>
                  <a:lnTo>
                    <a:pt x="15851" y="1344"/>
                  </a:lnTo>
                  <a:lnTo>
                    <a:pt x="16071" y="1222"/>
                  </a:lnTo>
                  <a:lnTo>
                    <a:pt x="16242" y="1124"/>
                  </a:lnTo>
                  <a:lnTo>
                    <a:pt x="16413" y="1051"/>
                  </a:lnTo>
                  <a:lnTo>
                    <a:pt x="16609" y="1002"/>
                  </a:lnTo>
                  <a:lnTo>
                    <a:pt x="16853" y="978"/>
                  </a:lnTo>
                  <a:lnTo>
                    <a:pt x="16951" y="978"/>
                  </a:lnTo>
                  <a:lnTo>
                    <a:pt x="17048" y="953"/>
                  </a:lnTo>
                  <a:lnTo>
                    <a:pt x="17121" y="905"/>
                  </a:lnTo>
                  <a:lnTo>
                    <a:pt x="17195" y="856"/>
                  </a:lnTo>
                  <a:lnTo>
                    <a:pt x="17268" y="783"/>
                  </a:lnTo>
                  <a:lnTo>
                    <a:pt x="17317" y="685"/>
                  </a:lnTo>
                  <a:lnTo>
                    <a:pt x="17341" y="612"/>
                  </a:lnTo>
                  <a:lnTo>
                    <a:pt x="17341" y="489"/>
                  </a:lnTo>
                  <a:lnTo>
                    <a:pt x="17341" y="392"/>
                  </a:lnTo>
                  <a:lnTo>
                    <a:pt x="17317" y="318"/>
                  </a:lnTo>
                  <a:lnTo>
                    <a:pt x="17268" y="221"/>
                  </a:lnTo>
                  <a:lnTo>
                    <a:pt x="17195" y="148"/>
                  </a:lnTo>
                  <a:lnTo>
                    <a:pt x="17121" y="99"/>
                  </a:lnTo>
                  <a:lnTo>
                    <a:pt x="17048" y="50"/>
                  </a:lnTo>
                  <a:lnTo>
                    <a:pt x="16951" y="25"/>
                  </a:lnTo>
                  <a:lnTo>
                    <a:pt x="16853" y="1"/>
                  </a:lnTo>
                  <a:lnTo>
                    <a:pt x="16633" y="25"/>
                  </a:lnTo>
                  <a:lnTo>
                    <a:pt x="16438" y="50"/>
                  </a:lnTo>
                  <a:lnTo>
                    <a:pt x="16242" y="74"/>
                  </a:lnTo>
                  <a:lnTo>
                    <a:pt x="16096" y="123"/>
                  </a:lnTo>
                  <a:lnTo>
                    <a:pt x="15827" y="245"/>
                  </a:lnTo>
                  <a:lnTo>
                    <a:pt x="15583" y="367"/>
                  </a:lnTo>
                  <a:lnTo>
                    <a:pt x="15436" y="465"/>
                  </a:lnTo>
                  <a:lnTo>
                    <a:pt x="15265" y="538"/>
                  </a:lnTo>
                  <a:lnTo>
                    <a:pt x="15070" y="587"/>
                  </a:lnTo>
                  <a:lnTo>
                    <a:pt x="14557" y="587"/>
                  </a:lnTo>
                  <a:lnTo>
                    <a:pt x="14362" y="538"/>
                  </a:lnTo>
                  <a:lnTo>
                    <a:pt x="14191" y="465"/>
                  </a:lnTo>
                  <a:lnTo>
                    <a:pt x="14020" y="367"/>
                  </a:lnTo>
                  <a:lnTo>
                    <a:pt x="13800" y="245"/>
                  </a:lnTo>
                  <a:lnTo>
                    <a:pt x="13531" y="123"/>
                  </a:lnTo>
                  <a:lnTo>
                    <a:pt x="13385" y="74"/>
                  </a:lnTo>
                  <a:lnTo>
                    <a:pt x="13189" y="50"/>
                  </a:lnTo>
                  <a:lnTo>
                    <a:pt x="12994" y="25"/>
                  </a:lnTo>
                  <a:lnTo>
                    <a:pt x="12774" y="1"/>
                  </a:lnTo>
                  <a:lnTo>
                    <a:pt x="12530" y="25"/>
                  </a:lnTo>
                  <a:lnTo>
                    <a:pt x="12335" y="50"/>
                  </a:lnTo>
                  <a:lnTo>
                    <a:pt x="12164" y="74"/>
                  </a:lnTo>
                  <a:lnTo>
                    <a:pt x="11993" y="123"/>
                  </a:lnTo>
                  <a:lnTo>
                    <a:pt x="11724" y="245"/>
                  </a:lnTo>
                  <a:lnTo>
                    <a:pt x="11504" y="367"/>
                  </a:lnTo>
                  <a:lnTo>
                    <a:pt x="11333" y="465"/>
                  </a:lnTo>
                  <a:lnTo>
                    <a:pt x="11162" y="538"/>
                  </a:lnTo>
                  <a:lnTo>
                    <a:pt x="10967" y="587"/>
                  </a:lnTo>
                  <a:lnTo>
                    <a:pt x="10478" y="587"/>
                  </a:lnTo>
                  <a:lnTo>
                    <a:pt x="10283" y="538"/>
                  </a:lnTo>
                  <a:lnTo>
                    <a:pt x="10112" y="465"/>
                  </a:lnTo>
                  <a:lnTo>
                    <a:pt x="9941" y="367"/>
                  </a:lnTo>
                  <a:lnTo>
                    <a:pt x="9721" y="245"/>
                  </a:lnTo>
                  <a:lnTo>
                    <a:pt x="9428" y="123"/>
                  </a:lnTo>
                  <a:lnTo>
                    <a:pt x="9282" y="74"/>
                  </a:lnTo>
                  <a:lnTo>
                    <a:pt x="9111" y="50"/>
                  </a:lnTo>
                  <a:lnTo>
                    <a:pt x="8891" y="25"/>
                  </a:lnTo>
                  <a:lnTo>
                    <a:pt x="8671" y="1"/>
                  </a:lnTo>
                  <a:lnTo>
                    <a:pt x="8451" y="25"/>
                  </a:lnTo>
                  <a:lnTo>
                    <a:pt x="8231" y="50"/>
                  </a:lnTo>
                  <a:lnTo>
                    <a:pt x="8061" y="74"/>
                  </a:lnTo>
                  <a:lnTo>
                    <a:pt x="7890" y="123"/>
                  </a:lnTo>
                  <a:lnTo>
                    <a:pt x="7621" y="245"/>
                  </a:lnTo>
                  <a:lnTo>
                    <a:pt x="7401" y="367"/>
                  </a:lnTo>
                  <a:lnTo>
                    <a:pt x="7230" y="465"/>
                  </a:lnTo>
                  <a:lnTo>
                    <a:pt x="7059" y="538"/>
                  </a:lnTo>
                  <a:lnTo>
                    <a:pt x="6864" y="587"/>
                  </a:lnTo>
                  <a:lnTo>
                    <a:pt x="6375" y="587"/>
                  </a:lnTo>
                  <a:lnTo>
                    <a:pt x="6180" y="538"/>
                  </a:lnTo>
                  <a:lnTo>
                    <a:pt x="6009" y="465"/>
                  </a:lnTo>
                  <a:lnTo>
                    <a:pt x="5838" y="367"/>
                  </a:lnTo>
                  <a:lnTo>
                    <a:pt x="5618" y="245"/>
                  </a:lnTo>
                  <a:lnTo>
                    <a:pt x="5350" y="123"/>
                  </a:lnTo>
                  <a:lnTo>
                    <a:pt x="5179" y="74"/>
                  </a:lnTo>
                  <a:lnTo>
                    <a:pt x="5008" y="50"/>
                  </a:lnTo>
                  <a:lnTo>
                    <a:pt x="4812" y="25"/>
                  </a:lnTo>
                  <a:lnTo>
                    <a:pt x="4568" y="1"/>
                  </a:lnTo>
                  <a:lnTo>
                    <a:pt x="4348" y="25"/>
                  </a:lnTo>
                  <a:lnTo>
                    <a:pt x="4153" y="50"/>
                  </a:lnTo>
                  <a:lnTo>
                    <a:pt x="3957" y="74"/>
                  </a:lnTo>
                  <a:lnTo>
                    <a:pt x="3811" y="123"/>
                  </a:lnTo>
                  <a:lnTo>
                    <a:pt x="3542" y="245"/>
                  </a:lnTo>
                  <a:lnTo>
                    <a:pt x="3298" y="367"/>
                  </a:lnTo>
                  <a:lnTo>
                    <a:pt x="3152" y="465"/>
                  </a:lnTo>
                  <a:lnTo>
                    <a:pt x="2981" y="538"/>
                  </a:lnTo>
                  <a:lnTo>
                    <a:pt x="2785" y="587"/>
                  </a:lnTo>
                  <a:lnTo>
                    <a:pt x="2272" y="587"/>
                  </a:lnTo>
                  <a:lnTo>
                    <a:pt x="2077" y="538"/>
                  </a:lnTo>
                  <a:lnTo>
                    <a:pt x="1906" y="465"/>
                  </a:lnTo>
                  <a:lnTo>
                    <a:pt x="1759" y="367"/>
                  </a:lnTo>
                  <a:lnTo>
                    <a:pt x="1515" y="245"/>
                  </a:lnTo>
                  <a:lnTo>
                    <a:pt x="1247" y="123"/>
                  </a:lnTo>
                  <a:lnTo>
                    <a:pt x="1100" y="74"/>
                  </a:lnTo>
                  <a:lnTo>
                    <a:pt x="905" y="50"/>
                  </a:lnTo>
                  <a:lnTo>
                    <a:pt x="709" y="25"/>
                  </a:lnTo>
                  <a:lnTo>
                    <a:pt x="48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682;p40"/>
            <p:cNvSpPr/>
            <p:nvPr/>
          </p:nvSpPr>
          <p:spPr>
            <a:xfrm>
              <a:off x="6642425" y="4736225"/>
              <a:ext cx="433550" cy="39100"/>
            </a:xfrm>
            <a:custGeom>
              <a:avLst/>
              <a:gdLst/>
              <a:ahLst/>
              <a:cxnLst/>
              <a:rect l="l" t="t" r="r" b="b"/>
              <a:pathLst>
                <a:path w="17342" h="1564" extrusionOk="0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9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25" y="318"/>
                  </a:lnTo>
                  <a:lnTo>
                    <a:pt x="1" y="392"/>
                  </a:lnTo>
                  <a:lnTo>
                    <a:pt x="1" y="489"/>
                  </a:lnTo>
                  <a:lnTo>
                    <a:pt x="1" y="611"/>
                  </a:lnTo>
                  <a:lnTo>
                    <a:pt x="25" y="685"/>
                  </a:lnTo>
                  <a:lnTo>
                    <a:pt x="74" y="782"/>
                  </a:lnTo>
                  <a:lnTo>
                    <a:pt x="147" y="856"/>
                  </a:lnTo>
                  <a:lnTo>
                    <a:pt x="221" y="904"/>
                  </a:lnTo>
                  <a:lnTo>
                    <a:pt x="294" y="953"/>
                  </a:lnTo>
                  <a:lnTo>
                    <a:pt x="392" y="978"/>
                  </a:lnTo>
                  <a:lnTo>
                    <a:pt x="489" y="978"/>
                  </a:lnTo>
                  <a:lnTo>
                    <a:pt x="734" y="1002"/>
                  </a:lnTo>
                  <a:lnTo>
                    <a:pt x="929" y="1051"/>
                  </a:lnTo>
                  <a:lnTo>
                    <a:pt x="1100" y="1124"/>
                  </a:lnTo>
                  <a:lnTo>
                    <a:pt x="1271" y="1222"/>
                  </a:lnTo>
                  <a:lnTo>
                    <a:pt x="1491" y="1344"/>
                  </a:lnTo>
                  <a:lnTo>
                    <a:pt x="1759" y="1466"/>
                  </a:lnTo>
                  <a:lnTo>
                    <a:pt x="1930" y="1515"/>
                  </a:lnTo>
                  <a:lnTo>
                    <a:pt x="2101" y="1539"/>
                  </a:lnTo>
                  <a:lnTo>
                    <a:pt x="2297" y="1564"/>
                  </a:lnTo>
                  <a:lnTo>
                    <a:pt x="2761" y="1564"/>
                  </a:lnTo>
                  <a:lnTo>
                    <a:pt x="2956" y="1539"/>
                  </a:lnTo>
                  <a:lnTo>
                    <a:pt x="3127" y="1515"/>
                  </a:lnTo>
                  <a:lnTo>
                    <a:pt x="3298" y="1466"/>
                  </a:lnTo>
                  <a:lnTo>
                    <a:pt x="3567" y="1344"/>
                  </a:lnTo>
                  <a:lnTo>
                    <a:pt x="3787" y="1222"/>
                  </a:lnTo>
                  <a:lnTo>
                    <a:pt x="3957" y="1124"/>
                  </a:lnTo>
                  <a:lnTo>
                    <a:pt x="4128" y="1051"/>
                  </a:lnTo>
                  <a:lnTo>
                    <a:pt x="4324" y="1002"/>
                  </a:lnTo>
                  <a:lnTo>
                    <a:pt x="4568" y="978"/>
                  </a:lnTo>
                  <a:lnTo>
                    <a:pt x="4837" y="1002"/>
                  </a:lnTo>
                  <a:lnTo>
                    <a:pt x="5032" y="1051"/>
                  </a:lnTo>
                  <a:lnTo>
                    <a:pt x="5179" y="1124"/>
                  </a:lnTo>
                  <a:lnTo>
                    <a:pt x="5350" y="1222"/>
                  </a:lnTo>
                  <a:lnTo>
                    <a:pt x="5594" y="1344"/>
                  </a:lnTo>
                  <a:lnTo>
                    <a:pt x="5862" y="1466"/>
                  </a:lnTo>
                  <a:lnTo>
                    <a:pt x="6009" y="1515"/>
                  </a:lnTo>
                  <a:lnTo>
                    <a:pt x="6204" y="1539"/>
                  </a:lnTo>
                  <a:lnTo>
                    <a:pt x="6400" y="1564"/>
                  </a:lnTo>
                  <a:lnTo>
                    <a:pt x="6839" y="1564"/>
                  </a:lnTo>
                  <a:lnTo>
                    <a:pt x="7059" y="1539"/>
                  </a:lnTo>
                  <a:lnTo>
                    <a:pt x="7230" y="1515"/>
                  </a:lnTo>
                  <a:lnTo>
                    <a:pt x="7401" y="1466"/>
                  </a:lnTo>
                  <a:lnTo>
                    <a:pt x="7670" y="1344"/>
                  </a:lnTo>
                  <a:lnTo>
                    <a:pt x="7890" y="1222"/>
                  </a:lnTo>
                  <a:lnTo>
                    <a:pt x="8061" y="1124"/>
                  </a:lnTo>
                  <a:lnTo>
                    <a:pt x="8231" y="1051"/>
                  </a:lnTo>
                  <a:lnTo>
                    <a:pt x="8427" y="1002"/>
                  </a:lnTo>
                  <a:lnTo>
                    <a:pt x="8671" y="978"/>
                  </a:lnTo>
                  <a:lnTo>
                    <a:pt x="8915" y="1002"/>
                  </a:lnTo>
                  <a:lnTo>
                    <a:pt x="9111" y="1051"/>
                  </a:lnTo>
                  <a:lnTo>
                    <a:pt x="9282" y="1124"/>
                  </a:lnTo>
                  <a:lnTo>
                    <a:pt x="9453" y="1222"/>
                  </a:lnTo>
                  <a:lnTo>
                    <a:pt x="9672" y="1344"/>
                  </a:lnTo>
                  <a:lnTo>
                    <a:pt x="9941" y="1466"/>
                  </a:lnTo>
                  <a:lnTo>
                    <a:pt x="10112" y="1515"/>
                  </a:lnTo>
                  <a:lnTo>
                    <a:pt x="10283" y="1539"/>
                  </a:lnTo>
                  <a:lnTo>
                    <a:pt x="10478" y="1564"/>
                  </a:lnTo>
                  <a:lnTo>
                    <a:pt x="10942" y="1564"/>
                  </a:lnTo>
                  <a:lnTo>
                    <a:pt x="11138" y="1539"/>
                  </a:lnTo>
                  <a:lnTo>
                    <a:pt x="11333" y="1515"/>
                  </a:lnTo>
                  <a:lnTo>
                    <a:pt x="11480" y="1466"/>
                  </a:lnTo>
                  <a:lnTo>
                    <a:pt x="11748" y="1344"/>
                  </a:lnTo>
                  <a:lnTo>
                    <a:pt x="11993" y="1222"/>
                  </a:lnTo>
                  <a:lnTo>
                    <a:pt x="12139" y="1124"/>
                  </a:lnTo>
                  <a:lnTo>
                    <a:pt x="12310" y="1051"/>
                  </a:lnTo>
                  <a:lnTo>
                    <a:pt x="12506" y="1002"/>
                  </a:lnTo>
                  <a:lnTo>
                    <a:pt x="12774" y="978"/>
                  </a:lnTo>
                  <a:lnTo>
                    <a:pt x="13018" y="1002"/>
                  </a:lnTo>
                  <a:lnTo>
                    <a:pt x="13214" y="1051"/>
                  </a:lnTo>
                  <a:lnTo>
                    <a:pt x="13385" y="1124"/>
                  </a:lnTo>
                  <a:lnTo>
                    <a:pt x="13556" y="1222"/>
                  </a:lnTo>
                  <a:lnTo>
                    <a:pt x="13776" y="1344"/>
                  </a:lnTo>
                  <a:lnTo>
                    <a:pt x="14044" y="1466"/>
                  </a:lnTo>
                  <a:lnTo>
                    <a:pt x="14215" y="1515"/>
                  </a:lnTo>
                  <a:lnTo>
                    <a:pt x="14386" y="1539"/>
                  </a:lnTo>
                  <a:lnTo>
                    <a:pt x="14581" y="1564"/>
                  </a:lnTo>
                  <a:lnTo>
                    <a:pt x="15046" y="1564"/>
                  </a:lnTo>
                  <a:lnTo>
                    <a:pt x="15241" y="1539"/>
                  </a:lnTo>
                  <a:lnTo>
                    <a:pt x="15412" y="1515"/>
                  </a:lnTo>
                  <a:lnTo>
                    <a:pt x="15583" y="1466"/>
                  </a:lnTo>
                  <a:lnTo>
                    <a:pt x="15851" y="1344"/>
                  </a:lnTo>
                  <a:lnTo>
                    <a:pt x="16071" y="1222"/>
                  </a:lnTo>
                  <a:lnTo>
                    <a:pt x="16242" y="1124"/>
                  </a:lnTo>
                  <a:lnTo>
                    <a:pt x="16413" y="1051"/>
                  </a:lnTo>
                  <a:lnTo>
                    <a:pt x="16609" y="1002"/>
                  </a:lnTo>
                  <a:lnTo>
                    <a:pt x="16853" y="978"/>
                  </a:lnTo>
                  <a:lnTo>
                    <a:pt x="16951" y="978"/>
                  </a:lnTo>
                  <a:lnTo>
                    <a:pt x="17048" y="953"/>
                  </a:lnTo>
                  <a:lnTo>
                    <a:pt x="17121" y="904"/>
                  </a:lnTo>
                  <a:lnTo>
                    <a:pt x="17195" y="856"/>
                  </a:lnTo>
                  <a:lnTo>
                    <a:pt x="17268" y="782"/>
                  </a:lnTo>
                  <a:lnTo>
                    <a:pt x="17317" y="685"/>
                  </a:lnTo>
                  <a:lnTo>
                    <a:pt x="17341" y="611"/>
                  </a:lnTo>
                  <a:lnTo>
                    <a:pt x="17341" y="489"/>
                  </a:lnTo>
                  <a:lnTo>
                    <a:pt x="17341" y="392"/>
                  </a:lnTo>
                  <a:lnTo>
                    <a:pt x="17317" y="318"/>
                  </a:lnTo>
                  <a:lnTo>
                    <a:pt x="17268" y="221"/>
                  </a:lnTo>
                  <a:lnTo>
                    <a:pt x="17195" y="147"/>
                  </a:lnTo>
                  <a:lnTo>
                    <a:pt x="17121" y="99"/>
                  </a:lnTo>
                  <a:lnTo>
                    <a:pt x="17048" y="50"/>
                  </a:lnTo>
                  <a:lnTo>
                    <a:pt x="16951" y="25"/>
                  </a:lnTo>
                  <a:lnTo>
                    <a:pt x="16853" y="1"/>
                  </a:lnTo>
                  <a:lnTo>
                    <a:pt x="16633" y="25"/>
                  </a:lnTo>
                  <a:lnTo>
                    <a:pt x="16438" y="50"/>
                  </a:lnTo>
                  <a:lnTo>
                    <a:pt x="16242" y="74"/>
                  </a:lnTo>
                  <a:lnTo>
                    <a:pt x="16096" y="123"/>
                  </a:lnTo>
                  <a:lnTo>
                    <a:pt x="15827" y="245"/>
                  </a:lnTo>
                  <a:lnTo>
                    <a:pt x="15583" y="367"/>
                  </a:lnTo>
                  <a:lnTo>
                    <a:pt x="15436" y="465"/>
                  </a:lnTo>
                  <a:lnTo>
                    <a:pt x="15265" y="538"/>
                  </a:lnTo>
                  <a:lnTo>
                    <a:pt x="15070" y="587"/>
                  </a:lnTo>
                  <a:lnTo>
                    <a:pt x="14557" y="587"/>
                  </a:lnTo>
                  <a:lnTo>
                    <a:pt x="14362" y="538"/>
                  </a:lnTo>
                  <a:lnTo>
                    <a:pt x="14191" y="465"/>
                  </a:lnTo>
                  <a:lnTo>
                    <a:pt x="14020" y="367"/>
                  </a:lnTo>
                  <a:lnTo>
                    <a:pt x="13800" y="245"/>
                  </a:lnTo>
                  <a:lnTo>
                    <a:pt x="13531" y="123"/>
                  </a:lnTo>
                  <a:lnTo>
                    <a:pt x="13385" y="74"/>
                  </a:lnTo>
                  <a:lnTo>
                    <a:pt x="13189" y="50"/>
                  </a:lnTo>
                  <a:lnTo>
                    <a:pt x="12994" y="25"/>
                  </a:lnTo>
                  <a:lnTo>
                    <a:pt x="12774" y="1"/>
                  </a:lnTo>
                  <a:lnTo>
                    <a:pt x="12530" y="25"/>
                  </a:lnTo>
                  <a:lnTo>
                    <a:pt x="12335" y="50"/>
                  </a:lnTo>
                  <a:lnTo>
                    <a:pt x="12164" y="74"/>
                  </a:lnTo>
                  <a:lnTo>
                    <a:pt x="11993" y="123"/>
                  </a:lnTo>
                  <a:lnTo>
                    <a:pt x="11724" y="245"/>
                  </a:lnTo>
                  <a:lnTo>
                    <a:pt x="11504" y="367"/>
                  </a:lnTo>
                  <a:lnTo>
                    <a:pt x="11333" y="465"/>
                  </a:lnTo>
                  <a:lnTo>
                    <a:pt x="11162" y="538"/>
                  </a:lnTo>
                  <a:lnTo>
                    <a:pt x="10967" y="587"/>
                  </a:lnTo>
                  <a:lnTo>
                    <a:pt x="10478" y="587"/>
                  </a:lnTo>
                  <a:lnTo>
                    <a:pt x="10283" y="538"/>
                  </a:lnTo>
                  <a:lnTo>
                    <a:pt x="10112" y="465"/>
                  </a:lnTo>
                  <a:lnTo>
                    <a:pt x="9941" y="367"/>
                  </a:lnTo>
                  <a:lnTo>
                    <a:pt x="9721" y="245"/>
                  </a:lnTo>
                  <a:lnTo>
                    <a:pt x="9428" y="123"/>
                  </a:lnTo>
                  <a:lnTo>
                    <a:pt x="9282" y="74"/>
                  </a:lnTo>
                  <a:lnTo>
                    <a:pt x="9111" y="50"/>
                  </a:lnTo>
                  <a:lnTo>
                    <a:pt x="8891" y="25"/>
                  </a:lnTo>
                  <a:lnTo>
                    <a:pt x="8671" y="1"/>
                  </a:lnTo>
                  <a:lnTo>
                    <a:pt x="8451" y="25"/>
                  </a:lnTo>
                  <a:lnTo>
                    <a:pt x="8231" y="50"/>
                  </a:lnTo>
                  <a:lnTo>
                    <a:pt x="8061" y="74"/>
                  </a:lnTo>
                  <a:lnTo>
                    <a:pt x="7890" y="123"/>
                  </a:lnTo>
                  <a:lnTo>
                    <a:pt x="7621" y="245"/>
                  </a:lnTo>
                  <a:lnTo>
                    <a:pt x="7401" y="367"/>
                  </a:lnTo>
                  <a:lnTo>
                    <a:pt x="7230" y="465"/>
                  </a:lnTo>
                  <a:lnTo>
                    <a:pt x="7059" y="538"/>
                  </a:lnTo>
                  <a:lnTo>
                    <a:pt x="6864" y="587"/>
                  </a:lnTo>
                  <a:lnTo>
                    <a:pt x="6375" y="587"/>
                  </a:lnTo>
                  <a:lnTo>
                    <a:pt x="6180" y="538"/>
                  </a:lnTo>
                  <a:lnTo>
                    <a:pt x="6009" y="465"/>
                  </a:lnTo>
                  <a:lnTo>
                    <a:pt x="5838" y="367"/>
                  </a:lnTo>
                  <a:lnTo>
                    <a:pt x="5618" y="245"/>
                  </a:lnTo>
                  <a:lnTo>
                    <a:pt x="5350" y="123"/>
                  </a:lnTo>
                  <a:lnTo>
                    <a:pt x="5179" y="74"/>
                  </a:lnTo>
                  <a:lnTo>
                    <a:pt x="5008" y="50"/>
                  </a:lnTo>
                  <a:lnTo>
                    <a:pt x="4812" y="25"/>
                  </a:lnTo>
                  <a:lnTo>
                    <a:pt x="4568" y="1"/>
                  </a:lnTo>
                  <a:lnTo>
                    <a:pt x="4348" y="25"/>
                  </a:lnTo>
                  <a:lnTo>
                    <a:pt x="4153" y="50"/>
                  </a:lnTo>
                  <a:lnTo>
                    <a:pt x="3957" y="74"/>
                  </a:lnTo>
                  <a:lnTo>
                    <a:pt x="3811" y="123"/>
                  </a:lnTo>
                  <a:lnTo>
                    <a:pt x="3542" y="245"/>
                  </a:lnTo>
                  <a:lnTo>
                    <a:pt x="3298" y="367"/>
                  </a:lnTo>
                  <a:lnTo>
                    <a:pt x="3152" y="465"/>
                  </a:lnTo>
                  <a:lnTo>
                    <a:pt x="2981" y="538"/>
                  </a:lnTo>
                  <a:lnTo>
                    <a:pt x="2785" y="587"/>
                  </a:lnTo>
                  <a:lnTo>
                    <a:pt x="2272" y="587"/>
                  </a:lnTo>
                  <a:lnTo>
                    <a:pt x="2077" y="538"/>
                  </a:lnTo>
                  <a:lnTo>
                    <a:pt x="1906" y="465"/>
                  </a:lnTo>
                  <a:lnTo>
                    <a:pt x="1759" y="367"/>
                  </a:lnTo>
                  <a:lnTo>
                    <a:pt x="1515" y="245"/>
                  </a:lnTo>
                  <a:lnTo>
                    <a:pt x="1247" y="123"/>
                  </a:lnTo>
                  <a:lnTo>
                    <a:pt x="1100" y="74"/>
                  </a:lnTo>
                  <a:lnTo>
                    <a:pt x="905" y="50"/>
                  </a:lnTo>
                  <a:lnTo>
                    <a:pt x="709" y="25"/>
                  </a:lnTo>
                  <a:lnTo>
                    <a:pt x="48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683;p40"/>
            <p:cNvSpPr/>
            <p:nvPr/>
          </p:nvSpPr>
          <p:spPr>
            <a:xfrm>
              <a:off x="6684575" y="4312500"/>
              <a:ext cx="349875" cy="377350"/>
            </a:xfrm>
            <a:custGeom>
              <a:avLst/>
              <a:gdLst/>
              <a:ahLst/>
              <a:cxnLst/>
              <a:rect l="l" t="t" r="r" b="b"/>
              <a:pathLst>
                <a:path w="13995" h="15094" extrusionOk="0">
                  <a:moveTo>
                    <a:pt x="5691" y="5740"/>
                  </a:moveTo>
                  <a:lnTo>
                    <a:pt x="5764" y="5764"/>
                  </a:lnTo>
                  <a:lnTo>
                    <a:pt x="5813" y="5837"/>
                  </a:lnTo>
                  <a:lnTo>
                    <a:pt x="5862" y="5886"/>
                  </a:lnTo>
                  <a:lnTo>
                    <a:pt x="5935" y="6082"/>
                  </a:lnTo>
                  <a:lnTo>
                    <a:pt x="5959" y="6301"/>
                  </a:lnTo>
                  <a:lnTo>
                    <a:pt x="5935" y="6521"/>
                  </a:lnTo>
                  <a:lnTo>
                    <a:pt x="5862" y="6692"/>
                  </a:lnTo>
                  <a:lnTo>
                    <a:pt x="5813" y="6765"/>
                  </a:lnTo>
                  <a:lnTo>
                    <a:pt x="5764" y="6814"/>
                  </a:lnTo>
                  <a:lnTo>
                    <a:pt x="5691" y="6839"/>
                  </a:lnTo>
                  <a:lnTo>
                    <a:pt x="5642" y="6863"/>
                  </a:lnTo>
                  <a:lnTo>
                    <a:pt x="5569" y="6839"/>
                  </a:lnTo>
                  <a:lnTo>
                    <a:pt x="5520" y="6814"/>
                  </a:lnTo>
                  <a:lnTo>
                    <a:pt x="5446" y="6765"/>
                  </a:lnTo>
                  <a:lnTo>
                    <a:pt x="5398" y="6692"/>
                  </a:lnTo>
                  <a:lnTo>
                    <a:pt x="5349" y="6521"/>
                  </a:lnTo>
                  <a:lnTo>
                    <a:pt x="5324" y="6301"/>
                  </a:lnTo>
                  <a:lnTo>
                    <a:pt x="5349" y="6082"/>
                  </a:lnTo>
                  <a:lnTo>
                    <a:pt x="5398" y="5886"/>
                  </a:lnTo>
                  <a:lnTo>
                    <a:pt x="5446" y="5837"/>
                  </a:lnTo>
                  <a:lnTo>
                    <a:pt x="5520" y="5764"/>
                  </a:lnTo>
                  <a:lnTo>
                    <a:pt x="5569" y="5740"/>
                  </a:lnTo>
                  <a:close/>
                  <a:moveTo>
                    <a:pt x="8402" y="5740"/>
                  </a:moveTo>
                  <a:lnTo>
                    <a:pt x="8475" y="5764"/>
                  </a:lnTo>
                  <a:lnTo>
                    <a:pt x="8524" y="5837"/>
                  </a:lnTo>
                  <a:lnTo>
                    <a:pt x="8573" y="5886"/>
                  </a:lnTo>
                  <a:lnTo>
                    <a:pt x="8621" y="6082"/>
                  </a:lnTo>
                  <a:lnTo>
                    <a:pt x="8646" y="6301"/>
                  </a:lnTo>
                  <a:lnTo>
                    <a:pt x="8621" y="6521"/>
                  </a:lnTo>
                  <a:lnTo>
                    <a:pt x="8573" y="6692"/>
                  </a:lnTo>
                  <a:lnTo>
                    <a:pt x="8524" y="6765"/>
                  </a:lnTo>
                  <a:lnTo>
                    <a:pt x="8475" y="6814"/>
                  </a:lnTo>
                  <a:lnTo>
                    <a:pt x="8402" y="6839"/>
                  </a:lnTo>
                  <a:lnTo>
                    <a:pt x="8328" y="6863"/>
                  </a:lnTo>
                  <a:lnTo>
                    <a:pt x="8280" y="6839"/>
                  </a:lnTo>
                  <a:lnTo>
                    <a:pt x="8206" y="6814"/>
                  </a:lnTo>
                  <a:lnTo>
                    <a:pt x="8157" y="6765"/>
                  </a:lnTo>
                  <a:lnTo>
                    <a:pt x="8109" y="6692"/>
                  </a:lnTo>
                  <a:lnTo>
                    <a:pt x="8035" y="6521"/>
                  </a:lnTo>
                  <a:lnTo>
                    <a:pt x="8011" y="6301"/>
                  </a:lnTo>
                  <a:lnTo>
                    <a:pt x="8035" y="6082"/>
                  </a:lnTo>
                  <a:lnTo>
                    <a:pt x="8109" y="5886"/>
                  </a:lnTo>
                  <a:lnTo>
                    <a:pt x="8157" y="5837"/>
                  </a:lnTo>
                  <a:lnTo>
                    <a:pt x="8206" y="5764"/>
                  </a:lnTo>
                  <a:lnTo>
                    <a:pt x="8280" y="5740"/>
                  </a:lnTo>
                  <a:close/>
                  <a:moveTo>
                    <a:pt x="9867" y="2931"/>
                  </a:moveTo>
                  <a:lnTo>
                    <a:pt x="9867" y="4421"/>
                  </a:lnTo>
                  <a:lnTo>
                    <a:pt x="11552" y="4421"/>
                  </a:lnTo>
                  <a:lnTo>
                    <a:pt x="11552" y="6033"/>
                  </a:lnTo>
                  <a:lnTo>
                    <a:pt x="7229" y="4225"/>
                  </a:lnTo>
                  <a:lnTo>
                    <a:pt x="7229" y="9867"/>
                  </a:lnTo>
                  <a:lnTo>
                    <a:pt x="7205" y="9965"/>
                  </a:lnTo>
                  <a:lnTo>
                    <a:pt x="7156" y="10063"/>
                  </a:lnTo>
                  <a:lnTo>
                    <a:pt x="7083" y="10111"/>
                  </a:lnTo>
                  <a:lnTo>
                    <a:pt x="6887" y="10111"/>
                  </a:lnTo>
                  <a:lnTo>
                    <a:pt x="6814" y="10063"/>
                  </a:lnTo>
                  <a:lnTo>
                    <a:pt x="6765" y="9965"/>
                  </a:lnTo>
                  <a:lnTo>
                    <a:pt x="6741" y="9867"/>
                  </a:lnTo>
                  <a:lnTo>
                    <a:pt x="6741" y="4225"/>
                  </a:lnTo>
                  <a:lnTo>
                    <a:pt x="2418" y="6033"/>
                  </a:lnTo>
                  <a:lnTo>
                    <a:pt x="2418" y="4421"/>
                  </a:lnTo>
                  <a:lnTo>
                    <a:pt x="4103" y="4421"/>
                  </a:lnTo>
                  <a:lnTo>
                    <a:pt x="4103" y="2931"/>
                  </a:lnTo>
                  <a:close/>
                  <a:moveTo>
                    <a:pt x="5520" y="0"/>
                  </a:moveTo>
                  <a:lnTo>
                    <a:pt x="5520" y="2027"/>
                  </a:lnTo>
                  <a:lnTo>
                    <a:pt x="3151" y="2027"/>
                  </a:lnTo>
                  <a:lnTo>
                    <a:pt x="3151" y="3542"/>
                  </a:lnTo>
                  <a:lnTo>
                    <a:pt x="1466" y="3542"/>
                  </a:lnTo>
                  <a:lnTo>
                    <a:pt x="1466" y="6423"/>
                  </a:lnTo>
                  <a:lnTo>
                    <a:pt x="586" y="6765"/>
                  </a:lnTo>
                  <a:lnTo>
                    <a:pt x="415" y="6863"/>
                  </a:lnTo>
                  <a:lnTo>
                    <a:pt x="269" y="6985"/>
                  </a:lnTo>
                  <a:lnTo>
                    <a:pt x="147" y="7132"/>
                  </a:lnTo>
                  <a:lnTo>
                    <a:pt x="49" y="7278"/>
                  </a:lnTo>
                  <a:lnTo>
                    <a:pt x="0" y="7425"/>
                  </a:lnTo>
                  <a:lnTo>
                    <a:pt x="0" y="7596"/>
                  </a:lnTo>
                  <a:lnTo>
                    <a:pt x="0" y="7791"/>
                  </a:lnTo>
                  <a:lnTo>
                    <a:pt x="73" y="7987"/>
                  </a:lnTo>
                  <a:lnTo>
                    <a:pt x="1514" y="11308"/>
                  </a:lnTo>
                  <a:lnTo>
                    <a:pt x="1514" y="14874"/>
                  </a:lnTo>
                  <a:lnTo>
                    <a:pt x="1759" y="14752"/>
                  </a:lnTo>
                  <a:lnTo>
                    <a:pt x="2052" y="14630"/>
                  </a:lnTo>
                  <a:lnTo>
                    <a:pt x="2247" y="14581"/>
                  </a:lnTo>
                  <a:lnTo>
                    <a:pt x="2442" y="14556"/>
                  </a:lnTo>
                  <a:lnTo>
                    <a:pt x="2662" y="14532"/>
                  </a:lnTo>
                  <a:lnTo>
                    <a:pt x="2882" y="14508"/>
                  </a:lnTo>
                  <a:lnTo>
                    <a:pt x="3175" y="14532"/>
                  </a:lnTo>
                  <a:lnTo>
                    <a:pt x="3419" y="14556"/>
                  </a:lnTo>
                  <a:lnTo>
                    <a:pt x="3639" y="14605"/>
                  </a:lnTo>
                  <a:lnTo>
                    <a:pt x="3835" y="14678"/>
                  </a:lnTo>
                  <a:lnTo>
                    <a:pt x="4152" y="14801"/>
                  </a:lnTo>
                  <a:lnTo>
                    <a:pt x="4396" y="14947"/>
                  </a:lnTo>
                  <a:lnTo>
                    <a:pt x="4543" y="15020"/>
                  </a:lnTo>
                  <a:lnTo>
                    <a:pt x="4641" y="15069"/>
                  </a:lnTo>
                  <a:lnTo>
                    <a:pt x="4787" y="15094"/>
                  </a:lnTo>
                  <a:lnTo>
                    <a:pt x="5105" y="15094"/>
                  </a:lnTo>
                  <a:lnTo>
                    <a:pt x="5227" y="15069"/>
                  </a:lnTo>
                  <a:lnTo>
                    <a:pt x="5349" y="15020"/>
                  </a:lnTo>
                  <a:lnTo>
                    <a:pt x="5471" y="14947"/>
                  </a:lnTo>
                  <a:lnTo>
                    <a:pt x="5740" y="14801"/>
                  </a:lnTo>
                  <a:lnTo>
                    <a:pt x="6057" y="14678"/>
                  </a:lnTo>
                  <a:lnTo>
                    <a:pt x="6252" y="14605"/>
                  </a:lnTo>
                  <a:lnTo>
                    <a:pt x="6472" y="14556"/>
                  </a:lnTo>
                  <a:lnTo>
                    <a:pt x="6716" y="14532"/>
                  </a:lnTo>
                  <a:lnTo>
                    <a:pt x="6985" y="14508"/>
                  </a:lnTo>
                  <a:lnTo>
                    <a:pt x="7254" y="14532"/>
                  </a:lnTo>
                  <a:lnTo>
                    <a:pt x="7498" y="14556"/>
                  </a:lnTo>
                  <a:lnTo>
                    <a:pt x="7718" y="14605"/>
                  </a:lnTo>
                  <a:lnTo>
                    <a:pt x="7913" y="14678"/>
                  </a:lnTo>
                  <a:lnTo>
                    <a:pt x="8255" y="14801"/>
                  </a:lnTo>
                  <a:lnTo>
                    <a:pt x="8499" y="14947"/>
                  </a:lnTo>
                  <a:lnTo>
                    <a:pt x="8621" y="15020"/>
                  </a:lnTo>
                  <a:lnTo>
                    <a:pt x="8744" y="15069"/>
                  </a:lnTo>
                  <a:lnTo>
                    <a:pt x="8866" y="15094"/>
                  </a:lnTo>
                  <a:lnTo>
                    <a:pt x="9183" y="15094"/>
                  </a:lnTo>
                  <a:lnTo>
                    <a:pt x="9330" y="15069"/>
                  </a:lnTo>
                  <a:lnTo>
                    <a:pt x="9427" y="15020"/>
                  </a:lnTo>
                  <a:lnTo>
                    <a:pt x="9574" y="14947"/>
                  </a:lnTo>
                  <a:lnTo>
                    <a:pt x="9818" y="14801"/>
                  </a:lnTo>
                  <a:lnTo>
                    <a:pt x="10136" y="14678"/>
                  </a:lnTo>
                  <a:lnTo>
                    <a:pt x="10331" y="14605"/>
                  </a:lnTo>
                  <a:lnTo>
                    <a:pt x="10551" y="14556"/>
                  </a:lnTo>
                  <a:lnTo>
                    <a:pt x="10795" y="14532"/>
                  </a:lnTo>
                  <a:lnTo>
                    <a:pt x="11088" y="14508"/>
                  </a:lnTo>
                  <a:lnTo>
                    <a:pt x="11308" y="14532"/>
                  </a:lnTo>
                  <a:lnTo>
                    <a:pt x="11528" y="14556"/>
                  </a:lnTo>
                  <a:lnTo>
                    <a:pt x="11723" y="14581"/>
                  </a:lnTo>
                  <a:lnTo>
                    <a:pt x="11919" y="14630"/>
                  </a:lnTo>
                  <a:lnTo>
                    <a:pt x="12212" y="14752"/>
                  </a:lnTo>
                  <a:lnTo>
                    <a:pt x="12456" y="14874"/>
                  </a:lnTo>
                  <a:lnTo>
                    <a:pt x="12456" y="11308"/>
                  </a:lnTo>
                  <a:lnTo>
                    <a:pt x="13897" y="7987"/>
                  </a:lnTo>
                  <a:lnTo>
                    <a:pt x="13970" y="7791"/>
                  </a:lnTo>
                  <a:lnTo>
                    <a:pt x="13995" y="7596"/>
                  </a:lnTo>
                  <a:lnTo>
                    <a:pt x="13970" y="7425"/>
                  </a:lnTo>
                  <a:lnTo>
                    <a:pt x="13921" y="7278"/>
                  </a:lnTo>
                  <a:lnTo>
                    <a:pt x="13824" y="7132"/>
                  </a:lnTo>
                  <a:lnTo>
                    <a:pt x="13701" y="6985"/>
                  </a:lnTo>
                  <a:lnTo>
                    <a:pt x="13555" y="6863"/>
                  </a:lnTo>
                  <a:lnTo>
                    <a:pt x="13384" y="6765"/>
                  </a:lnTo>
                  <a:lnTo>
                    <a:pt x="12505" y="6423"/>
                  </a:lnTo>
                  <a:lnTo>
                    <a:pt x="12505" y="3542"/>
                  </a:lnTo>
                  <a:lnTo>
                    <a:pt x="10820" y="3542"/>
                  </a:lnTo>
                  <a:lnTo>
                    <a:pt x="10820" y="2027"/>
                  </a:lnTo>
                  <a:lnTo>
                    <a:pt x="8450" y="2027"/>
                  </a:lnTo>
                  <a:lnTo>
                    <a:pt x="845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0" name="Google Shape;684;p40"/>
          <p:cNvSpPr/>
          <p:nvPr/>
        </p:nvSpPr>
        <p:spPr>
          <a:xfrm>
            <a:off x="338687" y="4368343"/>
            <a:ext cx="465527" cy="274647"/>
          </a:xfrm>
          <a:custGeom>
            <a:avLst/>
            <a:gdLst/>
            <a:ahLst/>
            <a:cxnLst/>
            <a:rect l="l" t="t" r="r" b="b"/>
            <a:pathLst>
              <a:path w="22274" h="13141" extrusionOk="0">
                <a:moveTo>
                  <a:pt x="14532" y="3786"/>
                </a:moveTo>
                <a:lnTo>
                  <a:pt x="11747" y="7084"/>
                </a:lnTo>
                <a:lnTo>
                  <a:pt x="11577" y="7035"/>
                </a:lnTo>
                <a:lnTo>
                  <a:pt x="11406" y="6986"/>
                </a:lnTo>
                <a:lnTo>
                  <a:pt x="11235" y="6937"/>
                </a:lnTo>
                <a:lnTo>
                  <a:pt x="10893" y="6937"/>
                </a:lnTo>
                <a:lnTo>
                  <a:pt x="10746" y="6961"/>
                </a:lnTo>
                <a:lnTo>
                  <a:pt x="9207" y="3786"/>
                </a:lnTo>
                <a:close/>
                <a:moveTo>
                  <a:pt x="7034" y="6082"/>
                </a:moveTo>
                <a:lnTo>
                  <a:pt x="7229" y="6302"/>
                </a:lnTo>
                <a:lnTo>
                  <a:pt x="7400" y="6522"/>
                </a:lnTo>
                <a:lnTo>
                  <a:pt x="7571" y="6766"/>
                </a:lnTo>
                <a:lnTo>
                  <a:pt x="7718" y="7010"/>
                </a:lnTo>
                <a:lnTo>
                  <a:pt x="7840" y="7279"/>
                </a:lnTo>
                <a:lnTo>
                  <a:pt x="7937" y="7572"/>
                </a:lnTo>
                <a:lnTo>
                  <a:pt x="8011" y="7841"/>
                </a:lnTo>
                <a:lnTo>
                  <a:pt x="8060" y="8134"/>
                </a:lnTo>
                <a:lnTo>
                  <a:pt x="5422" y="8134"/>
                </a:lnTo>
                <a:lnTo>
                  <a:pt x="7034" y="6082"/>
                </a:lnTo>
                <a:close/>
                <a:moveTo>
                  <a:pt x="8475" y="4275"/>
                </a:moveTo>
                <a:lnTo>
                  <a:pt x="9965" y="7352"/>
                </a:lnTo>
                <a:lnTo>
                  <a:pt x="9769" y="7523"/>
                </a:lnTo>
                <a:lnTo>
                  <a:pt x="9623" y="7743"/>
                </a:lnTo>
                <a:lnTo>
                  <a:pt x="9525" y="7963"/>
                </a:lnTo>
                <a:lnTo>
                  <a:pt x="9427" y="8183"/>
                </a:lnTo>
                <a:lnTo>
                  <a:pt x="9061" y="8183"/>
                </a:lnTo>
                <a:lnTo>
                  <a:pt x="8988" y="7767"/>
                </a:lnTo>
                <a:lnTo>
                  <a:pt x="8890" y="7377"/>
                </a:lnTo>
                <a:lnTo>
                  <a:pt x="8768" y="6986"/>
                </a:lnTo>
                <a:lnTo>
                  <a:pt x="8597" y="6619"/>
                </a:lnTo>
                <a:lnTo>
                  <a:pt x="8402" y="6253"/>
                </a:lnTo>
                <a:lnTo>
                  <a:pt x="8182" y="5936"/>
                </a:lnTo>
                <a:lnTo>
                  <a:pt x="7937" y="5618"/>
                </a:lnTo>
                <a:lnTo>
                  <a:pt x="7644" y="5325"/>
                </a:lnTo>
                <a:lnTo>
                  <a:pt x="8475" y="4275"/>
                </a:lnTo>
                <a:close/>
                <a:moveTo>
                  <a:pt x="11161" y="8012"/>
                </a:moveTo>
                <a:lnTo>
                  <a:pt x="11259" y="8060"/>
                </a:lnTo>
                <a:lnTo>
                  <a:pt x="11381" y="8109"/>
                </a:lnTo>
                <a:lnTo>
                  <a:pt x="11454" y="8183"/>
                </a:lnTo>
                <a:lnTo>
                  <a:pt x="11528" y="8280"/>
                </a:lnTo>
                <a:lnTo>
                  <a:pt x="11577" y="8378"/>
                </a:lnTo>
                <a:lnTo>
                  <a:pt x="11625" y="8476"/>
                </a:lnTo>
                <a:lnTo>
                  <a:pt x="11625" y="8598"/>
                </a:lnTo>
                <a:lnTo>
                  <a:pt x="11625" y="8695"/>
                </a:lnTo>
                <a:lnTo>
                  <a:pt x="11577" y="8818"/>
                </a:lnTo>
                <a:lnTo>
                  <a:pt x="11528" y="8915"/>
                </a:lnTo>
                <a:lnTo>
                  <a:pt x="11454" y="9013"/>
                </a:lnTo>
                <a:lnTo>
                  <a:pt x="11381" y="9062"/>
                </a:lnTo>
                <a:lnTo>
                  <a:pt x="11259" y="9135"/>
                </a:lnTo>
                <a:lnTo>
                  <a:pt x="11161" y="9159"/>
                </a:lnTo>
                <a:lnTo>
                  <a:pt x="11039" y="9184"/>
                </a:lnTo>
                <a:lnTo>
                  <a:pt x="10942" y="9159"/>
                </a:lnTo>
                <a:lnTo>
                  <a:pt x="10819" y="9135"/>
                </a:lnTo>
                <a:lnTo>
                  <a:pt x="10722" y="9062"/>
                </a:lnTo>
                <a:lnTo>
                  <a:pt x="10624" y="9013"/>
                </a:lnTo>
                <a:lnTo>
                  <a:pt x="10575" y="8915"/>
                </a:lnTo>
                <a:lnTo>
                  <a:pt x="10502" y="8818"/>
                </a:lnTo>
                <a:lnTo>
                  <a:pt x="10477" y="8695"/>
                </a:lnTo>
                <a:lnTo>
                  <a:pt x="10453" y="8598"/>
                </a:lnTo>
                <a:lnTo>
                  <a:pt x="10477" y="8476"/>
                </a:lnTo>
                <a:lnTo>
                  <a:pt x="10502" y="8378"/>
                </a:lnTo>
                <a:lnTo>
                  <a:pt x="10575" y="8280"/>
                </a:lnTo>
                <a:lnTo>
                  <a:pt x="10624" y="8183"/>
                </a:lnTo>
                <a:lnTo>
                  <a:pt x="10722" y="8109"/>
                </a:lnTo>
                <a:lnTo>
                  <a:pt x="10819" y="8060"/>
                </a:lnTo>
                <a:lnTo>
                  <a:pt x="10942" y="8012"/>
                </a:lnTo>
                <a:close/>
                <a:moveTo>
                  <a:pt x="4811" y="5081"/>
                </a:moveTo>
                <a:lnTo>
                  <a:pt x="5056" y="5105"/>
                </a:lnTo>
                <a:lnTo>
                  <a:pt x="5275" y="5154"/>
                </a:lnTo>
                <a:lnTo>
                  <a:pt x="5520" y="5203"/>
                </a:lnTo>
                <a:lnTo>
                  <a:pt x="5739" y="5276"/>
                </a:lnTo>
                <a:lnTo>
                  <a:pt x="5959" y="5374"/>
                </a:lnTo>
                <a:lnTo>
                  <a:pt x="6179" y="5472"/>
                </a:lnTo>
                <a:lnTo>
                  <a:pt x="6374" y="5569"/>
                </a:lnTo>
                <a:lnTo>
                  <a:pt x="4640" y="7816"/>
                </a:lnTo>
                <a:lnTo>
                  <a:pt x="4396" y="7816"/>
                </a:lnTo>
                <a:lnTo>
                  <a:pt x="4250" y="7865"/>
                </a:lnTo>
                <a:lnTo>
                  <a:pt x="4127" y="7938"/>
                </a:lnTo>
                <a:lnTo>
                  <a:pt x="4005" y="8036"/>
                </a:lnTo>
                <a:lnTo>
                  <a:pt x="3908" y="8158"/>
                </a:lnTo>
                <a:lnTo>
                  <a:pt x="3834" y="8280"/>
                </a:lnTo>
                <a:lnTo>
                  <a:pt x="3786" y="8427"/>
                </a:lnTo>
                <a:lnTo>
                  <a:pt x="3761" y="8598"/>
                </a:lnTo>
                <a:lnTo>
                  <a:pt x="3786" y="8744"/>
                </a:lnTo>
                <a:lnTo>
                  <a:pt x="3834" y="8891"/>
                </a:lnTo>
                <a:lnTo>
                  <a:pt x="3908" y="9037"/>
                </a:lnTo>
                <a:lnTo>
                  <a:pt x="4005" y="9135"/>
                </a:lnTo>
                <a:lnTo>
                  <a:pt x="4127" y="9233"/>
                </a:lnTo>
                <a:lnTo>
                  <a:pt x="4250" y="9306"/>
                </a:lnTo>
                <a:lnTo>
                  <a:pt x="4396" y="9355"/>
                </a:lnTo>
                <a:lnTo>
                  <a:pt x="4543" y="9379"/>
                </a:lnTo>
                <a:lnTo>
                  <a:pt x="4738" y="9355"/>
                </a:lnTo>
                <a:lnTo>
                  <a:pt x="4933" y="9282"/>
                </a:lnTo>
                <a:lnTo>
                  <a:pt x="5080" y="9159"/>
                </a:lnTo>
                <a:lnTo>
                  <a:pt x="5227" y="9013"/>
                </a:lnTo>
                <a:lnTo>
                  <a:pt x="8060" y="9013"/>
                </a:lnTo>
                <a:lnTo>
                  <a:pt x="8011" y="9330"/>
                </a:lnTo>
                <a:lnTo>
                  <a:pt x="7937" y="9648"/>
                </a:lnTo>
                <a:lnTo>
                  <a:pt x="7815" y="9965"/>
                </a:lnTo>
                <a:lnTo>
                  <a:pt x="7693" y="10259"/>
                </a:lnTo>
                <a:lnTo>
                  <a:pt x="7522" y="10527"/>
                </a:lnTo>
                <a:lnTo>
                  <a:pt x="7351" y="10771"/>
                </a:lnTo>
                <a:lnTo>
                  <a:pt x="7156" y="11016"/>
                </a:lnTo>
                <a:lnTo>
                  <a:pt x="6912" y="11235"/>
                </a:lnTo>
                <a:lnTo>
                  <a:pt x="6667" y="11431"/>
                </a:lnTo>
                <a:lnTo>
                  <a:pt x="6423" y="11626"/>
                </a:lnTo>
                <a:lnTo>
                  <a:pt x="6130" y="11773"/>
                </a:lnTo>
                <a:lnTo>
                  <a:pt x="5837" y="11895"/>
                </a:lnTo>
                <a:lnTo>
                  <a:pt x="5544" y="12017"/>
                </a:lnTo>
                <a:lnTo>
                  <a:pt x="5227" y="12090"/>
                </a:lnTo>
                <a:lnTo>
                  <a:pt x="4885" y="12139"/>
                </a:lnTo>
                <a:lnTo>
                  <a:pt x="4201" y="12139"/>
                </a:lnTo>
                <a:lnTo>
                  <a:pt x="3834" y="12066"/>
                </a:lnTo>
                <a:lnTo>
                  <a:pt x="3517" y="11993"/>
                </a:lnTo>
                <a:lnTo>
                  <a:pt x="3175" y="11870"/>
                </a:lnTo>
                <a:lnTo>
                  <a:pt x="2882" y="11724"/>
                </a:lnTo>
                <a:lnTo>
                  <a:pt x="2589" y="11553"/>
                </a:lnTo>
                <a:lnTo>
                  <a:pt x="2320" y="11333"/>
                </a:lnTo>
                <a:lnTo>
                  <a:pt x="2052" y="11113"/>
                </a:lnTo>
                <a:lnTo>
                  <a:pt x="1832" y="10869"/>
                </a:lnTo>
                <a:lnTo>
                  <a:pt x="1636" y="10576"/>
                </a:lnTo>
                <a:lnTo>
                  <a:pt x="1441" y="10283"/>
                </a:lnTo>
                <a:lnTo>
                  <a:pt x="1294" y="9990"/>
                </a:lnTo>
                <a:lnTo>
                  <a:pt x="1172" y="9672"/>
                </a:lnTo>
                <a:lnTo>
                  <a:pt x="1099" y="9330"/>
                </a:lnTo>
                <a:lnTo>
                  <a:pt x="1050" y="8964"/>
                </a:lnTo>
                <a:lnTo>
                  <a:pt x="1026" y="8598"/>
                </a:lnTo>
                <a:lnTo>
                  <a:pt x="1050" y="8256"/>
                </a:lnTo>
                <a:lnTo>
                  <a:pt x="1099" y="7889"/>
                </a:lnTo>
                <a:lnTo>
                  <a:pt x="1172" y="7548"/>
                </a:lnTo>
                <a:lnTo>
                  <a:pt x="1294" y="7230"/>
                </a:lnTo>
                <a:lnTo>
                  <a:pt x="1441" y="6913"/>
                </a:lnTo>
                <a:lnTo>
                  <a:pt x="1636" y="6644"/>
                </a:lnTo>
                <a:lnTo>
                  <a:pt x="1832" y="6351"/>
                </a:lnTo>
                <a:lnTo>
                  <a:pt x="2052" y="6107"/>
                </a:lnTo>
                <a:lnTo>
                  <a:pt x="2320" y="5887"/>
                </a:lnTo>
                <a:lnTo>
                  <a:pt x="2589" y="5667"/>
                </a:lnTo>
                <a:lnTo>
                  <a:pt x="2882" y="5496"/>
                </a:lnTo>
                <a:lnTo>
                  <a:pt x="3175" y="5349"/>
                </a:lnTo>
                <a:lnTo>
                  <a:pt x="3517" y="5227"/>
                </a:lnTo>
                <a:lnTo>
                  <a:pt x="3834" y="5154"/>
                </a:lnTo>
                <a:lnTo>
                  <a:pt x="4201" y="5081"/>
                </a:lnTo>
                <a:close/>
                <a:moveTo>
                  <a:pt x="18097" y="5081"/>
                </a:moveTo>
                <a:lnTo>
                  <a:pt x="18464" y="5154"/>
                </a:lnTo>
                <a:lnTo>
                  <a:pt x="18806" y="5227"/>
                </a:lnTo>
                <a:lnTo>
                  <a:pt x="19123" y="5349"/>
                </a:lnTo>
                <a:lnTo>
                  <a:pt x="19441" y="5496"/>
                </a:lnTo>
                <a:lnTo>
                  <a:pt x="19734" y="5667"/>
                </a:lnTo>
                <a:lnTo>
                  <a:pt x="20002" y="5887"/>
                </a:lnTo>
                <a:lnTo>
                  <a:pt x="20247" y="6107"/>
                </a:lnTo>
                <a:lnTo>
                  <a:pt x="20466" y="6351"/>
                </a:lnTo>
                <a:lnTo>
                  <a:pt x="20686" y="6644"/>
                </a:lnTo>
                <a:lnTo>
                  <a:pt x="20857" y="6913"/>
                </a:lnTo>
                <a:lnTo>
                  <a:pt x="21004" y="7230"/>
                </a:lnTo>
                <a:lnTo>
                  <a:pt x="21126" y="7548"/>
                </a:lnTo>
                <a:lnTo>
                  <a:pt x="21199" y="7889"/>
                </a:lnTo>
                <a:lnTo>
                  <a:pt x="21272" y="8256"/>
                </a:lnTo>
                <a:lnTo>
                  <a:pt x="21272" y="8598"/>
                </a:lnTo>
                <a:lnTo>
                  <a:pt x="21272" y="8964"/>
                </a:lnTo>
                <a:lnTo>
                  <a:pt x="21199" y="9330"/>
                </a:lnTo>
                <a:lnTo>
                  <a:pt x="21126" y="9672"/>
                </a:lnTo>
                <a:lnTo>
                  <a:pt x="21004" y="9990"/>
                </a:lnTo>
                <a:lnTo>
                  <a:pt x="20857" y="10283"/>
                </a:lnTo>
                <a:lnTo>
                  <a:pt x="20686" y="10576"/>
                </a:lnTo>
                <a:lnTo>
                  <a:pt x="20466" y="10869"/>
                </a:lnTo>
                <a:lnTo>
                  <a:pt x="20247" y="11113"/>
                </a:lnTo>
                <a:lnTo>
                  <a:pt x="20002" y="11333"/>
                </a:lnTo>
                <a:lnTo>
                  <a:pt x="19734" y="11553"/>
                </a:lnTo>
                <a:lnTo>
                  <a:pt x="19441" y="11724"/>
                </a:lnTo>
                <a:lnTo>
                  <a:pt x="19123" y="11870"/>
                </a:lnTo>
                <a:lnTo>
                  <a:pt x="18806" y="11993"/>
                </a:lnTo>
                <a:lnTo>
                  <a:pt x="18464" y="12066"/>
                </a:lnTo>
                <a:lnTo>
                  <a:pt x="18097" y="12139"/>
                </a:lnTo>
                <a:lnTo>
                  <a:pt x="17389" y="12139"/>
                </a:lnTo>
                <a:lnTo>
                  <a:pt x="17023" y="12066"/>
                </a:lnTo>
                <a:lnTo>
                  <a:pt x="16705" y="11993"/>
                </a:lnTo>
                <a:lnTo>
                  <a:pt x="16363" y="11870"/>
                </a:lnTo>
                <a:lnTo>
                  <a:pt x="16070" y="11724"/>
                </a:lnTo>
                <a:lnTo>
                  <a:pt x="15777" y="11553"/>
                </a:lnTo>
                <a:lnTo>
                  <a:pt x="15509" y="11333"/>
                </a:lnTo>
                <a:lnTo>
                  <a:pt x="15240" y="11113"/>
                </a:lnTo>
                <a:lnTo>
                  <a:pt x="15020" y="10869"/>
                </a:lnTo>
                <a:lnTo>
                  <a:pt x="14825" y="10576"/>
                </a:lnTo>
                <a:lnTo>
                  <a:pt x="14629" y="10283"/>
                </a:lnTo>
                <a:lnTo>
                  <a:pt x="14483" y="9990"/>
                </a:lnTo>
                <a:lnTo>
                  <a:pt x="14361" y="9672"/>
                </a:lnTo>
                <a:lnTo>
                  <a:pt x="14287" y="9330"/>
                </a:lnTo>
                <a:lnTo>
                  <a:pt x="14239" y="8964"/>
                </a:lnTo>
                <a:lnTo>
                  <a:pt x="14214" y="8598"/>
                </a:lnTo>
                <a:lnTo>
                  <a:pt x="14214" y="8354"/>
                </a:lnTo>
                <a:lnTo>
                  <a:pt x="14239" y="8109"/>
                </a:lnTo>
                <a:lnTo>
                  <a:pt x="14287" y="7889"/>
                </a:lnTo>
                <a:lnTo>
                  <a:pt x="14336" y="7645"/>
                </a:lnTo>
                <a:lnTo>
                  <a:pt x="14410" y="7425"/>
                </a:lnTo>
                <a:lnTo>
                  <a:pt x="14507" y="7206"/>
                </a:lnTo>
                <a:lnTo>
                  <a:pt x="14605" y="6986"/>
                </a:lnTo>
                <a:lnTo>
                  <a:pt x="14703" y="6790"/>
                </a:lnTo>
                <a:lnTo>
                  <a:pt x="14849" y="6595"/>
                </a:lnTo>
                <a:lnTo>
                  <a:pt x="14971" y="6424"/>
                </a:lnTo>
                <a:lnTo>
                  <a:pt x="15118" y="6229"/>
                </a:lnTo>
                <a:lnTo>
                  <a:pt x="15289" y="6082"/>
                </a:lnTo>
                <a:lnTo>
                  <a:pt x="15460" y="5911"/>
                </a:lnTo>
                <a:lnTo>
                  <a:pt x="15631" y="5765"/>
                </a:lnTo>
                <a:lnTo>
                  <a:pt x="15826" y="5643"/>
                </a:lnTo>
                <a:lnTo>
                  <a:pt x="16022" y="5520"/>
                </a:lnTo>
                <a:lnTo>
                  <a:pt x="17096" y="8134"/>
                </a:lnTo>
                <a:lnTo>
                  <a:pt x="17023" y="8231"/>
                </a:lnTo>
                <a:lnTo>
                  <a:pt x="16974" y="8354"/>
                </a:lnTo>
                <a:lnTo>
                  <a:pt x="16950" y="8476"/>
                </a:lnTo>
                <a:lnTo>
                  <a:pt x="16925" y="8598"/>
                </a:lnTo>
                <a:lnTo>
                  <a:pt x="16950" y="8744"/>
                </a:lnTo>
                <a:lnTo>
                  <a:pt x="16998" y="8891"/>
                </a:lnTo>
                <a:lnTo>
                  <a:pt x="17072" y="9037"/>
                </a:lnTo>
                <a:lnTo>
                  <a:pt x="17169" y="9135"/>
                </a:lnTo>
                <a:lnTo>
                  <a:pt x="17292" y="9233"/>
                </a:lnTo>
                <a:lnTo>
                  <a:pt x="17414" y="9306"/>
                </a:lnTo>
                <a:lnTo>
                  <a:pt x="17560" y="9355"/>
                </a:lnTo>
                <a:lnTo>
                  <a:pt x="17731" y="9379"/>
                </a:lnTo>
                <a:lnTo>
                  <a:pt x="17878" y="9355"/>
                </a:lnTo>
                <a:lnTo>
                  <a:pt x="18024" y="9306"/>
                </a:lnTo>
                <a:lnTo>
                  <a:pt x="18146" y="9233"/>
                </a:lnTo>
                <a:lnTo>
                  <a:pt x="18268" y="9135"/>
                </a:lnTo>
                <a:lnTo>
                  <a:pt x="18366" y="9037"/>
                </a:lnTo>
                <a:lnTo>
                  <a:pt x="18439" y="8891"/>
                </a:lnTo>
                <a:lnTo>
                  <a:pt x="18488" y="8744"/>
                </a:lnTo>
                <a:lnTo>
                  <a:pt x="18513" y="8598"/>
                </a:lnTo>
                <a:lnTo>
                  <a:pt x="18488" y="8451"/>
                </a:lnTo>
                <a:lnTo>
                  <a:pt x="18464" y="8329"/>
                </a:lnTo>
                <a:lnTo>
                  <a:pt x="18391" y="8207"/>
                </a:lnTo>
                <a:lnTo>
                  <a:pt x="18317" y="8085"/>
                </a:lnTo>
                <a:lnTo>
                  <a:pt x="18220" y="7987"/>
                </a:lnTo>
                <a:lnTo>
                  <a:pt x="18122" y="7914"/>
                </a:lnTo>
                <a:lnTo>
                  <a:pt x="18000" y="7865"/>
                </a:lnTo>
                <a:lnTo>
                  <a:pt x="17853" y="7816"/>
                </a:lnTo>
                <a:lnTo>
                  <a:pt x="16803" y="5203"/>
                </a:lnTo>
                <a:lnTo>
                  <a:pt x="17023" y="5154"/>
                </a:lnTo>
                <a:lnTo>
                  <a:pt x="17267" y="5105"/>
                </a:lnTo>
                <a:lnTo>
                  <a:pt x="17511" y="5081"/>
                </a:lnTo>
                <a:close/>
                <a:moveTo>
                  <a:pt x="6252" y="1"/>
                </a:moveTo>
                <a:lnTo>
                  <a:pt x="6179" y="25"/>
                </a:lnTo>
                <a:lnTo>
                  <a:pt x="6106" y="74"/>
                </a:lnTo>
                <a:lnTo>
                  <a:pt x="6057" y="123"/>
                </a:lnTo>
                <a:lnTo>
                  <a:pt x="6008" y="196"/>
                </a:lnTo>
                <a:lnTo>
                  <a:pt x="5959" y="245"/>
                </a:lnTo>
                <a:lnTo>
                  <a:pt x="5935" y="343"/>
                </a:lnTo>
                <a:lnTo>
                  <a:pt x="5935" y="416"/>
                </a:lnTo>
                <a:lnTo>
                  <a:pt x="5959" y="660"/>
                </a:lnTo>
                <a:lnTo>
                  <a:pt x="6057" y="978"/>
                </a:lnTo>
                <a:lnTo>
                  <a:pt x="6106" y="1124"/>
                </a:lnTo>
                <a:lnTo>
                  <a:pt x="6179" y="1222"/>
                </a:lnTo>
                <a:lnTo>
                  <a:pt x="6252" y="1320"/>
                </a:lnTo>
                <a:lnTo>
                  <a:pt x="6350" y="1344"/>
                </a:lnTo>
                <a:lnTo>
                  <a:pt x="7107" y="1344"/>
                </a:lnTo>
                <a:lnTo>
                  <a:pt x="8084" y="3396"/>
                </a:lnTo>
                <a:lnTo>
                  <a:pt x="6985" y="4788"/>
                </a:lnTo>
                <a:lnTo>
                  <a:pt x="6716" y="4617"/>
                </a:lnTo>
                <a:lnTo>
                  <a:pt x="6423" y="4470"/>
                </a:lnTo>
                <a:lnTo>
                  <a:pt x="6130" y="4348"/>
                </a:lnTo>
                <a:lnTo>
                  <a:pt x="5813" y="4250"/>
                </a:lnTo>
                <a:lnTo>
                  <a:pt x="5495" y="4177"/>
                </a:lnTo>
                <a:lnTo>
                  <a:pt x="5178" y="4104"/>
                </a:lnTo>
                <a:lnTo>
                  <a:pt x="4860" y="4079"/>
                </a:lnTo>
                <a:lnTo>
                  <a:pt x="4030" y="4079"/>
                </a:lnTo>
                <a:lnTo>
                  <a:pt x="3590" y="4153"/>
                </a:lnTo>
                <a:lnTo>
                  <a:pt x="3151" y="4275"/>
                </a:lnTo>
                <a:lnTo>
                  <a:pt x="2735" y="4421"/>
                </a:lnTo>
                <a:lnTo>
                  <a:pt x="2345" y="4617"/>
                </a:lnTo>
                <a:lnTo>
                  <a:pt x="1978" y="4837"/>
                </a:lnTo>
                <a:lnTo>
                  <a:pt x="1636" y="5105"/>
                </a:lnTo>
                <a:lnTo>
                  <a:pt x="1319" y="5398"/>
                </a:lnTo>
                <a:lnTo>
                  <a:pt x="1026" y="5716"/>
                </a:lnTo>
                <a:lnTo>
                  <a:pt x="782" y="6058"/>
                </a:lnTo>
                <a:lnTo>
                  <a:pt x="537" y="6449"/>
                </a:lnTo>
                <a:lnTo>
                  <a:pt x="366" y="6839"/>
                </a:lnTo>
                <a:lnTo>
                  <a:pt x="220" y="7254"/>
                </a:lnTo>
                <a:lnTo>
                  <a:pt x="98" y="7670"/>
                </a:lnTo>
                <a:lnTo>
                  <a:pt x="24" y="8134"/>
                </a:lnTo>
                <a:lnTo>
                  <a:pt x="0" y="8598"/>
                </a:lnTo>
                <a:lnTo>
                  <a:pt x="24" y="9062"/>
                </a:lnTo>
                <a:lnTo>
                  <a:pt x="98" y="9501"/>
                </a:lnTo>
                <a:lnTo>
                  <a:pt x="220" y="9941"/>
                </a:lnTo>
                <a:lnTo>
                  <a:pt x="366" y="10356"/>
                </a:lnTo>
                <a:lnTo>
                  <a:pt x="562" y="10747"/>
                </a:lnTo>
                <a:lnTo>
                  <a:pt x="782" y="11138"/>
                </a:lnTo>
                <a:lnTo>
                  <a:pt x="1050" y="11480"/>
                </a:lnTo>
                <a:lnTo>
                  <a:pt x="1343" y="11797"/>
                </a:lnTo>
                <a:lnTo>
                  <a:pt x="1661" y="12090"/>
                </a:lnTo>
                <a:lnTo>
                  <a:pt x="2003" y="12359"/>
                </a:lnTo>
                <a:lnTo>
                  <a:pt x="2369" y="12579"/>
                </a:lnTo>
                <a:lnTo>
                  <a:pt x="2760" y="12774"/>
                </a:lnTo>
                <a:lnTo>
                  <a:pt x="3175" y="12945"/>
                </a:lnTo>
                <a:lnTo>
                  <a:pt x="3615" y="13043"/>
                </a:lnTo>
                <a:lnTo>
                  <a:pt x="4079" y="13116"/>
                </a:lnTo>
                <a:lnTo>
                  <a:pt x="4518" y="13140"/>
                </a:lnTo>
                <a:lnTo>
                  <a:pt x="4982" y="13116"/>
                </a:lnTo>
                <a:lnTo>
                  <a:pt x="5397" y="13043"/>
                </a:lnTo>
                <a:lnTo>
                  <a:pt x="5813" y="12945"/>
                </a:lnTo>
                <a:lnTo>
                  <a:pt x="6228" y="12823"/>
                </a:lnTo>
                <a:lnTo>
                  <a:pt x="6594" y="12628"/>
                </a:lnTo>
                <a:lnTo>
                  <a:pt x="6961" y="12432"/>
                </a:lnTo>
                <a:lnTo>
                  <a:pt x="7302" y="12188"/>
                </a:lnTo>
                <a:lnTo>
                  <a:pt x="7620" y="11919"/>
                </a:lnTo>
                <a:lnTo>
                  <a:pt x="7913" y="11626"/>
                </a:lnTo>
                <a:lnTo>
                  <a:pt x="8182" y="11309"/>
                </a:lnTo>
                <a:lnTo>
                  <a:pt x="8402" y="10967"/>
                </a:lnTo>
                <a:lnTo>
                  <a:pt x="8597" y="10625"/>
                </a:lnTo>
                <a:lnTo>
                  <a:pt x="8768" y="10234"/>
                </a:lnTo>
                <a:lnTo>
                  <a:pt x="8890" y="9843"/>
                </a:lnTo>
                <a:lnTo>
                  <a:pt x="8988" y="9428"/>
                </a:lnTo>
                <a:lnTo>
                  <a:pt x="9061" y="9013"/>
                </a:lnTo>
                <a:lnTo>
                  <a:pt x="9427" y="9013"/>
                </a:lnTo>
                <a:lnTo>
                  <a:pt x="9525" y="9282"/>
                </a:lnTo>
                <a:lnTo>
                  <a:pt x="9647" y="9501"/>
                </a:lnTo>
                <a:lnTo>
                  <a:pt x="9818" y="9721"/>
                </a:lnTo>
                <a:lnTo>
                  <a:pt x="10013" y="9892"/>
                </a:lnTo>
                <a:lnTo>
                  <a:pt x="10233" y="10039"/>
                </a:lnTo>
                <a:lnTo>
                  <a:pt x="10477" y="10161"/>
                </a:lnTo>
                <a:lnTo>
                  <a:pt x="10746" y="10234"/>
                </a:lnTo>
                <a:lnTo>
                  <a:pt x="11186" y="10234"/>
                </a:lnTo>
                <a:lnTo>
                  <a:pt x="11357" y="10210"/>
                </a:lnTo>
                <a:lnTo>
                  <a:pt x="11503" y="10161"/>
                </a:lnTo>
                <a:lnTo>
                  <a:pt x="11674" y="10112"/>
                </a:lnTo>
                <a:lnTo>
                  <a:pt x="11821" y="10039"/>
                </a:lnTo>
                <a:lnTo>
                  <a:pt x="11943" y="9965"/>
                </a:lnTo>
                <a:lnTo>
                  <a:pt x="12065" y="9868"/>
                </a:lnTo>
                <a:lnTo>
                  <a:pt x="12187" y="9770"/>
                </a:lnTo>
                <a:lnTo>
                  <a:pt x="12309" y="9648"/>
                </a:lnTo>
                <a:lnTo>
                  <a:pt x="12382" y="9526"/>
                </a:lnTo>
                <a:lnTo>
                  <a:pt x="12480" y="9379"/>
                </a:lnTo>
                <a:lnTo>
                  <a:pt x="12553" y="9233"/>
                </a:lnTo>
                <a:lnTo>
                  <a:pt x="12602" y="9086"/>
                </a:lnTo>
                <a:lnTo>
                  <a:pt x="12651" y="8915"/>
                </a:lnTo>
                <a:lnTo>
                  <a:pt x="12676" y="8769"/>
                </a:lnTo>
                <a:lnTo>
                  <a:pt x="12676" y="8598"/>
                </a:lnTo>
                <a:lnTo>
                  <a:pt x="12651" y="8329"/>
                </a:lnTo>
                <a:lnTo>
                  <a:pt x="12602" y="8085"/>
                </a:lnTo>
                <a:lnTo>
                  <a:pt x="12505" y="7865"/>
                </a:lnTo>
                <a:lnTo>
                  <a:pt x="12358" y="7645"/>
                </a:lnTo>
                <a:lnTo>
                  <a:pt x="15411" y="4055"/>
                </a:lnTo>
                <a:lnTo>
                  <a:pt x="15631" y="4592"/>
                </a:lnTo>
                <a:lnTo>
                  <a:pt x="15362" y="4739"/>
                </a:lnTo>
                <a:lnTo>
                  <a:pt x="15093" y="4910"/>
                </a:lnTo>
                <a:lnTo>
                  <a:pt x="14849" y="5105"/>
                </a:lnTo>
                <a:lnTo>
                  <a:pt x="14605" y="5301"/>
                </a:lnTo>
                <a:lnTo>
                  <a:pt x="14385" y="5520"/>
                </a:lnTo>
                <a:lnTo>
                  <a:pt x="14190" y="5765"/>
                </a:lnTo>
                <a:lnTo>
                  <a:pt x="14019" y="6009"/>
                </a:lnTo>
                <a:lnTo>
                  <a:pt x="13848" y="6253"/>
                </a:lnTo>
                <a:lnTo>
                  <a:pt x="13701" y="6522"/>
                </a:lnTo>
                <a:lnTo>
                  <a:pt x="13579" y="6790"/>
                </a:lnTo>
                <a:lnTo>
                  <a:pt x="13457" y="7084"/>
                </a:lnTo>
                <a:lnTo>
                  <a:pt x="13359" y="7377"/>
                </a:lnTo>
                <a:lnTo>
                  <a:pt x="13286" y="7670"/>
                </a:lnTo>
                <a:lnTo>
                  <a:pt x="13237" y="7963"/>
                </a:lnTo>
                <a:lnTo>
                  <a:pt x="13213" y="8280"/>
                </a:lnTo>
                <a:lnTo>
                  <a:pt x="13188" y="8598"/>
                </a:lnTo>
                <a:lnTo>
                  <a:pt x="13213" y="9062"/>
                </a:lnTo>
                <a:lnTo>
                  <a:pt x="13286" y="9501"/>
                </a:lnTo>
                <a:lnTo>
                  <a:pt x="13408" y="9941"/>
                </a:lnTo>
                <a:lnTo>
                  <a:pt x="13555" y="10356"/>
                </a:lnTo>
                <a:lnTo>
                  <a:pt x="13750" y="10747"/>
                </a:lnTo>
                <a:lnTo>
                  <a:pt x="13970" y="11138"/>
                </a:lnTo>
                <a:lnTo>
                  <a:pt x="14239" y="11480"/>
                </a:lnTo>
                <a:lnTo>
                  <a:pt x="14532" y="11797"/>
                </a:lnTo>
                <a:lnTo>
                  <a:pt x="14849" y="12090"/>
                </a:lnTo>
                <a:lnTo>
                  <a:pt x="15191" y="12359"/>
                </a:lnTo>
                <a:lnTo>
                  <a:pt x="15582" y="12579"/>
                </a:lnTo>
                <a:lnTo>
                  <a:pt x="15973" y="12774"/>
                </a:lnTo>
                <a:lnTo>
                  <a:pt x="16388" y="12945"/>
                </a:lnTo>
                <a:lnTo>
                  <a:pt x="16827" y="13043"/>
                </a:lnTo>
                <a:lnTo>
                  <a:pt x="17267" y="13116"/>
                </a:lnTo>
                <a:lnTo>
                  <a:pt x="17756" y="13140"/>
                </a:lnTo>
                <a:lnTo>
                  <a:pt x="18195" y="13116"/>
                </a:lnTo>
                <a:lnTo>
                  <a:pt x="18659" y="13043"/>
                </a:lnTo>
                <a:lnTo>
                  <a:pt x="19099" y="12945"/>
                </a:lnTo>
                <a:lnTo>
                  <a:pt x="19514" y="12774"/>
                </a:lnTo>
                <a:lnTo>
                  <a:pt x="19905" y="12579"/>
                </a:lnTo>
                <a:lnTo>
                  <a:pt x="20271" y="12359"/>
                </a:lnTo>
                <a:lnTo>
                  <a:pt x="20613" y="12090"/>
                </a:lnTo>
                <a:lnTo>
                  <a:pt x="20931" y="11797"/>
                </a:lnTo>
                <a:lnTo>
                  <a:pt x="21224" y="11480"/>
                </a:lnTo>
                <a:lnTo>
                  <a:pt x="21492" y="11138"/>
                </a:lnTo>
                <a:lnTo>
                  <a:pt x="21712" y="10747"/>
                </a:lnTo>
                <a:lnTo>
                  <a:pt x="21907" y="10356"/>
                </a:lnTo>
                <a:lnTo>
                  <a:pt x="22054" y="9941"/>
                </a:lnTo>
                <a:lnTo>
                  <a:pt x="22176" y="9501"/>
                </a:lnTo>
                <a:lnTo>
                  <a:pt x="22249" y="9062"/>
                </a:lnTo>
                <a:lnTo>
                  <a:pt x="22274" y="8598"/>
                </a:lnTo>
                <a:lnTo>
                  <a:pt x="22249" y="8134"/>
                </a:lnTo>
                <a:lnTo>
                  <a:pt x="22176" y="7670"/>
                </a:lnTo>
                <a:lnTo>
                  <a:pt x="22054" y="7230"/>
                </a:lnTo>
                <a:lnTo>
                  <a:pt x="21907" y="6815"/>
                </a:lnTo>
                <a:lnTo>
                  <a:pt x="21712" y="6424"/>
                </a:lnTo>
                <a:lnTo>
                  <a:pt x="21492" y="6058"/>
                </a:lnTo>
                <a:lnTo>
                  <a:pt x="21224" y="5691"/>
                </a:lnTo>
                <a:lnTo>
                  <a:pt x="20931" y="5374"/>
                </a:lnTo>
                <a:lnTo>
                  <a:pt x="20613" y="5081"/>
                </a:lnTo>
                <a:lnTo>
                  <a:pt x="20271" y="4812"/>
                </a:lnTo>
                <a:lnTo>
                  <a:pt x="19905" y="4592"/>
                </a:lnTo>
                <a:lnTo>
                  <a:pt x="19514" y="4397"/>
                </a:lnTo>
                <a:lnTo>
                  <a:pt x="19099" y="4250"/>
                </a:lnTo>
                <a:lnTo>
                  <a:pt x="18659" y="4128"/>
                </a:lnTo>
                <a:lnTo>
                  <a:pt x="18195" y="4079"/>
                </a:lnTo>
                <a:lnTo>
                  <a:pt x="17756" y="4055"/>
                </a:lnTo>
                <a:lnTo>
                  <a:pt x="17414" y="4055"/>
                </a:lnTo>
                <a:lnTo>
                  <a:pt x="17072" y="4104"/>
                </a:lnTo>
                <a:lnTo>
                  <a:pt x="16754" y="4153"/>
                </a:lnTo>
                <a:lnTo>
                  <a:pt x="16412" y="4250"/>
                </a:lnTo>
                <a:lnTo>
                  <a:pt x="15240" y="1344"/>
                </a:lnTo>
                <a:lnTo>
                  <a:pt x="16144" y="1344"/>
                </a:lnTo>
                <a:lnTo>
                  <a:pt x="15997" y="1515"/>
                </a:lnTo>
                <a:lnTo>
                  <a:pt x="15924" y="1564"/>
                </a:lnTo>
                <a:lnTo>
                  <a:pt x="15899" y="1637"/>
                </a:lnTo>
                <a:lnTo>
                  <a:pt x="15875" y="1735"/>
                </a:lnTo>
                <a:lnTo>
                  <a:pt x="15875" y="1808"/>
                </a:lnTo>
                <a:lnTo>
                  <a:pt x="15875" y="1881"/>
                </a:lnTo>
                <a:lnTo>
                  <a:pt x="15899" y="1955"/>
                </a:lnTo>
                <a:lnTo>
                  <a:pt x="15924" y="2028"/>
                </a:lnTo>
                <a:lnTo>
                  <a:pt x="15997" y="2101"/>
                </a:lnTo>
                <a:lnTo>
                  <a:pt x="16046" y="2150"/>
                </a:lnTo>
                <a:lnTo>
                  <a:pt x="16119" y="2199"/>
                </a:lnTo>
                <a:lnTo>
                  <a:pt x="16192" y="2223"/>
                </a:lnTo>
                <a:lnTo>
                  <a:pt x="16363" y="2223"/>
                </a:lnTo>
                <a:lnTo>
                  <a:pt x="16437" y="2199"/>
                </a:lnTo>
                <a:lnTo>
                  <a:pt x="16510" y="2150"/>
                </a:lnTo>
                <a:lnTo>
                  <a:pt x="16583" y="2101"/>
                </a:lnTo>
                <a:lnTo>
                  <a:pt x="16754" y="1930"/>
                </a:lnTo>
                <a:lnTo>
                  <a:pt x="16852" y="1808"/>
                </a:lnTo>
                <a:lnTo>
                  <a:pt x="16925" y="1662"/>
                </a:lnTo>
                <a:lnTo>
                  <a:pt x="16998" y="1491"/>
                </a:lnTo>
                <a:lnTo>
                  <a:pt x="17047" y="1320"/>
                </a:lnTo>
                <a:lnTo>
                  <a:pt x="17047" y="1124"/>
                </a:lnTo>
                <a:lnTo>
                  <a:pt x="16998" y="953"/>
                </a:lnTo>
                <a:lnTo>
                  <a:pt x="16901" y="807"/>
                </a:lnTo>
                <a:lnTo>
                  <a:pt x="16779" y="685"/>
                </a:lnTo>
                <a:lnTo>
                  <a:pt x="16657" y="587"/>
                </a:lnTo>
                <a:lnTo>
                  <a:pt x="16486" y="538"/>
                </a:lnTo>
                <a:lnTo>
                  <a:pt x="16339" y="489"/>
                </a:lnTo>
                <a:lnTo>
                  <a:pt x="16192" y="465"/>
                </a:lnTo>
                <a:lnTo>
                  <a:pt x="14629" y="465"/>
                </a:lnTo>
                <a:lnTo>
                  <a:pt x="14507" y="489"/>
                </a:lnTo>
                <a:lnTo>
                  <a:pt x="14434" y="514"/>
                </a:lnTo>
                <a:lnTo>
                  <a:pt x="14312" y="611"/>
                </a:lnTo>
                <a:lnTo>
                  <a:pt x="14239" y="709"/>
                </a:lnTo>
                <a:lnTo>
                  <a:pt x="14214" y="807"/>
                </a:lnTo>
                <a:lnTo>
                  <a:pt x="14214" y="929"/>
                </a:lnTo>
                <a:lnTo>
                  <a:pt x="14239" y="1027"/>
                </a:lnTo>
                <a:lnTo>
                  <a:pt x="14996" y="2883"/>
                </a:lnTo>
                <a:lnTo>
                  <a:pt x="8792" y="2883"/>
                </a:lnTo>
                <a:lnTo>
                  <a:pt x="8035" y="1344"/>
                </a:lnTo>
                <a:lnTo>
                  <a:pt x="9427" y="1344"/>
                </a:lnTo>
                <a:lnTo>
                  <a:pt x="9525" y="1320"/>
                </a:lnTo>
                <a:lnTo>
                  <a:pt x="9598" y="1295"/>
                </a:lnTo>
                <a:lnTo>
                  <a:pt x="9672" y="1271"/>
                </a:lnTo>
                <a:lnTo>
                  <a:pt x="9720" y="1222"/>
                </a:lnTo>
                <a:lnTo>
                  <a:pt x="9794" y="1149"/>
                </a:lnTo>
                <a:lnTo>
                  <a:pt x="9818" y="1075"/>
                </a:lnTo>
                <a:lnTo>
                  <a:pt x="9842" y="1002"/>
                </a:lnTo>
                <a:lnTo>
                  <a:pt x="9842" y="904"/>
                </a:lnTo>
                <a:lnTo>
                  <a:pt x="9842" y="831"/>
                </a:lnTo>
                <a:lnTo>
                  <a:pt x="9818" y="734"/>
                </a:lnTo>
                <a:lnTo>
                  <a:pt x="9794" y="685"/>
                </a:lnTo>
                <a:lnTo>
                  <a:pt x="9720" y="611"/>
                </a:lnTo>
                <a:lnTo>
                  <a:pt x="9672" y="563"/>
                </a:lnTo>
                <a:lnTo>
                  <a:pt x="9598" y="514"/>
                </a:lnTo>
                <a:lnTo>
                  <a:pt x="9525" y="489"/>
                </a:lnTo>
                <a:lnTo>
                  <a:pt x="9427" y="489"/>
                </a:lnTo>
                <a:lnTo>
                  <a:pt x="6350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11" name="Google Shape;685;p40"/>
          <p:cNvGrpSpPr/>
          <p:nvPr/>
        </p:nvGrpSpPr>
        <p:grpSpPr>
          <a:xfrm>
            <a:off x="949139" y="4322764"/>
            <a:ext cx="371623" cy="365499"/>
            <a:chOff x="1244325" y="4999400"/>
            <a:chExt cx="444525" cy="437200"/>
          </a:xfrm>
          <a:solidFill>
            <a:schemeClr val="bg1"/>
          </a:solidFill>
        </p:grpSpPr>
        <p:sp>
          <p:nvSpPr>
            <p:cNvPr id="512" name="Google Shape;686;p40"/>
            <p:cNvSpPr/>
            <p:nvPr/>
          </p:nvSpPr>
          <p:spPr>
            <a:xfrm>
              <a:off x="1244325" y="5161200"/>
              <a:ext cx="374925" cy="222275"/>
            </a:xfrm>
            <a:custGeom>
              <a:avLst/>
              <a:gdLst/>
              <a:ahLst/>
              <a:cxnLst/>
              <a:rect l="l" t="t" r="r" b="b"/>
              <a:pathLst>
                <a:path w="14997" h="8891" extrusionOk="0">
                  <a:moveTo>
                    <a:pt x="2077" y="1661"/>
                  </a:moveTo>
                  <a:lnTo>
                    <a:pt x="2199" y="1685"/>
                  </a:lnTo>
                  <a:lnTo>
                    <a:pt x="2468" y="1783"/>
                  </a:lnTo>
                  <a:lnTo>
                    <a:pt x="2687" y="1930"/>
                  </a:lnTo>
                  <a:lnTo>
                    <a:pt x="2883" y="2076"/>
                  </a:lnTo>
                  <a:lnTo>
                    <a:pt x="2932" y="2443"/>
                  </a:lnTo>
                  <a:lnTo>
                    <a:pt x="3005" y="2833"/>
                  </a:lnTo>
                  <a:lnTo>
                    <a:pt x="3176" y="3664"/>
                  </a:lnTo>
                  <a:lnTo>
                    <a:pt x="3396" y="4470"/>
                  </a:lnTo>
                  <a:lnTo>
                    <a:pt x="3567" y="5154"/>
                  </a:lnTo>
                  <a:lnTo>
                    <a:pt x="3371" y="5105"/>
                  </a:lnTo>
                  <a:lnTo>
                    <a:pt x="3152" y="5031"/>
                  </a:lnTo>
                  <a:lnTo>
                    <a:pt x="2956" y="4934"/>
                  </a:lnTo>
                  <a:lnTo>
                    <a:pt x="2736" y="4812"/>
                  </a:lnTo>
                  <a:lnTo>
                    <a:pt x="2541" y="4690"/>
                  </a:lnTo>
                  <a:lnTo>
                    <a:pt x="2321" y="4543"/>
                  </a:lnTo>
                  <a:lnTo>
                    <a:pt x="2126" y="4372"/>
                  </a:lnTo>
                  <a:lnTo>
                    <a:pt x="1930" y="4201"/>
                  </a:lnTo>
                  <a:lnTo>
                    <a:pt x="1759" y="4006"/>
                  </a:lnTo>
                  <a:lnTo>
                    <a:pt x="1613" y="3810"/>
                  </a:lnTo>
                  <a:lnTo>
                    <a:pt x="1466" y="3590"/>
                  </a:lnTo>
                  <a:lnTo>
                    <a:pt x="1344" y="3395"/>
                  </a:lnTo>
                  <a:lnTo>
                    <a:pt x="1247" y="3175"/>
                  </a:lnTo>
                  <a:lnTo>
                    <a:pt x="1173" y="2931"/>
                  </a:lnTo>
                  <a:lnTo>
                    <a:pt x="1124" y="2711"/>
                  </a:lnTo>
                  <a:lnTo>
                    <a:pt x="1124" y="2491"/>
                  </a:lnTo>
                  <a:lnTo>
                    <a:pt x="1124" y="2320"/>
                  </a:lnTo>
                  <a:lnTo>
                    <a:pt x="1173" y="2174"/>
                  </a:lnTo>
                  <a:lnTo>
                    <a:pt x="1247" y="2027"/>
                  </a:lnTo>
                  <a:lnTo>
                    <a:pt x="1369" y="1905"/>
                  </a:lnTo>
                  <a:lnTo>
                    <a:pt x="1491" y="1808"/>
                  </a:lnTo>
                  <a:lnTo>
                    <a:pt x="1613" y="1734"/>
                  </a:lnTo>
                  <a:lnTo>
                    <a:pt x="1784" y="1685"/>
                  </a:lnTo>
                  <a:lnTo>
                    <a:pt x="1955" y="1661"/>
                  </a:lnTo>
                  <a:close/>
                  <a:moveTo>
                    <a:pt x="3225" y="0"/>
                  </a:moveTo>
                  <a:lnTo>
                    <a:pt x="3127" y="25"/>
                  </a:lnTo>
                  <a:lnTo>
                    <a:pt x="3029" y="98"/>
                  </a:lnTo>
                  <a:lnTo>
                    <a:pt x="2932" y="147"/>
                  </a:lnTo>
                  <a:lnTo>
                    <a:pt x="2883" y="245"/>
                  </a:lnTo>
                  <a:lnTo>
                    <a:pt x="2834" y="342"/>
                  </a:lnTo>
                  <a:lnTo>
                    <a:pt x="2785" y="440"/>
                  </a:lnTo>
                  <a:lnTo>
                    <a:pt x="2785" y="538"/>
                  </a:lnTo>
                  <a:lnTo>
                    <a:pt x="2785" y="709"/>
                  </a:lnTo>
                  <a:lnTo>
                    <a:pt x="2565" y="635"/>
                  </a:lnTo>
                  <a:lnTo>
                    <a:pt x="2370" y="586"/>
                  </a:lnTo>
                  <a:lnTo>
                    <a:pt x="2150" y="562"/>
                  </a:lnTo>
                  <a:lnTo>
                    <a:pt x="1955" y="538"/>
                  </a:lnTo>
                  <a:lnTo>
                    <a:pt x="1759" y="562"/>
                  </a:lnTo>
                  <a:lnTo>
                    <a:pt x="1564" y="586"/>
                  </a:lnTo>
                  <a:lnTo>
                    <a:pt x="1369" y="635"/>
                  </a:lnTo>
                  <a:lnTo>
                    <a:pt x="1198" y="709"/>
                  </a:lnTo>
                  <a:lnTo>
                    <a:pt x="1027" y="782"/>
                  </a:lnTo>
                  <a:lnTo>
                    <a:pt x="856" y="880"/>
                  </a:lnTo>
                  <a:lnTo>
                    <a:pt x="709" y="1002"/>
                  </a:lnTo>
                  <a:lnTo>
                    <a:pt x="563" y="1124"/>
                  </a:lnTo>
                  <a:lnTo>
                    <a:pt x="441" y="1246"/>
                  </a:lnTo>
                  <a:lnTo>
                    <a:pt x="343" y="1417"/>
                  </a:lnTo>
                  <a:lnTo>
                    <a:pt x="245" y="1563"/>
                  </a:lnTo>
                  <a:lnTo>
                    <a:pt x="147" y="1734"/>
                  </a:lnTo>
                  <a:lnTo>
                    <a:pt x="99" y="1905"/>
                  </a:lnTo>
                  <a:lnTo>
                    <a:pt x="50" y="2101"/>
                  </a:lnTo>
                  <a:lnTo>
                    <a:pt x="1" y="2296"/>
                  </a:lnTo>
                  <a:lnTo>
                    <a:pt x="1" y="2491"/>
                  </a:lnTo>
                  <a:lnTo>
                    <a:pt x="25" y="2858"/>
                  </a:lnTo>
                  <a:lnTo>
                    <a:pt x="99" y="3200"/>
                  </a:lnTo>
                  <a:lnTo>
                    <a:pt x="221" y="3566"/>
                  </a:lnTo>
                  <a:lnTo>
                    <a:pt x="367" y="3884"/>
                  </a:lnTo>
                  <a:lnTo>
                    <a:pt x="563" y="4225"/>
                  </a:lnTo>
                  <a:lnTo>
                    <a:pt x="782" y="4543"/>
                  </a:lnTo>
                  <a:lnTo>
                    <a:pt x="1027" y="4836"/>
                  </a:lnTo>
                  <a:lnTo>
                    <a:pt x="1295" y="5105"/>
                  </a:lnTo>
                  <a:lnTo>
                    <a:pt x="1588" y="5349"/>
                  </a:lnTo>
                  <a:lnTo>
                    <a:pt x="1906" y="5593"/>
                  </a:lnTo>
                  <a:lnTo>
                    <a:pt x="2248" y="5789"/>
                  </a:lnTo>
                  <a:lnTo>
                    <a:pt x="2590" y="5960"/>
                  </a:lnTo>
                  <a:lnTo>
                    <a:pt x="2932" y="6106"/>
                  </a:lnTo>
                  <a:lnTo>
                    <a:pt x="3274" y="6204"/>
                  </a:lnTo>
                  <a:lnTo>
                    <a:pt x="3616" y="6277"/>
                  </a:lnTo>
                  <a:lnTo>
                    <a:pt x="3957" y="6301"/>
                  </a:lnTo>
                  <a:lnTo>
                    <a:pt x="4080" y="6643"/>
                  </a:lnTo>
                  <a:lnTo>
                    <a:pt x="4226" y="6961"/>
                  </a:lnTo>
                  <a:lnTo>
                    <a:pt x="4519" y="7596"/>
                  </a:lnTo>
                  <a:lnTo>
                    <a:pt x="4812" y="8133"/>
                  </a:lnTo>
                  <a:lnTo>
                    <a:pt x="5081" y="8597"/>
                  </a:lnTo>
                  <a:lnTo>
                    <a:pt x="5154" y="8719"/>
                  </a:lnTo>
                  <a:lnTo>
                    <a:pt x="5276" y="8817"/>
                  </a:lnTo>
                  <a:lnTo>
                    <a:pt x="5423" y="8866"/>
                  </a:lnTo>
                  <a:lnTo>
                    <a:pt x="5569" y="8890"/>
                  </a:lnTo>
                  <a:lnTo>
                    <a:pt x="12212" y="8890"/>
                  </a:lnTo>
                  <a:lnTo>
                    <a:pt x="12359" y="8866"/>
                  </a:lnTo>
                  <a:lnTo>
                    <a:pt x="12506" y="8817"/>
                  </a:lnTo>
                  <a:lnTo>
                    <a:pt x="12628" y="8719"/>
                  </a:lnTo>
                  <a:lnTo>
                    <a:pt x="12701" y="8597"/>
                  </a:lnTo>
                  <a:lnTo>
                    <a:pt x="12994" y="8060"/>
                  </a:lnTo>
                  <a:lnTo>
                    <a:pt x="13360" y="7352"/>
                  </a:lnTo>
                  <a:lnTo>
                    <a:pt x="13727" y="6472"/>
                  </a:lnTo>
                  <a:lnTo>
                    <a:pt x="13922" y="6008"/>
                  </a:lnTo>
                  <a:lnTo>
                    <a:pt x="14117" y="5495"/>
                  </a:lnTo>
                  <a:lnTo>
                    <a:pt x="14288" y="4958"/>
                  </a:lnTo>
                  <a:lnTo>
                    <a:pt x="14459" y="4372"/>
                  </a:lnTo>
                  <a:lnTo>
                    <a:pt x="14606" y="3786"/>
                  </a:lnTo>
                  <a:lnTo>
                    <a:pt x="14752" y="3175"/>
                  </a:lnTo>
                  <a:lnTo>
                    <a:pt x="14850" y="2540"/>
                  </a:lnTo>
                  <a:lnTo>
                    <a:pt x="14923" y="1881"/>
                  </a:lnTo>
                  <a:lnTo>
                    <a:pt x="14972" y="1221"/>
                  </a:lnTo>
                  <a:lnTo>
                    <a:pt x="14997" y="538"/>
                  </a:lnTo>
                  <a:lnTo>
                    <a:pt x="14997" y="440"/>
                  </a:lnTo>
                  <a:lnTo>
                    <a:pt x="14948" y="342"/>
                  </a:lnTo>
                  <a:lnTo>
                    <a:pt x="14899" y="245"/>
                  </a:lnTo>
                  <a:lnTo>
                    <a:pt x="14850" y="147"/>
                  </a:lnTo>
                  <a:lnTo>
                    <a:pt x="14752" y="98"/>
                  </a:lnTo>
                  <a:lnTo>
                    <a:pt x="14655" y="25"/>
                  </a:lnTo>
                  <a:lnTo>
                    <a:pt x="1455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687;p40"/>
            <p:cNvSpPr/>
            <p:nvPr/>
          </p:nvSpPr>
          <p:spPr>
            <a:xfrm>
              <a:off x="1244325" y="5397500"/>
              <a:ext cx="444525" cy="39100"/>
            </a:xfrm>
            <a:custGeom>
              <a:avLst/>
              <a:gdLst/>
              <a:ahLst/>
              <a:cxnLst/>
              <a:rect l="l" t="t" r="r" b="b"/>
              <a:pathLst>
                <a:path w="17781" h="1564" extrusionOk="0">
                  <a:moveTo>
                    <a:pt x="1" y="0"/>
                  </a:moveTo>
                  <a:lnTo>
                    <a:pt x="25" y="244"/>
                  </a:lnTo>
                  <a:lnTo>
                    <a:pt x="99" y="488"/>
                  </a:lnTo>
                  <a:lnTo>
                    <a:pt x="196" y="757"/>
                  </a:lnTo>
                  <a:lnTo>
                    <a:pt x="318" y="1001"/>
                  </a:lnTo>
                  <a:lnTo>
                    <a:pt x="489" y="1221"/>
                  </a:lnTo>
                  <a:lnTo>
                    <a:pt x="685" y="1392"/>
                  </a:lnTo>
                  <a:lnTo>
                    <a:pt x="782" y="1465"/>
                  </a:lnTo>
                  <a:lnTo>
                    <a:pt x="880" y="1514"/>
                  </a:lnTo>
                  <a:lnTo>
                    <a:pt x="1002" y="1539"/>
                  </a:lnTo>
                  <a:lnTo>
                    <a:pt x="1124" y="1563"/>
                  </a:lnTo>
                  <a:lnTo>
                    <a:pt x="16657" y="1563"/>
                  </a:lnTo>
                  <a:lnTo>
                    <a:pt x="16780" y="1539"/>
                  </a:lnTo>
                  <a:lnTo>
                    <a:pt x="16902" y="1514"/>
                  </a:lnTo>
                  <a:lnTo>
                    <a:pt x="16999" y="1465"/>
                  </a:lnTo>
                  <a:lnTo>
                    <a:pt x="17097" y="1392"/>
                  </a:lnTo>
                  <a:lnTo>
                    <a:pt x="17292" y="1221"/>
                  </a:lnTo>
                  <a:lnTo>
                    <a:pt x="17463" y="1001"/>
                  </a:lnTo>
                  <a:lnTo>
                    <a:pt x="17586" y="757"/>
                  </a:lnTo>
                  <a:lnTo>
                    <a:pt x="17683" y="488"/>
                  </a:lnTo>
                  <a:lnTo>
                    <a:pt x="17756" y="244"/>
                  </a:lnTo>
                  <a:lnTo>
                    <a:pt x="1778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688;p40"/>
            <p:cNvSpPr/>
            <p:nvPr/>
          </p:nvSpPr>
          <p:spPr>
            <a:xfrm>
              <a:off x="1451925" y="4999400"/>
              <a:ext cx="31175" cy="129450"/>
            </a:xfrm>
            <a:custGeom>
              <a:avLst/>
              <a:gdLst/>
              <a:ahLst/>
              <a:cxnLst/>
              <a:rect l="l" t="t" r="r" b="b"/>
              <a:pathLst>
                <a:path w="1247" h="5178" extrusionOk="0">
                  <a:moveTo>
                    <a:pt x="953" y="0"/>
                  </a:moveTo>
                  <a:lnTo>
                    <a:pt x="856" y="25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5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14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74" y="1368"/>
                  </a:lnTo>
                  <a:lnTo>
                    <a:pt x="50" y="1490"/>
                  </a:lnTo>
                  <a:lnTo>
                    <a:pt x="1" y="1661"/>
                  </a:lnTo>
                  <a:lnTo>
                    <a:pt x="1" y="1832"/>
                  </a:lnTo>
                  <a:lnTo>
                    <a:pt x="1" y="2003"/>
                  </a:lnTo>
                  <a:lnTo>
                    <a:pt x="50" y="2149"/>
                  </a:lnTo>
                  <a:lnTo>
                    <a:pt x="74" y="2296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14" y="2907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5" y="3346"/>
                  </a:lnTo>
                  <a:lnTo>
                    <a:pt x="660" y="3542"/>
                  </a:lnTo>
                  <a:lnTo>
                    <a:pt x="611" y="3688"/>
                  </a:lnTo>
                  <a:lnTo>
                    <a:pt x="514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74" y="4421"/>
                  </a:lnTo>
                  <a:lnTo>
                    <a:pt x="50" y="4567"/>
                  </a:lnTo>
                  <a:lnTo>
                    <a:pt x="1" y="4714"/>
                  </a:lnTo>
                  <a:lnTo>
                    <a:pt x="1" y="4885"/>
                  </a:lnTo>
                  <a:lnTo>
                    <a:pt x="25" y="5007"/>
                  </a:lnTo>
                  <a:lnTo>
                    <a:pt x="74" y="5080"/>
                  </a:lnTo>
                  <a:lnTo>
                    <a:pt x="172" y="5153"/>
                  </a:lnTo>
                  <a:lnTo>
                    <a:pt x="294" y="5178"/>
                  </a:lnTo>
                  <a:lnTo>
                    <a:pt x="392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3" y="4885"/>
                  </a:lnTo>
                  <a:lnTo>
                    <a:pt x="587" y="4714"/>
                  </a:lnTo>
                  <a:lnTo>
                    <a:pt x="636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8" y="4152"/>
                  </a:lnTo>
                  <a:lnTo>
                    <a:pt x="1100" y="3932"/>
                  </a:lnTo>
                  <a:lnTo>
                    <a:pt x="1149" y="3810"/>
                  </a:lnTo>
                  <a:lnTo>
                    <a:pt x="1197" y="3688"/>
                  </a:lnTo>
                  <a:lnTo>
                    <a:pt x="1222" y="3542"/>
                  </a:lnTo>
                  <a:lnTo>
                    <a:pt x="1246" y="3346"/>
                  </a:lnTo>
                  <a:lnTo>
                    <a:pt x="1222" y="3175"/>
                  </a:lnTo>
                  <a:lnTo>
                    <a:pt x="1197" y="3029"/>
                  </a:lnTo>
                  <a:lnTo>
                    <a:pt x="1149" y="2882"/>
                  </a:lnTo>
                  <a:lnTo>
                    <a:pt x="1100" y="2784"/>
                  </a:lnTo>
                  <a:lnTo>
                    <a:pt x="978" y="2565"/>
                  </a:lnTo>
                  <a:lnTo>
                    <a:pt x="831" y="2394"/>
                  </a:lnTo>
                  <a:lnTo>
                    <a:pt x="733" y="2272"/>
                  </a:lnTo>
                  <a:lnTo>
                    <a:pt x="636" y="2149"/>
                  </a:lnTo>
                  <a:lnTo>
                    <a:pt x="587" y="2003"/>
                  </a:lnTo>
                  <a:lnTo>
                    <a:pt x="563" y="1832"/>
                  </a:lnTo>
                  <a:lnTo>
                    <a:pt x="587" y="1637"/>
                  </a:lnTo>
                  <a:lnTo>
                    <a:pt x="636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8" y="1075"/>
                  </a:lnTo>
                  <a:lnTo>
                    <a:pt x="1100" y="879"/>
                  </a:lnTo>
                  <a:lnTo>
                    <a:pt x="1149" y="757"/>
                  </a:lnTo>
                  <a:lnTo>
                    <a:pt x="1197" y="611"/>
                  </a:lnTo>
                  <a:lnTo>
                    <a:pt x="1222" y="464"/>
                  </a:lnTo>
                  <a:lnTo>
                    <a:pt x="1246" y="293"/>
                  </a:lnTo>
                  <a:lnTo>
                    <a:pt x="1222" y="171"/>
                  </a:lnTo>
                  <a:lnTo>
                    <a:pt x="1149" y="98"/>
                  </a:lnTo>
                  <a:lnTo>
                    <a:pt x="1075" y="25"/>
                  </a:lnTo>
                  <a:lnTo>
                    <a:pt x="95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689;p40"/>
            <p:cNvSpPr/>
            <p:nvPr/>
          </p:nvSpPr>
          <p:spPr>
            <a:xfrm>
              <a:off x="1407975" y="4999400"/>
              <a:ext cx="31150" cy="129450"/>
            </a:xfrm>
            <a:custGeom>
              <a:avLst/>
              <a:gdLst/>
              <a:ahLst/>
              <a:cxnLst/>
              <a:rect l="l" t="t" r="r" b="b"/>
              <a:pathLst>
                <a:path w="1246" h="5178" extrusionOk="0">
                  <a:moveTo>
                    <a:pt x="977" y="0"/>
                  </a:moveTo>
                  <a:lnTo>
                    <a:pt x="855" y="25"/>
                  </a:lnTo>
                  <a:lnTo>
                    <a:pt x="782" y="98"/>
                  </a:lnTo>
                  <a:lnTo>
                    <a:pt x="709" y="171"/>
                  </a:lnTo>
                  <a:lnTo>
                    <a:pt x="684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38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98" y="1368"/>
                  </a:lnTo>
                  <a:lnTo>
                    <a:pt x="49" y="1490"/>
                  </a:lnTo>
                  <a:lnTo>
                    <a:pt x="25" y="1661"/>
                  </a:lnTo>
                  <a:lnTo>
                    <a:pt x="0" y="1832"/>
                  </a:lnTo>
                  <a:lnTo>
                    <a:pt x="25" y="2003"/>
                  </a:lnTo>
                  <a:lnTo>
                    <a:pt x="49" y="2149"/>
                  </a:lnTo>
                  <a:lnTo>
                    <a:pt x="98" y="2296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38" y="2907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4" y="3346"/>
                  </a:lnTo>
                  <a:lnTo>
                    <a:pt x="660" y="3542"/>
                  </a:lnTo>
                  <a:lnTo>
                    <a:pt x="611" y="3688"/>
                  </a:lnTo>
                  <a:lnTo>
                    <a:pt x="538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98" y="4421"/>
                  </a:lnTo>
                  <a:lnTo>
                    <a:pt x="49" y="4567"/>
                  </a:lnTo>
                  <a:lnTo>
                    <a:pt x="25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98" y="5080"/>
                  </a:lnTo>
                  <a:lnTo>
                    <a:pt x="171" y="5153"/>
                  </a:lnTo>
                  <a:lnTo>
                    <a:pt x="293" y="5178"/>
                  </a:lnTo>
                  <a:lnTo>
                    <a:pt x="391" y="5153"/>
                  </a:lnTo>
                  <a:lnTo>
                    <a:pt x="489" y="5080"/>
                  </a:lnTo>
                  <a:lnTo>
                    <a:pt x="562" y="5007"/>
                  </a:lnTo>
                  <a:lnTo>
                    <a:pt x="586" y="4885"/>
                  </a:lnTo>
                  <a:lnTo>
                    <a:pt x="586" y="4714"/>
                  </a:lnTo>
                  <a:lnTo>
                    <a:pt x="660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7" y="4152"/>
                  </a:lnTo>
                  <a:lnTo>
                    <a:pt x="1124" y="3932"/>
                  </a:lnTo>
                  <a:lnTo>
                    <a:pt x="1173" y="3810"/>
                  </a:lnTo>
                  <a:lnTo>
                    <a:pt x="1221" y="3688"/>
                  </a:lnTo>
                  <a:lnTo>
                    <a:pt x="1246" y="3542"/>
                  </a:lnTo>
                  <a:lnTo>
                    <a:pt x="1246" y="3346"/>
                  </a:lnTo>
                  <a:lnTo>
                    <a:pt x="1246" y="3175"/>
                  </a:lnTo>
                  <a:lnTo>
                    <a:pt x="1221" y="3029"/>
                  </a:lnTo>
                  <a:lnTo>
                    <a:pt x="1173" y="2882"/>
                  </a:lnTo>
                  <a:lnTo>
                    <a:pt x="1124" y="2784"/>
                  </a:lnTo>
                  <a:lnTo>
                    <a:pt x="977" y="2565"/>
                  </a:lnTo>
                  <a:lnTo>
                    <a:pt x="831" y="2394"/>
                  </a:lnTo>
                  <a:lnTo>
                    <a:pt x="733" y="2272"/>
                  </a:lnTo>
                  <a:lnTo>
                    <a:pt x="660" y="2149"/>
                  </a:lnTo>
                  <a:lnTo>
                    <a:pt x="586" y="2003"/>
                  </a:lnTo>
                  <a:lnTo>
                    <a:pt x="586" y="1832"/>
                  </a:lnTo>
                  <a:lnTo>
                    <a:pt x="586" y="1637"/>
                  </a:lnTo>
                  <a:lnTo>
                    <a:pt x="660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7" y="1075"/>
                  </a:lnTo>
                  <a:lnTo>
                    <a:pt x="1124" y="879"/>
                  </a:lnTo>
                  <a:lnTo>
                    <a:pt x="1173" y="757"/>
                  </a:lnTo>
                  <a:lnTo>
                    <a:pt x="1221" y="611"/>
                  </a:lnTo>
                  <a:lnTo>
                    <a:pt x="1246" y="464"/>
                  </a:lnTo>
                  <a:lnTo>
                    <a:pt x="1246" y="293"/>
                  </a:lnTo>
                  <a:lnTo>
                    <a:pt x="1221" y="171"/>
                  </a:lnTo>
                  <a:lnTo>
                    <a:pt x="1173" y="98"/>
                  </a:lnTo>
                  <a:lnTo>
                    <a:pt x="1075" y="25"/>
                  </a:lnTo>
                  <a:lnTo>
                    <a:pt x="97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690;p40"/>
            <p:cNvSpPr/>
            <p:nvPr/>
          </p:nvSpPr>
          <p:spPr>
            <a:xfrm>
              <a:off x="1495900" y="4999400"/>
              <a:ext cx="30550" cy="129450"/>
            </a:xfrm>
            <a:custGeom>
              <a:avLst/>
              <a:gdLst/>
              <a:ahLst/>
              <a:cxnLst/>
              <a:rect l="l" t="t" r="r" b="b"/>
              <a:pathLst>
                <a:path w="1222" h="5178" extrusionOk="0">
                  <a:moveTo>
                    <a:pt x="953" y="0"/>
                  </a:moveTo>
                  <a:lnTo>
                    <a:pt x="831" y="25"/>
                  </a:lnTo>
                  <a:lnTo>
                    <a:pt x="757" y="98"/>
                  </a:lnTo>
                  <a:lnTo>
                    <a:pt x="684" y="171"/>
                  </a:lnTo>
                  <a:lnTo>
                    <a:pt x="660" y="293"/>
                  </a:lnTo>
                  <a:lnTo>
                    <a:pt x="660" y="464"/>
                  </a:lnTo>
                  <a:lnTo>
                    <a:pt x="586" y="611"/>
                  </a:lnTo>
                  <a:lnTo>
                    <a:pt x="513" y="733"/>
                  </a:lnTo>
                  <a:lnTo>
                    <a:pt x="391" y="879"/>
                  </a:lnTo>
                  <a:lnTo>
                    <a:pt x="269" y="1026"/>
                  </a:lnTo>
                  <a:lnTo>
                    <a:pt x="122" y="1246"/>
                  </a:lnTo>
                  <a:lnTo>
                    <a:pt x="73" y="1368"/>
                  </a:lnTo>
                  <a:lnTo>
                    <a:pt x="25" y="1490"/>
                  </a:lnTo>
                  <a:lnTo>
                    <a:pt x="0" y="1661"/>
                  </a:lnTo>
                  <a:lnTo>
                    <a:pt x="0" y="1832"/>
                  </a:lnTo>
                  <a:lnTo>
                    <a:pt x="0" y="2003"/>
                  </a:lnTo>
                  <a:lnTo>
                    <a:pt x="25" y="2149"/>
                  </a:lnTo>
                  <a:lnTo>
                    <a:pt x="73" y="2296"/>
                  </a:lnTo>
                  <a:lnTo>
                    <a:pt x="122" y="2394"/>
                  </a:lnTo>
                  <a:lnTo>
                    <a:pt x="269" y="2613"/>
                  </a:lnTo>
                  <a:lnTo>
                    <a:pt x="391" y="2784"/>
                  </a:lnTo>
                  <a:lnTo>
                    <a:pt x="513" y="2907"/>
                  </a:lnTo>
                  <a:lnTo>
                    <a:pt x="586" y="3029"/>
                  </a:lnTo>
                  <a:lnTo>
                    <a:pt x="660" y="3175"/>
                  </a:lnTo>
                  <a:lnTo>
                    <a:pt x="660" y="3346"/>
                  </a:lnTo>
                  <a:lnTo>
                    <a:pt x="660" y="3542"/>
                  </a:lnTo>
                  <a:lnTo>
                    <a:pt x="586" y="3688"/>
                  </a:lnTo>
                  <a:lnTo>
                    <a:pt x="513" y="3810"/>
                  </a:lnTo>
                  <a:lnTo>
                    <a:pt x="391" y="3932"/>
                  </a:lnTo>
                  <a:lnTo>
                    <a:pt x="269" y="4103"/>
                  </a:lnTo>
                  <a:lnTo>
                    <a:pt x="122" y="4299"/>
                  </a:lnTo>
                  <a:lnTo>
                    <a:pt x="73" y="4421"/>
                  </a:lnTo>
                  <a:lnTo>
                    <a:pt x="25" y="4567"/>
                  </a:lnTo>
                  <a:lnTo>
                    <a:pt x="0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73" y="5080"/>
                  </a:lnTo>
                  <a:lnTo>
                    <a:pt x="171" y="5153"/>
                  </a:lnTo>
                  <a:lnTo>
                    <a:pt x="269" y="5178"/>
                  </a:lnTo>
                  <a:lnTo>
                    <a:pt x="391" y="5153"/>
                  </a:lnTo>
                  <a:lnTo>
                    <a:pt x="464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6" y="4714"/>
                  </a:lnTo>
                  <a:lnTo>
                    <a:pt x="635" y="4567"/>
                  </a:lnTo>
                  <a:lnTo>
                    <a:pt x="708" y="4445"/>
                  </a:lnTo>
                  <a:lnTo>
                    <a:pt x="831" y="4299"/>
                  </a:lnTo>
                  <a:lnTo>
                    <a:pt x="953" y="4152"/>
                  </a:lnTo>
                  <a:lnTo>
                    <a:pt x="1099" y="3932"/>
                  </a:lnTo>
                  <a:lnTo>
                    <a:pt x="1148" y="3810"/>
                  </a:lnTo>
                  <a:lnTo>
                    <a:pt x="1197" y="3688"/>
                  </a:lnTo>
                  <a:lnTo>
                    <a:pt x="1221" y="3542"/>
                  </a:lnTo>
                  <a:lnTo>
                    <a:pt x="1221" y="3346"/>
                  </a:lnTo>
                  <a:lnTo>
                    <a:pt x="1221" y="3175"/>
                  </a:lnTo>
                  <a:lnTo>
                    <a:pt x="1197" y="3029"/>
                  </a:lnTo>
                  <a:lnTo>
                    <a:pt x="1148" y="2882"/>
                  </a:lnTo>
                  <a:lnTo>
                    <a:pt x="1099" y="2784"/>
                  </a:lnTo>
                  <a:lnTo>
                    <a:pt x="953" y="2565"/>
                  </a:lnTo>
                  <a:lnTo>
                    <a:pt x="831" y="2394"/>
                  </a:lnTo>
                  <a:lnTo>
                    <a:pt x="708" y="2272"/>
                  </a:lnTo>
                  <a:lnTo>
                    <a:pt x="635" y="2149"/>
                  </a:lnTo>
                  <a:lnTo>
                    <a:pt x="586" y="2003"/>
                  </a:lnTo>
                  <a:lnTo>
                    <a:pt x="562" y="1832"/>
                  </a:lnTo>
                  <a:lnTo>
                    <a:pt x="586" y="1637"/>
                  </a:lnTo>
                  <a:lnTo>
                    <a:pt x="635" y="1490"/>
                  </a:lnTo>
                  <a:lnTo>
                    <a:pt x="708" y="1368"/>
                  </a:lnTo>
                  <a:lnTo>
                    <a:pt x="831" y="1246"/>
                  </a:lnTo>
                  <a:lnTo>
                    <a:pt x="953" y="1075"/>
                  </a:lnTo>
                  <a:lnTo>
                    <a:pt x="1099" y="879"/>
                  </a:lnTo>
                  <a:lnTo>
                    <a:pt x="1148" y="757"/>
                  </a:lnTo>
                  <a:lnTo>
                    <a:pt x="1197" y="611"/>
                  </a:lnTo>
                  <a:lnTo>
                    <a:pt x="1221" y="464"/>
                  </a:lnTo>
                  <a:lnTo>
                    <a:pt x="1221" y="293"/>
                  </a:lnTo>
                  <a:lnTo>
                    <a:pt x="1221" y="171"/>
                  </a:lnTo>
                  <a:lnTo>
                    <a:pt x="1148" y="98"/>
                  </a:lnTo>
                  <a:lnTo>
                    <a:pt x="1050" y="25"/>
                  </a:lnTo>
                  <a:lnTo>
                    <a:pt x="95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7" name="Google Shape;691;p40"/>
          <p:cNvGrpSpPr/>
          <p:nvPr/>
        </p:nvGrpSpPr>
        <p:grpSpPr>
          <a:xfrm>
            <a:off x="1545855" y="4311018"/>
            <a:ext cx="305265" cy="388970"/>
            <a:chOff x="1958100" y="4985350"/>
            <a:chExt cx="365150" cy="465275"/>
          </a:xfrm>
          <a:solidFill>
            <a:schemeClr val="bg1"/>
          </a:solidFill>
        </p:grpSpPr>
        <p:sp>
          <p:nvSpPr>
            <p:cNvPr id="518" name="Google Shape;692;p40"/>
            <p:cNvSpPr/>
            <p:nvPr/>
          </p:nvSpPr>
          <p:spPr>
            <a:xfrm>
              <a:off x="1958100" y="4985350"/>
              <a:ext cx="365150" cy="465275"/>
            </a:xfrm>
            <a:custGeom>
              <a:avLst/>
              <a:gdLst/>
              <a:ahLst/>
              <a:cxnLst/>
              <a:rect l="l" t="t" r="r" b="b"/>
              <a:pathLst>
                <a:path w="14606" h="18611" extrusionOk="0">
                  <a:moveTo>
                    <a:pt x="4152" y="1734"/>
                  </a:moveTo>
                  <a:lnTo>
                    <a:pt x="4274" y="1759"/>
                  </a:lnTo>
                  <a:lnTo>
                    <a:pt x="4397" y="1783"/>
                  </a:lnTo>
                  <a:lnTo>
                    <a:pt x="4543" y="1808"/>
                  </a:lnTo>
                  <a:lnTo>
                    <a:pt x="4812" y="1930"/>
                  </a:lnTo>
                  <a:lnTo>
                    <a:pt x="5105" y="2125"/>
                  </a:lnTo>
                  <a:lnTo>
                    <a:pt x="5398" y="2394"/>
                  </a:lnTo>
                  <a:lnTo>
                    <a:pt x="5496" y="2516"/>
                  </a:lnTo>
                  <a:lnTo>
                    <a:pt x="5593" y="2638"/>
                  </a:lnTo>
                  <a:lnTo>
                    <a:pt x="5789" y="2956"/>
                  </a:lnTo>
                  <a:lnTo>
                    <a:pt x="5935" y="3322"/>
                  </a:lnTo>
                  <a:lnTo>
                    <a:pt x="6057" y="3688"/>
                  </a:lnTo>
                  <a:lnTo>
                    <a:pt x="6155" y="4079"/>
                  </a:lnTo>
                  <a:lnTo>
                    <a:pt x="6204" y="4470"/>
                  </a:lnTo>
                  <a:lnTo>
                    <a:pt x="6277" y="4836"/>
                  </a:lnTo>
                  <a:lnTo>
                    <a:pt x="6302" y="5154"/>
                  </a:lnTo>
                  <a:lnTo>
                    <a:pt x="5984" y="5129"/>
                  </a:lnTo>
                  <a:lnTo>
                    <a:pt x="5618" y="5080"/>
                  </a:lnTo>
                  <a:lnTo>
                    <a:pt x="5227" y="5007"/>
                  </a:lnTo>
                  <a:lnTo>
                    <a:pt x="4836" y="4909"/>
                  </a:lnTo>
                  <a:lnTo>
                    <a:pt x="4470" y="4787"/>
                  </a:lnTo>
                  <a:lnTo>
                    <a:pt x="4104" y="4641"/>
                  </a:lnTo>
                  <a:lnTo>
                    <a:pt x="3786" y="4445"/>
                  </a:lnTo>
                  <a:lnTo>
                    <a:pt x="3664" y="4348"/>
                  </a:lnTo>
                  <a:lnTo>
                    <a:pt x="3542" y="4250"/>
                  </a:lnTo>
                  <a:lnTo>
                    <a:pt x="3273" y="3957"/>
                  </a:lnTo>
                  <a:lnTo>
                    <a:pt x="3078" y="3664"/>
                  </a:lnTo>
                  <a:lnTo>
                    <a:pt x="2956" y="3395"/>
                  </a:lnTo>
                  <a:lnTo>
                    <a:pt x="2931" y="3273"/>
                  </a:lnTo>
                  <a:lnTo>
                    <a:pt x="2907" y="3127"/>
                  </a:lnTo>
                  <a:lnTo>
                    <a:pt x="2882" y="3004"/>
                  </a:lnTo>
                  <a:lnTo>
                    <a:pt x="2907" y="2858"/>
                  </a:lnTo>
                  <a:lnTo>
                    <a:pt x="2931" y="2736"/>
                  </a:lnTo>
                  <a:lnTo>
                    <a:pt x="2956" y="2614"/>
                  </a:lnTo>
                  <a:lnTo>
                    <a:pt x="3004" y="2492"/>
                  </a:lnTo>
                  <a:lnTo>
                    <a:pt x="3078" y="2369"/>
                  </a:lnTo>
                  <a:lnTo>
                    <a:pt x="3273" y="2125"/>
                  </a:lnTo>
                  <a:lnTo>
                    <a:pt x="3517" y="1930"/>
                  </a:lnTo>
                  <a:lnTo>
                    <a:pt x="3639" y="1857"/>
                  </a:lnTo>
                  <a:lnTo>
                    <a:pt x="3762" y="1808"/>
                  </a:lnTo>
                  <a:lnTo>
                    <a:pt x="3884" y="1783"/>
                  </a:lnTo>
                  <a:lnTo>
                    <a:pt x="4006" y="1759"/>
                  </a:lnTo>
                  <a:lnTo>
                    <a:pt x="4152" y="1734"/>
                  </a:lnTo>
                  <a:close/>
                  <a:moveTo>
                    <a:pt x="10454" y="1734"/>
                  </a:moveTo>
                  <a:lnTo>
                    <a:pt x="10600" y="1759"/>
                  </a:lnTo>
                  <a:lnTo>
                    <a:pt x="10722" y="1783"/>
                  </a:lnTo>
                  <a:lnTo>
                    <a:pt x="10844" y="1808"/>
                  </a:lnTo>
                  <a:lnTo>
                    <a:pt x="10966" y="1857"/>
                  </a:lnTo>
                  <a:lnTo>
                    <a:pt x="11089" y="1930"/>
                  </a:lnTo>
                  <a:lnTo>
                    <a:pt x="11333" y="2125"/>
                  </a:lnTo>
                  <a:lnTo>
                    <a:pt x="11528" y="2369"/>
                  </a:lnTo>
                  <a:lnTo>
                    <a:pt x="11601" y="2492"/>
                  </a:lnTo>
                  <a:lnTo>
                    <a:pt x="11650" y="2614"/>
                  </a:lnTo>
                  <a:lnTo>
                    <a:pt x="11675" y="2736"/>
                  </a:lnTo>
                  <a:lnTo>
                    <a:pt x="11699" y="2858"/>
                  </a:lnTo>
                  <a:lnTo>
                    <a:pt x="11724" y="3004"/>
                  </a:lnTo>
                  <a:lnTo>
                    <a:pt x="11699" y="3127"/>
                  </a:lnTo>
                  <a:lnTo>
                    <a:pt x="11675" y="3273"/>
                  </a:lnTo>
                  <a:lnTo>
                    <a:pt x="11650" y="3395"/>
                  </a:lnTo>
                  <a:lnTo>
                    <a:pt x="11528" y="3664"/>
                  </a:lnTo>
                  <a:lnTo>
                    <a:pt x="11333" y="3957"/>
                  </a:lnTo>
                  <a:lnTo>
                    <a:pt x="11064" y="4250"/>
                  </a:lnTo>
                  <a:lnTo>
                    <a:pt x="10942" y="4348"/>
                  </a:lnTo>
                  <a:lnTo>
                    <a:pt x="10820" y="4445"/>
                  </a:lnTo>
                  <a:lnTo>
                    <a:pt x="10502" y="4641"/>
                  </a:lnTo>
                  <a:lnTo>
                    <a:pt x="10136" y="4787"/>
                  </a:lnTo>
                  <a:lnTo>
                    <a:pt x="9770" y="4909"/>
                  </a:lnTo>
                  <a:lnTo>
                    <a:pt x="9379" y="5007"/>
                  </a:lnTo>
                  <a:lnTo>
                    <a:pt x="8988" y="5080"/>
                  </a:lnTo>
                  <a:lnTo>
                    <a:pt x="8622" y="5129"/>
                  </a:lnTo>
                  <a:lnTo>
                    <a:pt x="8304" y="5154"/>
                  </a:lnTo>
                  <a:lnTo>
                    <a:pt x="8329" y="4836"/>
                  </a:lnTo>
                  <a:lnTo>
                    <a:pt x="8402" y="4470"/>
                  </a:lnTo>
                  <a:lnTo>
                    <a:pt x="8451" y="4079"/>
                  </a:lnTo>
                  <a:lnTo>
                    <a:pt x="8549" y="3688"/>
                  </a:lnTo>
                  <a:lnTo>
                    <a:pt x="8671" y="3322"/>
                  </a:lnTo>
                  <a:lnTo>
                    <a:pt x="8817" y="2956"/>
                  </a:lnTo>
                  <a:lnTo>
                    <a:pt x="9013" y="2638"/>
                  </a:lnTo>
                  <a:lnTo>
                    <a:pt x="9110" y="2516"/>
                  </a:lnTo>
                  <a:lnTo>
                    <a:pt x="9208" y="2394"/>
                  </a:lnTo>
                  <a:lnTo>
                    <a:pt x="9501" y="2125"/>
                  </a:lnTo>
                  <a:lnTo>
                    <a:pt x="9794" y="1930"/>
                  </a:lnTo>
                  <a:lnTo>
                    <a:pt x="10063" y="1808"/>
                  </a:lnTo>
                  <a:lnTo>
                    <a:pt x="10209" y="1783"/>
                  </a:lnTo>
                  <a:lnTo>
                    <a:pt x="10331" y="1759"/>
                  </a:lnTo>
                  <a:lnTo>
                    <a:pt x="10454" y="1734"/>
                  </a:lnTo>
                  <a:close/>
                  <a:moveTo>
                    <a:pt x="3639" y="0"/>
                  </a:moveTo>
                  <a:lnTo>
                    <a:pt x="3395" y="25"/>
                  </a:lnTo>
                  <a:lnTo>
                    <a:pt x="3151" y="74"/>
                  </a:lnTo>
                  <a:lnTo>
                    <a:pt x="2907" y="147"/>
                  </a:lnTo>
                  <a:lnTo>
                    <a:pt x="2687" y="220"/>
                  </a:lnTo>
                  <a:lnTo>
                    <a:pt x="2467" y="342"/>
                  </a:lnTo>
                  <a:lnTo>
                    <a:pt x="2272" y="464"/>
                  </a:lnTo>
                  <a:lnTo>
                    <a:pt x="2101" y="611"/>
                  </a:lnTo>
                  <a:lnTo>
                    <a:pt x="1930" y="782"/>
                  </a:lnTo>
                  <a:lnTo>
                    <a:pt x="1759" y="953"/>
                  </a:lnTo>
                  <a:lnTo>
                    <a:pt x="1612" y="1124"/>
                  </a:lnTo>
                  <a:lnTo>
                    <a:pt x="1490" y="1344"/>
                  </a:lnTo>
                  <a:lnTo>
                    <a:pt x="1368" y="1539"/>
                  </a:lnTo>
                  <a:lnTo>
                    <a:pt x="1295" y="1759"/>
                  </a:lnTo>
                  <a:lnTo>
                    <a:pt x="1222" y="2003"/>
                  </a:lnTo>
                  <a:lnTo>
                    <a:pt x="1173" y="2247"/>
                  </a:lnTo>
                  <a:lnTo>
                    <a:pt x="1148" y="2492"/>
                  </a:lnTo>
                  <a:lnTo>
                    <a:pt x="1173" y="2760"/>
                  </a:lnTo>
                  <a:lnTo>
                    <a:pt x="1197" y="3029"/>
                  </a:lnTo>
                  <a:lnTo>
                    <a:pt x="1295" y="3298"/>
                  </a:lnTo>
                  <a:lnTo>
                    <a:pt x="1393" y="3566"/>
                  </a:lnTo>
                  <a:lnTo>
                    <a:pt x="1539" y="3859"/>
                  </a:lnTo>
                  <a:lnTo>
                    <a:pt x="1734" y="4152"/>
                  </a:lnTo>
                  <a:lnTo>
                    <a:pt x="1954" y="4445"/>
                  </a:lnTo>
                  <a:lnTo>
                    <a:pt x="2223" y="4739"/>
                  </a:lnTo>
                  <a:lnTo>
                    <a:pt x="2394" y="4885"/>
                  </a:lnTo>
                  <a:lnTo>
                    <a:pt x="2565" y="5007"/>
                  </a:lnTo>
                  <a:lnTo>
                    <a:pt x="2931" y="5251"/>
                  </a:lnTo>
                  <a:lnTo>
                    <a:pt x="3346" y="5471"/>
                  </a:lnTo>
                  <a:lnTo>
                    <a:pt x="3762" y="5642"/>
                  </a:lnTo>
                  <a:lnTo>
                    <a:pt x="391" y="5642"/>
                  </a:lnTo>
                  <a:lnTo>
                    <a:pt x="318" y="5667"/>
                  </a:lnTo>
                  <a:lnTo>
                    <a:pt x="220" y="5715"/>
                  </a:lnTo>
                  <a:lnTo>
                    <a:pt x="147" y="5789"/>
                  </a:lnTo>
                  <a:lnTo>
                    <a:pt x="98" y="5838"/>
                  </a:lnTo>
                  <a:lnTo>
                    <a:pt x="49" y="5935"/>
                  </a:lnTo>
                  <a:lnTo>
                    <a:pt x="25" y="6033"/>
                  </a:lnTo>
                  <a:lnTo>
                    <a:pt x="0" y="6131"/>
                  </a:lnTo>
                  <a:lnTo>
                    <a:pt x="0" y="9599"/>
                  </a:lnTo>
                  <a:lnTo>
                    <a:pt x="5325" y="9599"/>
                  </a:lnTo>
                  <a:lnTo>
                    <a:pt x="5325" y="6009"/>
                  </a:lnTo>
                  <a:lnTo>
                    <a:pt x="5813" y="6082"/>
                  </a:lnTo>
                  <a:lnTo>
                    <a:pt x="5813" y="18611"/>
                  </a:lnTo>
                  <a:lnTo>
                    <a:pt x="8793" y="18611"/>
                  </a:lnTo>
                  <a:lnTo>
                    <a:pt x="8793" y="6082"/>
                  </a:lnTo>
                  <a:lnTo>
                    <a:pt x="9281" y="6009"/>
                  </a:lnTo>
                  <a:lnTo>
                    <a:pt x="9281" y="9599"/>
                  </a:lnTo>
                  <a:lnTo>
                    <a:pt x="14605" y="9599"/>
                  </a:lnTo>
                  <a:lnTo>
                    <a:pt x="14605" y="6131"/>
                  </a:lnTo>
                  <a:lnTo>
                    <a:pt x="14581" y="6033"/>
                  </a:lnTo>
                  <a:lnTo>
                    <a:pt x="14557" y="5935"/>
                  </a:lnTo>
                  <a:lnTo>
                    <a:pt x="14508" y="5838"/>
                  </a:lnTo>
                  <a:lnTo>
                    <a:pt x="14459" y="5789"/>
                  </a:lnTo>
                  <a:lnTo>
                    <a:pt x="14386" y="5715"/>
                  </a:lnTo>
                  <a:lnTo>
                    <a:pt x="14288" y="5667"/>
                  </a:lnTo>
                  <a:lnTo>
                    <a:pt x="14215" y="5642"/>
                  </a:lnTo>
                  <a:lnTo>
                    <a:pt x="10844" y="5642"/>
                  </a:lnTo>
                  <a:lnTo>
                    <a:pt x="11259" y="5471"/>
                  </a:lnTo>
                  <a:lnTo>
                    <a:pt x="11675" y="5251"/>
                  </a:lnTo>
                  <a:lnTo>
                    <a:pt x="12041" y="5007"/>
                  </a:lnTo>
                  <a:lnTo>
                    <a:pt x="12212" y="4885"/>
                  </a:lnTo>
                  <a:lnTo>
                    <a:pt x="12383" y="4739"/>
                  </a:lnTo>
                  <a:lnTo>
                    <a:pt x="12652" y="4445"/>
                  </a:lnTo>
                  <a:lnTo>
                    <a:pt x="12871" y="4152"/>
                  </a:lnTo>
                  <a:lnTo>
                    <a:pt x="13067" y="3859"/>
                  </a:lnTo>
                  <a:lnTo>
                    <a:pt x="13213" y="3566"/>
                  </a:lnTo>
                  <a:lnTo>
                    <a:pt x="13311" y="3298"/>
                  </a:lnTo>
                  <a:lnTo>
                    <a:pt x="13409" y="3029"/>
                  </a:lnTo>
                  <a:lnTo>
                    <a:pt x="13433" y="2760"/>
                  </a:lnTo>
                  <a:lnTo>
                    <a:pt x="13458" y="2492"/>
                  </a:lnTo>
                  <a:lnTo>
                    <a:pt x="13433" y="2247"/>
                  </a:lnTo>
                  <a:lnTo>
                    <a:pt x="13384" y="2003"/>
                  </a:lnTo>
                  <a:lnTo>
                    <a:pt x="13311" y="1759"/>
                  </a:lnTo>
                  <a:lnTo>
                    <a:pt x="13238" y="1539"/>
                  </a:lnTo>
                  <a:lnTo>
                    <a:pt x="13116" y="1344"/>
                  </a:lnTo>
                  <a:lnTo>
                    <a:pt x="12994" y="1124"/>
                  </a:lnTo>
                  <a:lnTo>
                    <a:pt x="12847" y="953"/>
                  </a:lnTo>
                  <a:lnTo>
                    <a:pt x="12676" y="782"/>
                  </a:lnTo>
                  <a:lnTo>
                    <a:pt x="12505" y="611"/>
                  </a:lnTo>
                  <a:lnTo>
                    <a:pt x="12334" y="464"/>
                  </a:lnTo>
                  <a:lnTo>
                    <a:pt x="12139" y="342"/>
                  </a:lnTo>
                  <a:lnTo>
                    <a:pt x="11919" y="220"/>
                  </a:lnTo>
                  <a:lnTo>
                    <a:pt x="11699" y="147"/>
                  </a:lnTo>
                  <a:lnTo>
                    <a:pt x="11455" y="74"/>
                  </a:lnTo>
                  <a:lnTo>
                    <a:pt x="11211" y="25"/>
                  </a:lnTo>
                  <a:lnTo>
                    <a:pt x="10966" y="0"/>
                  </a:lnTo>
                  <a:lnTo>
                    <a:pt x="10698" y="25"/>
                  </a:lnTo>
                  <a:lnTo>
                    <a:pt x="10429" y="49"/>
                  </a:lnTo>
                  <a:lnTo>
                    <a:pt x="10160" y="147"/>
                  </a:lnTo>
                  <a:lnTo>
                    <a:pt x="9892" y="245"/>
                  </a:lnTo>
                  <a:lnTo>
                    <a:pt x="9599" y="391"/>
                  </a:lnTo>
                  <a:lnTo>
                    <a:pt x="9306" y="587"/>
                  </a:lnTo>
                  <a:lnTo>
                    <a:pt x="9013" y="806"/>
                  </a:lnTo>
                  <a:lnTo>
                    <a:pt x="8719" y="1075"/>
                  </a:lnTo>
                  <a:lnTo>
                    <a:pt x="8475" y="1368"/>
                  </a:lnTo>
                  <a:lnTo>
                    <a:pt x="8280" y="1661"/>
                  </a:lnTo>
                  <a:lnTo>
                    <a:pt x="8084" y="2003"/>
                  </a:lnTo>
                  <a:lnTo>
                    <a:pt x="7914" y="2369"/>
                  </a:lnTo>
                  <a:lnTo>
                    <a:pt x="7791" y="2736"/>
                  </a:lnTo>
                  <a:lnTo>
                    <a:pt x="7669" y="3102"/>
                  </a:lnTo>
                  <a:lnTo>
                    <a:pt x="7572" y="3469"/>
                  </a:lnTo>
                  <a:lnTo>
                    <a:pt x="7498" y="3835"/>
                  </a:lnTo>
                  <a:lnTo>
                    <a:pt x="7401" y="4519"/>
                  </a:lnTo>
                  <a:lnTo>
                    <a:pt x="7327" y="5080"/>
                  </a:lnTo>
                  <a:lnTo>
                    <a:pt x="7303" y="5667"/>
                  </a:lnTo>
                  <a:lnTo>
                    <a:pt x="7279" y="5080"/>
                  </a:lnTo>
                  <a:lnTo>
                    <a:pt x="7205" y="4519"/>
                  </a:lnTo>
                  <a:lnTo>
                    <a:pt x="7108" y="3835"/>
                  </a:lnTo>
                  <a:lnTo>
                    <a:pt x="7034" y="3469"/>
                  </a:lnTo>
                  <a:lnTo>
                    <a:pt x="6937" y="3102"/>
                  </a:lnTo>
                  <a:lnTo>
                    <a:pt x="6814" y="2736"/>
                  </a:lnTo>
                  <a:lnTo>
                    <a:pt x="6692" y="2369"/>
                  </a:lnTo>
                  <a:lnTo>
                    <a:pt x="6521" y="2003"/>
                  </a:lnTo>
                  <a:lnTo>
                    <a:pt x="6326" y="1661"/>
                  </a:lnTo>
                  <a:lnTo>
                    <a:pt x="6131" y="1368"/>
                  </a:lnTo>
                  <a:lnTo>
                    <a:pt x="5886" y="1075"/>
                  </a:lnTo>
                  <a:lnTo>
                    <a:pt x="5593" y="806"/>
                  </a:lnTo>
                  <a:lnTo>
                    <a:pt x="5300" y="587"/>
                  </a:lnTo>
                  <a:lnTo>
                    <a:pt x="5007" y="391"/>
                  </a:lnTo>
                  <a:lnTo>
                    <a:pt x="4714" y="245"/>
                  </a:lnTo>
                  <a:lnTo>
                    <a:pt x="4445" y="147"/>
                  </a:lnTo>
                  <a:lnTo>
                    <a:pt x="4177" y="49"/>
                  </a:lnTo>
                  <a:lnTo>
                    <a:pt x="3908" y="25"/>
                  </a:lnTo>
                  <a:lnTo>
                    <a:pt x="363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693;p40"/>
            <p:cNvSpPr/>
            <p:nvPr/>
          </p:nvSpPr>
          <p:spPr>
            <a:xfrm>
              <a:off x="1977625" y="5237525"/>
              <a:ext cx="113600" cy="213100"/>
            </a:xfrm>
            <a:custGeom>
              <a:avLst/>
              <a:gdLst/>
              <a:ahLst/>
              <a:cxnLst/>
              <a:rect l="l" t="t" r="r" b="b"/>
              <a:pathLst>
                <a:path w="4544" h="8524" extrusionOk="0">
                  <a:moveTo>
                    <a:pt x="1" y="0"/>
                  </a:moveTo>
                  <a:lnTo>
                    <a:pt x="1" y="8035"/>
                  </a:lnTo>
                  <a:lnTo>
                    <a:pt x="25" y="8133"/>
                  </a:lnTo>
                  <a:lnTo>
                    <a:pt x="50" y="8231"/>
                  </a:lnTo>
                  <a:lnTo>
                    <a:pt x="99" y="8304"/>
                  </a:lnTo>
                  <a:lnTo>
                    <a:pt x="148" y="8377"/>
                  </a:lnTo>
                  <a:lnTo>
                    <a:pt x="221" y="8426"/>
                  </a:lnTo>
                  <a:lnTo>
                    <a:pt x="318" y="8475"/>
                  </a:lnTo>
                  <a:lnTo>
                    <a:pt x="392" y="8499"/>
                  </a:lnTo>
                  <a:lnTo>
                    <a:pt x="489" y="8524"/>
                  </a:lnTo>
                  <a:lnTo>
                    <a:pt x="4544" y="8524"/>
                  </a:lnTo>
                  <a:lnTo>
                    <a:pt x="454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694;p40"/>
            <p:cNvSpPr/>
            <p:nvPr/>
          </p:nvSpPr>
          <p:spPr>
            <a:xfrm>
              <a:off x="2190125" y="5237525"/>
              <a:ext cx="113575" cy="213100"/>
            </a:xfrm>
            <a:custGeom>
              <a:avLst/>
              <a:gdLst/>
              <a:ahLst/>
              <a:cxnLst/>
              <a:rect l="l" t="t" r="r" b="b"/>
              <a:pathLst>
                <a:path w="4543" h="8524" extrusionOk="0">
                  <a:moveTo>
                    <a:pt x="0" y="0"/>
                  </a:moveTo>
                  <a:lnTo>
                    <a:pt x="0" y="8524"/>
                  </a:lnTo>
                  <a:lnTo>
                    <a:pt x="4054" y="8524"/>
                  </a:lnTo>
                  <a:lnTo>
                    <a:pt x="4152" y="8499"/>
                  </a:lnTo>
                  <a:lnTo>
                    <a:pt x="4225" y="8475"/>
                  </a:lnTo>
                  <a:lnTo>
                    <a:pt x="4323" y="8426"/>
                  </a:lnTo>
                  <a:lnTo>
                    <a:pt x="4396" y="8377"/>
                  </a:lnTo>
                  <a:lnTo>
                    <a:pt x="4445" y="8304"/>
                  </a:lnTo>
                  <a:lnTo>
                    <a:pt x="4494" y="8231"/>
                  </a:lnTo>
                  <a:lnTo>
                    <a:pt x="4518" y="8133"/>
                  </a:lnTo>
                  <a:lnTo>
                    <a:pt x="4543" y="8035"/>
                  </a:lnTo>
                  <a:lnTo>
                    <a:pt x="454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1" name="Google Shape;695;p40"/>
          <p:cNvGrpSpPr/>
          <p:nvPr/>
        </p:nvGrpSpPr>
        <p:grpSpPr>
          <a:xfrm>
            <a:off x="2086914" y="4325815"/>
            <a:ext cx="350200" cy="359877"/>
            <a:chOff x="2605300" y="5003050"/>
            <a:chExt cx="418900" cy="430475"/>
          </a:xfrm>
          <a:solidFill>
            <a:schemeClr val="bg1"/>
          </a:solidFill>
        </p:grpSpPr>
        <p:sp>
          <p:nvSpPr>
            <p:cNvPr id="522" name="Google Shape;696;p40"/>
            <p:cNvSpPr/>
            <p:nvPr/>
          </p:nvSpPr>
          <p:spPr>
            <a:xfrm>
              <a:off x="2820225" y="5222250"/>
              <a:ext cx="202750" cy="211275"/>
            </a:xfrm>
            <a:custGeom>
              <a:avLst/>
              <a:gdLst/>
              <a:ahLst/>
              <a:cxnLst/>
              <a:rect l="l" t="t" r="r" b="b"/>
              <a:pathLst>
                <a:path w="8110" h="8451" extrusionOk="0">
                  <a:moveTo>
                    <a:pt x="1710" y="1"/>
                  </a:moveTo>
                  <a:lnTo>
                    <a:pt x="1" y="1857"/>
                  </a:lnTo>
                  <a:lnTo>
                    <a:pt x="5813" y="8158"/>
                  </a:lnTo>
                  <a:lnTo>
                    <a:pt x="5960" y="8280"/>
                  </a:lnTo>
                  <a:lnTo>
                    <a:pt x="6131" y="8378"/>
                  </a:lnTo>
                  <a:lnTo>
                    <a:pt x="6302" y="8427"/>
                  </a:lnTo>
                  <a:lnTo>
                    <a:pt x="6497" y="8451"/>
                  </a:lnTo>
                  <a:lnTo>
                    <a:pt x="6668" y="8427"/>
                  </a:lnTo>
                  <a:lnTo>
                    <a:pt x="6839" y="8378"/>
                  </a:lnTo>
                  <a:lnTo>
                    <a:pt x="7010" y="8280"/>
                  </a:lnTo>
                  <a:lnTo>
                    <a:pt x="7157" y="8158"/>
                  </a:lnTo>
                  <a:lnTo>
                    <a:pt x="7841" y="7474"/>
                  </a:lnTo>
                  <a:lnTo>
                    <a:pt x="7963" y="7328"/>
                  </a:lnTo>
                  <a:lnTo>
                    <a:pt x="8060" y="7157"/>
                  </a:lnTo>
                  <a:lnTo>
                    <a:pt x="8109" y="6986"/>
                  </a:lnTo>
                  <a:lnTo>
                    <a:pt x="8109" y="6815"/>
                  </a:lnTo>
                  <a:lnTo>
                    <a:pt x="8109" y="6619"/>
                  </a:lnTo>
                  <a:lnTo>
                    <a:pt x="8060" y="6448"/>
                  </a:lnTo>
                  <a:lnTo>
                    <a:pt x="7963" y="6277"/>
                  </a:lnTo>
                  <a:lnTo>
                    <a:pt x="7841" y="6131"/>
                  </a:lnTo>
                  <a:lnTo>
                    <a:pt x="171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697;p40"/>
            <p:cNvSpPr/>
            <p:nvPr/>
          </p:nvSpPr>
          <p:spPr>
            <a:xfrm>
              <a:off x="2606525" y="5003050"/>
              <a:ext cx="203975" cy="208225"/>
            </a:xfrm>
            <a:custGeom>
              <a:avLst/>
              <a:gdLst/>
              <a:ahLst/>
              <a:cxnLst/>
              <a:rect l="l" t="t" r="r" b="b"/>
              <a:pathLst>
                <a:path w="8159" h="8329" extrusionOk="0">
                  <a:moveTo>
                    <a:pt x="880" y="1"/>
                  </a:moveTo>
                  <a:lnTo>
                    <a:pt x="685" y="50"/>
                  </a:lnTo>
                  <a:lnTo>
                    <a:pt x="514" y="123"/>
                  </a:lnTo>
                  <a:lnTo>
                    <a:pt x="391" y="245"/>
                  </a:lnTo>
                  <a:lnTo>
                    <a:pt x="269" y="367"/>
                  </a:lnTo>
                  <a:lnTo>
                    <a:pt x="172" y="514"/>
                  </a:lnTo>
                  <a:lnTo>
                    <a:pt x="98" y="685"/>
                  </a:lnTo>
                  <a:lnTo>
                    <a:pt x="50" y="856"/>
                  </a:lnTo>
                  <a:lnTo>
                    <a:pt x="1" y="1026"/>
                  </a:lnTo>
                  <a:lnTo>
                    <a:pt x="1" y="1222"/>
                  </a:lnTo>
                  <a:lnTo>
                    <a:pt x="1" y="1417"/>
                  </a:lnTo>
                  <a:lnTo>
                    <a:pt x="1" y="1613"/>
                  </a:lnTo>
                  <a:lnTo>
                    <a:pt x="74" y="2028"/>
                  </a:lnTo>
                  <a:lnTo>
                    <a:pt x="221" y="2492"/>
                  </a:lnTo>
                  <a:lnTo>
                    <a:pt x="391" y="2931"/>
                  </a:lnTo>
                  <a:lnTo>
                    <a:pt x="611" y="3396"/>
                  </a:lnTo>
                  <a:lnTo>
                    <a:pt x="856" y="3884"/>
                  </a:lnTo>
                  <a:lnTo>
                    <a:pt x="1124" y="4324"/>
                  </a:lnTo>
                  <a:lnTo>
                    <a:pt x="1417" y="4788"/>
                  </a:lnTo>
                  <a:lnTo>
                    <a:pt x="1710" y="5203"/>
                  </a:lnTo>
                  <a:lnTo>
                    <a:pt x="2003" y="5594"/>
                  </a:lnTo>
                  <a:lnTo>
                    <a:pt x="2296" y="5960"/>
                  </a:lnTo>
                  <a:lnTo>
                    <a:pt x="2590" y="6302"/>
                  </a:lnTo>
                  <a:lnTo>
                    <a:pt x="2858" y="6571"/>
                  </a:lnTo>
                  <a:lnTo>
                    <a:pt x="3078" y="6790"/>
                  </a:lnTo>
                  <a:lnTo>
                    <a:pt x="3322" y="6986"/>
                  </a:lnTo>
                  <a:lnTo>
                    <a:pt x="3566" y="7157"/>
                  </a:lnTo>
                  <a:lnTo>
                    <a:pt x="3811" y="7328"/>
                  </a:lnTo>
                  <a:lnTo>
                    <a:pt x="4324" y="7621"/>
                  </a:lnTo>
                  <a:lnTo>
                    <a:pt x="4836" y="7841"/>
                  </a:lnTo>
                  <a:lnTo>
                    <a:pt x="5325" y="8036"/>
                  </a:lnTo>
                  <a:lnTo>
                    <a:pt x="5740" y="8182"/>
                  </a:lnTo>
                  <a:lnTo>
                    <a:pt x="6351" y="8329"/>
                  </a:lnTo>
                  <a:lnTo>
                    <a:pt x="8158" y="6668"/>
                  </a:lnTo>
                  <a:lnTo>
                    <a:pt x="4446" y="2956"/>
                  </a:lnTo>
                  <a:lnTo>
                    <a:pt x="1735" y="245"/>
                  </a:lnTo>
                  <a:lnTo>
                    <a:pt x="1588" y="123"/>
                  </a:lnTo>
                  <a:lnTo>
                    <a:pt x="1417" y="50"/>
                  </a:lnTo>
                  <a:lnTo>
                    <a:pt x="1246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698;p40"/>
            <p:cNvSpPr/>
            <p:nvPr/>
          </p:nvSpPr>
          <p:spPr>
            <a:xfrm>
              <a:off x="2605300" y="5008550"/>
              <a:ext cx="418900" cy="418875"/>
            </a:xfrm>
            <a:custGeom>
              <a:avLst/>
              <a:gdLst/>
              <a:ahLst/>
              <a:cxnLst/>
              <a:rect l="l" t="t" r="r" b="b"/>
              <a:pathLst>
                <a:path w="16756" h="16755" extrusionOk="0">
                  <a:moveTo>
                    <a:pt x="13922" y="1"/>
                  </a:moveTo>
                  <a:lnTo>
                    <a:pt x="13824" y="49"/>
                  </a:lnTo>
                  <a:lnTo>
                    <a:pt x="13360" y="342"/>
                  </a:lnTo>
                  <a:lnTo>
                    <a:pt x="12261" y="1026"/>
                  </a:lnTo>
                  <a:lnTo>
                    <a:pt x="11602" y="1466"/>
                  </a:lnTo>
                  <a:lnTo>
                    <a:pt x="10942" y="1930"/>
                  </a:lnTo>
                  <a:lnTo>
                    <a:pt x="10381" y="2370"/>
                  </a:lnTo>
                  <a:lnTo>
                    <a:pt x="10112" y="2589"/>
                  </a:lnTo>
                  <a:lnTo>
                    <a:pt x="9917" y="2785"/>
                  </a:lnTo>
                  <a:lnTo>
                    <a:pt x="9795" y="2907"/>
                  </a:lnTo>
                  <a:lnTo>
                    <a:pt x="9697" y="3053"/>
                  </a:lnTo>
                  <a:lnTo>
                    <a:pt x="9599" y="3224"/>
                  </a:lnTo>
                  <a:lnTo>
                    <a:pt x="9526" y="3420"/>
                  </a:lnTo>
                  <a:lnTo>
                    <a:pt x="9404" y="3835"/>
                  </a:lnTo>
                  <a:lnTo>
                    <a:pt x="9330" y="4275"/>
                  </a:lnTo>
                  <a:lnTo>
                    <a:pt x="9282" y="4714"/>
                  </a:lnTo>
                  <a:lnTo>
                    <a:pt x="9306" y="5178"/>
                  </a:lnTo>
                  <a:lnTo>
                    <a:pt x="9355" y="5593"/>
                  </a:lnTo>
                  <a:lnTo>
                    <a:pt x="9379" y="5789"/>
                  </a:lnTo>
                  <a:lnTo>
                    <a:pt x="9453" y="5960"/>
                  </a:lnTo>
                  <a:lnTo>
                    <a:pt x="270" y="14459"/>
                  </a:lnTo>
                  <a:lnTo>
                    <a:pt x="147" y="14606"/>
                  </a:lnTo>
                  <a:lnTo>
                    <a:pt x="74" y="14776"/>
                  </a:lnTo>
                  <a:lnTo>
                    <a:pt x="1" y="14947"/>
                  </a:lnTo>
                  <a:lnTo>
                    <a:pt x="1" y="15118"/>
                  </a:lnTo>
                  <a:lnTo>
                    <a:pt x="1" y="15314"/>
                  </a:lnTo>
                  <a:lnTo>
                    <a:pt x="74" y="15485"/>
                  </a:lnTo>
                  <a:lnTo>
                    <a:pt x="147" y="15656"/>
                  </a:lnTo>
                  <a:lnTo>
                    <a:pt x="270" y="15802"/>
                  </a:lnTo>
                  <a:lnTo>
                    <a:pt x="953" y="16486"/>
                  </a:lnTo>
                  <a:lnTo>
                    <a:pt x="1100" y="16608"/>
                  </a:lnTo>
                  <a:lnTo>
                    <a:pt x="1271" y="16681"/>
                  </a:lnTo>
                  <a:lnTo>
                    <a:pt x="1442" y="16755"/>
                  </a:lnTo>
                  <a:lnTo>
                    <a:pt x="1808" y="16755"/>
                  </a:lnTo>
                  <a:lnTo>
                    <a:pt x="1979" y="16681"/>
                  </a:lnTo>
                  <a:lnTo>
                    <a:pt x="2150" y="16608"/>
                  </a:lnTo>
                  <a:lnTo>
                    <a:pt x="2297" y="16486"/>
                  </a:lnTo>
                  <a:lnTo>
                    <a:pt x="10796" y="7303"/>
                  </a:lnTo>
                  <a:lnTo>
                    <a:pt x="11162" y="7401"/>
                  </a:lnTo>
                  <a:lnTo>
                    <a:pt x="11577" y="7450"/>
                  </a:lnTo>
                  <a:lnTo>
                    <a:pt x="12041" y="7474"/>
                  </a:lnTo>
                  <a:lnTo>
                    <a:pt x="12481" y="7425"/>
                  </a:lnTo>
                  <a:lnTo>
                    <a:pt x="12921" y="7352"/>
                  </a:lnTo>
                  <a:lnTo>
                    <a:pt x="13336" y="7230"/>
                  </a:lnTo>
                  <a:lnTo>
                    <a:pt x="13531" y="7156"/>
                  </a:lnTo>
                  <a:lnTo>
                    <a:pt x="13702" y="7059"/>
                  </a:lnTo>
                  <a:lnTo>
                    <a:pt x="13849" y="6961"/>
                  </a:lnTo>
                  <a:lnTo>
                    <a:pt x="13971" y="6839"/>
                  </a:lnTo>
                  <a:lnTo>
                    <a:pt x="14166" y="6644"/>
                  </a:lnTo>
                  <a:lnTo>
                    <a:pt x="14386" y="6375"/>
                  </a:lnTo>
                  <a:lnTo>
                    <a:pt x="14826" y="5813"/>
                  </a:lnTo>
                  <a:lnTo>
                    <a:pt x="15290" y="5154"/>
                  </a:lnTo>
                  <a:lnTo>
                    <a:pt x="15729" y="4494"/>
                  </a:lnTo>
                  <a:lnTo>
                    <a:pt x="16413" y="3395"/>
                  </a:lnTo>
                  <a:lnTo>
                    <a:pt x="16706" y="2931"/>
                  </a:lnTo>
                  <a:lnTo>
                    <a:pt x="16755" y="2834"/>
                  </a:lnTo>
                  <a:lnTo>
                    <a:pt x="16755" y="2736"/>
                  </a:lnTo>
                  <a:lnTo>
                    <a:pt x="16755" y="2663"/>
                  </a:lnTo>
                  <a:lnTo>
                    <a:pt x="16706" y="2589"/>
                  </a:lnTo>
                  <a:lnTo>
                    <a:pt x="16633" y="2541"/>
                  </a:lnTo>
                  <a:lnTo>
                    <a:pt x="16462" y="2541"/>
                  </a:lnTo>
                  <a:lnTo>
                    <a:pt x="16364" y="2589"/>
                  </a:lnTo>
                  <a:lnTo>
                    <a:pt x="13653" y="4958"/>
                  </a:lnTo>
                  <a:lnTo>
                    <a:pt x="13580" y="5007"/>
                  </a:lnTo>
                  <a:lnTo>
                    <a:pt x="13458" y="5007"/>
                  </a:lnTo>
                  <a:lnTo>
                    <a:pt x="13360" y="4983"/>
                  </a:lnTo>
                  <a:lnTo>
                    <a:pt x="13238" y="4885"/>
                  </a:lnTo>
                  <a:lnTo>
                    <a:pt x="13140" y="4763"/>
                  </a:lnTo>
                  <a:lnTo>
                    <a:pt x="13092" y="4641"/>
                  </a:lnTo>
                  <a:lnTo>
                    <a:pt x="13092" y="4543"/>
                  </a:lnTo>
                  <a:lnTo>
                    <a:pt x="13140" y="4446"/>
                  </a:lnTo>
                  <a:lnTo>
                    <a:pt x="15607" y="1490"/>
                  </a:lnTo>
                  <a:lnTo>
                    <a:pt x="15656" y="1393"/>
                  </a:lnTo>
                  <a:lnTo>
                    <a:pt x="15656" y="1319"/>
                  </a:lnTo>
                  <a:lnTo>
                    <a:pt x="15656" y="1222"/>
                  </a:lnTo>
                  <a:lnTo>
                    <a:pt x="15607" y="1148"/>
                  </a:lnTo>
                  <a:lnTo>
                    <a:pt x="15534" y="1100"/>
                  </a:lnTo>
                  <a:lnTo>
                    <a:pt x="15363" y="1100"/>
                  </a:lnTo>
                  <a:lnTo>
                    <a:pt x="15265" y="1148"/>
                  </a:lnTo>
                  <a:lnTo>
                    <a:pt x="12310" y="3615"/>
                  </a:lnTo>
                  <a:lnTo>
                    <a:pt x="12212" y="3664"/>
                  </a:lnTo>
                  <a:lnTo>
                    <a:pt x="12115" y="3664"/>
                  </a:lnTo>
                  <a:lnTo>
                    <a:pt x="11993" y="3615"/>
                  </a:lnTo>
                  <a:lnTo>
                    <a:pt x="11895" y="3517"/>
                  </a:lnTo>
                  <a:lnTo>
                    <a:pt x="11797" y="3395"/>
                  </a:lnTo>
                  <a:lnTo>
                    <a:pt x="11748" y="3298"/>
                  </a:lnTo>
                  <a:lnTo>
                    <a:pt x="11748" y="3176"/>
                  </a:lnTo>
                  <a:lnTo>
                    <a:pt x="11797" y="3102"/>
                  </a:lnTo>
                  <a:lnTo>
                    <a:pt x="14166" y="391"/>
                  </a:lnTo>
                  <a:lnTo>
                    <a:pt x="14215" y="294"/>
                  </a:lnTo>
                  <a:lnTo>
                    <a:pt x="14215" y="220"/>
                  </a:lnTo>
                  <a:lnTo>
                    <a:pt x="14215" y="123"/>
                  </a:lnTo>
                  <a:lnTo>
                    <a:pt x="14166" y="49"/>
                  </a:lnTo>
                  <a:lnTo>
                    <a:pt x="1409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5" name="Google Shape;699;p40"/>
          <p:cNvGrpSpPr/>
          <p:nvPr/>
        </p:nvGrpSpPr>
        <p:grpSpPr>
          <a:xfrm>
            <a:off x="2616248" y="4333486"/>
            <a:ext cx="418585" cy="344056"/>
            <a:chOff x="3238475" y="5012225"/>
            <a:chExt cx="500700" cy="411550"/>
          </a:xfrm>
          <a:solidFill>
            <a:schemeClr val="bg1"/>
          </a:solidFill>
        </p:grpSpPr>
        <p:sp>
          <p:nvSpPr>
            <p:cNvPr id="526" name="Google Shape;700;p40"/>
            <p:cNvSpPr/>
            <p:nvPr/>
          </p:nvSpPr>
          <p:spPr>
            <a:xfrm>
              <a:off x="3238475" y="5315050"/>
              <a:ext cx="500700" cy="108725"/>
            </a:xfrm>
            <a:custGeom>
              <a:avLst/>
              <a:gdLst/>
              <a:ahLst/>
              <a:cxnLst/>
              <a:rect l="l" t="t" r="r" b="b"/>
              <a:pathLst>
                <a:path w="20028" h="4349" extrusionOk="0">
                  <a:moveTo>
                    <a:pt x="17683" y="856"/>
                  </a:moveTo>
                  <a:lnTo>
                    <a:pt x="17781" y="880"/>
                  </a:lnTo>
                  <a:lnTo>
                    <a:pt x="17854" y="929"/>
                  </a:lnTo>
                  <a:lnTo>
                    <a:pt x="17903" y="1002"/>
                  </a:lnTo>
                  <a:lnTo>
                    <a:pt x="17927" y="1100"/>
                  </a:lnTo>
                  <a:lnTo>
                    <a:pt x="17903" y="1198"/>
                  </a:lnTo>
                  <a:lnTo>
                    <a:pt x="17854" y="1271"/>
                  </a:lnTo>
                  <a:lnTo>
                    <a:pt x="17781" y="1320"/>
                  </a:lnTo>
                  <a:lnTo>
                    <a:pt x="17683" y="1344"/>
                  </a:lnTo>
                  <a:lnTo>
                    <a:pt x="2345" y="1344"/>
                  </a:lnTo>
                  <a:lnTo>
                    <a:pt x="2247" y="1320"/>
                  </a:lnTo>
                  <a:lnTo>
                    <a:pt x="2174" y="1271"/>
                  </a:lnTo>
                  <a:lnTo>
                    <a:pt x="2125" y="1198"/>
                  </a:lnTo>
                  <a:lnTo>
                    <a:pt x="2101" y="1100"/>
                  </a:lnTo>
                  <a:lnTo>
                    <a:pt x="2125" y="1002"/>
                  </a:lnTo>
                  <a:lnTo>
                    <a:pt x="2174" y="929"/>
                  </a:lnTo>
                  <a:lnTo>
                    <a:pt x="2247" y="880"/>
                  </a:lnTo>
                  <a:lnTo>
                    <a:pt x="2345" y="856"/>
                  </a:lnTo>
                  <a:close/>
                  <a:moveTo>
                    <a:pt x="367" y="1"/>
                  </a:moveTo>
                  <a:lnTo>
                    <a:pt x="269" y="25"/>
                  </a:lnTo>
                  <a:lnTo>
                    <a:pt x="196" y="74"/>
                  </a:lnTo>
                  <a:lnTo>
                    <a:pt x="123" y="123"/>
                  </a:lnTo>
                  <a:lnTo>
                    <a:pt x="74" y="196"/>
                  </a:lnTo>
                  <a:lnTo>
                    <a:pt x="49" y="270"/>
                  </a:lnTo>
                  <a:lnTo>
                    <a:pt x="25" y="343"/>
                  </a:lnTo>
                  <a:lnTo>
                    <a:pt x="1" y="441"/>
                  </a:lnTo>
                  <a:lnTo>
                    <a:pt x="25" y="514"/>
                  </a:lnTo>
                  <a:lnTo>
                    <a:pt x="49" y="587"/>
                  </a:lnTo>
                  <a:lnTo>
                    <a:pt x="74" y="660"/>
                  </a:lnTo>
                  <a:lnTo>
                    <a:pt x="123" y="734"/>
                  </a:lnTo>
                  <a:lnTo>
                    <a:pt x="196" y="782"/>
                  </a:lnTo>
                  <a:lnTo>
                    <a:pt x="269" y="831"/>
                  </a:lnTo>
                  <a:lnTo>
                    <a:pt x="367" y="856"/>
                  </a:lnTo>
                  <a:lnTo>
                    <a:pt x="440" y="856"/>
                  </a:lnTo>
                  <a:lnTo>
                    <a:pt x="489" y="880"/>
                  </a:lnTo>
                  <a:lnTo>
                    <a:pt x="562" y="905"/>
                  </a:lnTo>
                  <a:lnTo>
                    <a:pt x="709" y="1051"/>
                  </a:lnTo>
                  <a:lnTo>
                    <a:pt x="855" y="1246"/>
                  </a:lnTo>
                  <a:lnTo>
                    <a:pt x="1026" y="1491"/>
                  </a:lnTo>
                  <a:lnTo>
                    <a:pt x="1344" y="2028"/>
                  </a:lnTo>
                  <a:lnTo>
                    <a:pt x="1637" y="2516"/>
                  </a:lnTo>
                  <a:lnTo>
                    <a:pt x="1906" y="3005"/>
                  </a:lnTo>
                  <a:lnTo>
                    <a:pt x="2174" y="3469"/>
                  </a:lnTo>
                  <a:lnTo>
                    <a:pt x="2467" y="3884"/>
                  </a:lnTo>
                  <a:lnTo>
                    <a:pt x="2589" y="4055"/>
                  </a:lnTo>
                  <a:lnTo>
                    <a:pt x="2736" y="4226"/>
                  </a:lnTo>
                  <a:lnTo>
                    <a:pt x="2809" y="4275"/>
                  </a:lnTo>
                  <a:lnTo>
                    <a:pt x="2882" y="4299"/>
                  </a:lnTo>
                  <a:lnTo>
                    <a:pt x="2980" y="4324"/>
                  </a:lnTo>
                  <a:lnTo>
                    <a:pt x="3053" y="4348"/>
                  </a:lnTo>
                  <a:lnTo>
                    <a:pt x="16975" y="4348"/>
                  </a:lnTo>
                  <a:lnTo>
                    <a:pt x="17048" y="4324"/>
                  </a:lnTo>
                  <a:lnTo>
                    <a:pt x="17146" y="4299"/>
                  </a:lnTo>
                  <a:lnTo>
                    <a:pt x="17219" y="4275"/>
                  </a:lnTo>
                  <a:lnTo>
                    <a:pt x="17292" y="4226"/>
                  </a:lnTo>
                  <a:lnTo>
                    <a:pt x="17439" y="4055"/>
                  </a:lnTo>
                  <a:lnTo>
                    <a:pt x="17561" y="3884"/>
                  </a:lnTo>
                  <a:lnTo>
                    <a:pt x="17854" y="3469"/>
                  </a:lnTo>
                  <a:lnTo>
                    <a:pt x="18122" y="3005"/>
                  </a:lnTo>
                  <a:lnTo>
                    <a:pt x="18391" y="2516"/>
                  </a:lnTo>
                  <a:lnTo>
                    <a:pt x="18684" y="2028"/>
                  </a:lnTo>
                  <a:lnTo>
                    <a:pt x="19002" y="1491"/>
                  </a:lnTo>
                  <a:lnTo>
                    <a:pt x="19173" y="1246"/>
                  </a:lnTo>
                  <a:lnTo>
                    <a:pt x="19319" y="1051"/>
                  </a:lnTo>
                  <a:lnTo>
                    <a:pt x="19466" y="905"/>
                  </a:lnTo>
                  <a:lnTo>
                    <a:pt x="19539" y="880"/>
                  </a:lnTo>
                  <a:lnTo>
                    <a:pt x="19588" y="856"/>
                  </a:lnTo>
                  <a:lnTo>
                    <a:pt x="19661" y="856"/>
                  </a:lnTo>
                  <a:lnTo>
                    <a:pt x="19759" y="831"/>
                  </a:lnTo>
                  <a:lnTo>
                    <a:pt x="19832" y="782"/>
                  </a:lnTo>
                  <a:lnTo>
                    <a:pt x="19905" y="734"/>
                  </a:lnTo>
                  <a:lnTo>
                    <a:pt x="19954" y="660"/>
                  </a:lnTo>
                  <a:lnTo>
                    <a:pt x="19979" y="587"/>
                  </a:lnTo>
                  <a:lnTo>
                    <a:pt x="20003" y="514"/>
                  </a:lnTo>
                  <a:lnTo>
                    <a:pt x="20027" y="441"/>
                  </a:lnTo>
                  <a:lnTo>
                    <a:pt x="20003" y="343"/>
                  </a:lnTo>
                  <a:lnTo>
                    <a:pt x="19979" y="270"/>
                  </a:lnTo>
                  <a:lnTo>
                    <a:pt x="19954" y="196"/>
                  </a:lnTo>
                  <a:lnTo>
                    <a:pt x="19881" y="123"/>
                  </a:lnTo>
                  <a:lnTo>
                    <a:pt x="19832" y="74"/>
                  </a:lnTo>
                  <a:lnTo>
                    <a:pt x="19759" y="25"/>
                  </a:lnTo>
                  <a:lnTo>
                    <a:pt x="1966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701;p40"/>
            <p:cNvSpPr/>
            <p:nvPr/>
          </p:nvSpPr>
          <p:spPr>
            <a:xfrm>
              <a:off x="3282450" y="5160575"/>
              <a:ext cx="412750" cy="140475"/>
            </a:xfrm>
            <a:custGeom>
              <a:avLst/>
              <a:gdLst/>
              <a:ahLst/>
              <a:cxnLst/>
              <a:rect l="l" t="t" r="r" b="b"/>
              <a:pathLst>
                <a:path w="16510" h="5619" extrusionOk="0">
                  <a:moveTo>
                    <a:pt x="8475" y="1"/>
                  </a:moveTo>
                  <a:lnTo>
                    <a:pt x="8157" y="50"/>
                  </a:lnTo>
                  <a:lnTo>
                    <a:pt x="7840" y="99"/>
                  </a:lnTo>
                  <a:lnTo>
                    <a:pt x="7522" y="172"/>
                  </a:lnTo>
                  <a:lnTo>
                    <a:pt x="7229" y="270"/>
                  </a:lnTo>
                  <a:lnTo>
                    <a:pt x="6936" y="367"/>
                  </a:lnTo>
                  <a:lnTo>
                    <a:pt x="6643" y="514"/>
                  </a:lnTo>
                  <a:lnTo>
                    <a:pt x="6374" y="660"/>
                  </a:lnTo>
                  <a:lnTo>
                    <a:pt x="6106" y="807"/>
                  </a:lnTo>
                  <a:lnTo>
                    <a:pt x="5862" y="1002"/>
                  </a:lnTo>
                  <a:lnTo>
                    <a:pt x="5617" y="1173"/>
                  </a:lnTo>
                  <a:lnTo>
                    <a:pt x="5398" y="1393"/>
                  </a:lnTo>
                  <a:lnTo>
                    <a:pt x="5202" y="1613"/>
                  </a:lnTo>
                  <a:lnTo>
                    <a:pt x="5007" y="1857"/>
                  </a:lnTo>
                  <a:lnTo>
                    <a:pt x="4811" y="2101"/>
                  </a:lnTo>
                  <a:lnTo>
                    <a:pt x="4640" y="2370"/>
                  </a:lnTo>
                  <a:lnTo>
                    <a:pt x="4372" y="2272"/>
                  </a:lnTo>
                  <a:lnTo>
                    <a:pt x="4103" y="2223"/>
                  </a:lnTo>
                  <a:lnTo>
                    <a:pt x="3834" y="2199"/>
                  </a:lnTo>
                  <a:lnTo>
                    <a:pt x="3541" y="2175"/>
                  </a:lnTo>
                  <a:lnTo>
                    <a:pt x="3199" y="2199"/>
                  </a:lnTo>
                  <a:lnTo>
                    <a:pt x="2858" y="2248"/>
                  </a:lnTo>
                  <a:lnTo>
                    <a:pt x="2516" y="2345"/>
                  </a:lnTo>
                  <a:lnTo>
                    <a:pt x="2198" y="2443"/>
                  </a:lnTo>
                  <a:lnTo>
                    <a:pt x="1881" y="2590"/>
                  </a:lnTo>
                  <a:lnTo>
                    <a:pt x="1588" y="2761"/>
                  </a:lnTo>
                  <a:lnTo>
                    <a:pt x="1319" y="2956"/>
                  </a:lnTo>
                  <a:lnTo>
                    <a:pt x="1075" y="3176"/>
                  </a:lnTo>
                  <a:lnTo>
                    <a:pt x="855" y="3420"/>
                  </a:lnTo>
                  <a:lnTo>
                    <a:pt x="635" y="3689"/>
                  </a:lnTo>
                  <a:lnTo>
                    <a:pt x="464" y="3982"/>
                  </a:lnTo>
                  <a:lnTo>
                    <a:pt x="318" y="4275"/>
                  </a:lnTo>
                  <a:lnTo>
                    <a:pt x="195" y="4592"/>
                  </a:lnTo>
                  <a:lnTo>
                    <a:pt x="98" y="4910"/>
                  </a:lnTo>
                  <a:lnTo>
                    <a:pt x="24" y="5252"/>
                  </a:lnTo>
                  <a:lnTo>
                    <a:pt x="0" y="5618"/>
                  </a:lnTo>
                  <a:lnTo>
                    <a:pt x="16510" y="5618"/>
                  </a:lnTo>
                  <a:lnTo>
                    <a:pt x="16437" y="5423"/>
                  </a:lnTo>
                  <a:lnTo>
                    <a:pt x="16339" y="5252"/>
                  </a:lnTo>
                  <a:lnTo>
                    <a:pt x="16119" y="4934"/>
                  </a:lnTo>
                  <a:lnTo>
                    <a:pt x="15851" y="4641"/>
                  </a:lnTo>
                  <a:lnTo>
                    <a:pt x="15533" y="4397"/>
                  </a:lnTo>
                  <a:lnTo>
                    <a:pt x="15362" y="4299"/>
                  </a:lnTo>
                  <a:lnTo>
                    <a:pt x="15191" y="4202"/>
                  </a:lnTo>
                  <a:lnTo>
                    <a:pt x="15020" y="4104"/>
                  </a:lnTo>
                  <a:lnTo>
                    <a:pt x="14825" y="4055"/>
                  </a:lnTo>
                  <a:lnTo>
                    <a:pt x="14629" y="3982"/>
                  </a:lnTo>
                  <a:lnTo>
                    <a:pt x="14434" y="3957"/>
                  </a:lnTo>
                  <a:lnTo>
                    <a:pt x="14214" y="3933"/>
                  </a:lnTo>
                  <a:lnTo>
                    <a:pt x="14019" y="3909"/>
                  </a:lnTo>
                  <a:lnTo>
                    <a:pt x="13775" y="3933"/>
                  </a:lnTo>
                  <a:lnTo>
                    <a:pt x="13555" y="3957"/>
                  </a:lnTo>
                  <a:lnTo>
                    <a:pt x="13457" y="3542"/>
                  </a:lnTo>
                  <a:lnTo>
                    <a:pt x="13335" y="3151"/>
                  </a:lnTo>
                  <a:lnTo>
                    <a:pt x="13164" y="2761"/>
                  </a:lnTo>
                  <a:lnTo>
                    <a:pt x="12969" y="2394"/>
                  </a:lnTo>
                  <a:lnTo>
                    <a:pt x="12749" y="2052"/>
                  </a:lnTo>
                  <a:lnTo>
                    <a:pt x="12505" y="1710"/>
                  </a:lnTo>
                  <a:lnTo>
                    <a:pt x="12212" y="1417"/>
                  </a:lnTo>
                  <a:lnTo>
                    <a:pt x="11918" y="1124"/>
                  </a:lnTo>
                  <a:lnTo>
                    <a:pt x="11577" y="880"/>
                  </a:lnTo>
                  <a:lnTo>
                    <a:pt x="11235" y="660"/>
                  </a:lnTo>
                  <a:lnTo>
                    <a:pt x="10868" y="465"/>
                  </a:lnTo>
                  <a:lnTo>
                    <a:pt x="10477" y="294"/>
                  </a:lnTo>
                  <a:lnTo>
                    <a:pt x="10087" y="172"/>
                  </a:lnTo>
                  <a:lnTo>
                    <a:pt x="9672" y="74"/>
                  </a:lnTo>
                  <a:lnTo>
                    <a:pt x="9232" y="25"/>
                  </a:lnTo>
                  <a:lnTo>
                    <a:pt x="879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702;p40"/>
            <p:cNvSpPr/>
            <p:nvPr/>
          </p:nvSpPr>
          <p:spPr>
            <a:xfrm>
              <a:off x="3473550" y="5012225"/>
              <a:ext cx="30550" cy="129450"/>
            </a:xfrm>
            <a:custGeom>
              <a:avLst/>
              <a:gdLst/>
              <a:ahLst/>
              <a:cxnLst/>
              <a:rect l="l" t="t" r="r" b="b"/>
              <a:pathLst>
                <a:path w="1222" h="5178" extrusionOk="0">
                  <a:moveTo>
                    <a:pt x="953" y="0"/>
                  </a:moveTo>
                  <a:lnTo>
                    <a:pt x="831" y="24"/>
                  </a:lnTo>
                  <a:lnTo>
                    <a:pt x="758" y="98"/>
                  </a:lnTo>
                  <a:lnTo>
                    <a:pt x="684" y="171"/>
                  </a:lnTo>
                  <a:lnTo>
                    <a:pt x="660" y="293"/>
                  </a:lnTo>
                  <a:lnTo>
                    <a:pt x="635" y="464"/>
                  </a:lnTo>
                  <a:lnTo>
                    <a:pt x="587" y="611"/>
                  </a:lnTo>
                  <a:lnTo>
                    <a:pt x="513" y="733"/>
                  </a:lnTo>
                  <a:lnTo>
                    <a:pt x="391" y="879"/>
                  </a:lnTo>
                  <a:lnTo>
                    <a:pt x="269" y="1026"/>
                  </a:lnTo>
                  <a:lnTo>
                    <a:pt x="123" y="1246"/>
                  </a:lnTo>
                  <a:lnTo>
                    <a:pt x="74" y="1368"/>
                  </a:lnTo>
                  <a:lnTo>
                    <a:pt x="25" y="1490"/>
                  </a:lnTo>
                  <a:lnTo>
                    <a:pt x="0" y="1636"/>
                  </a:lnTo>
                  <a:lnTo>
                    <a:pt x="0" y="1832"/>
                  </a:lnTo>
                  <a:lnTo>
                    <a:pt x="0" y="2003"/>
                  </a:lnTo>
                  <a:lnTo>
                    <a:pt x="25" y="2149"/>
                  </a:lnTo>
                  <a:lnTo>
                    <a:pt x="74" y="2271"/>
                  </a:lnTo>
                  <a:lnTo>
                    <a:pt x="123" y="2394"/>
                  </a:lnTo>
                  <a:lnTo>
                    <a:pt x="269" y="2613"/>
                  </a:lnTo>
                  <a:lnTo>
                    <a:pt x="391" y="2784"/>
                  </a:lnTo>
                  <a:lnTo>
                    <a:pt x="513" y="2906"/>
                  </a:lnTo>
                  <a:lnTo>
                    <a:pt x="587" y="3029"/>
                  </a:lnTo>
                  <a:lnTo>
                    <a:pt x="635" y="3175"/>
                  </a:lnTo>
                  <a:lnTo>
                    <a:pt x="660" y="3346"/>
                  </a:lnTo>
                  <a:lnTo>
                    <a:pt x="635" y="3541"/>
                  </a:lnTo>
                  <a:lnTo>
                    <a:pt x="587" y="3688"/>
                  </a:lnTo>
                  <a:lnTo>
                    <a:pt x="513" y="3810"/>
                  </a:lnTo>
                  <a:lnTo>
                    <a:pt x="391" y="3932"/>
                  </a:lnTo>
                  <a:lnTo>
                    <a:pt x="269" y="4103"/>
                  </a:lnTo>
                  <a:lnTo>
                    <a:pt x="123" y="4299"/>
                  </a:lnTo>
                  <a:lnTo>
                    <a:pt x="74" y="4421"/>
                  </a:lnTo>
                  <a:lnTo>
                    <a:pt x="25" y="4567"/>
                  </a:lnTo>
                  <a:lnTo>
                    <a:pt x="0" y="4714"/>
                  </a:lnTo>
                  <a:lnTo>
                    <a:pt x="0" y="4885"/>
                  </a:lnTo>
                  <a:lnTo>
                    <a:pt x="0" y="5007"/>
                  </a:lnTo>
                  <a:lnTo>
                    <a:pt x="74" y="5080"/>
                  </a:lnTo>
                  <a:lnTo>
                    <a:pt x="171" y="5153"/>
                  </a:lnTo>
                  <a:lnTo>
                    <a:pt x="269" y="5178"/>
                  </a:lnTo>
                  <a:lnTo>
                    <a:pt x="391" y="5153"/>
                  </a:lnTo>
                  <a:lnTo>
                    <a:pt x="464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7" y="4714"/>
                  </a:lnTo>
                  <a:lnTo>
                    <a:pt x="635" y="4567"/>
                  </a:lnTo>
                  <a:lnTo>
                    <a:pt x="709" y="4445"/>
                  </a:lnTo>
                  <a:lnTo>
                    <a:pt x="831" y="4299"/>
                  </a:lnTo>
                  <a:lnTo>
                    <a:pt x="953" y="4152"/>
                  </a:lnTo>
                  <a:lnTo>
                    <a:pt x="1099" y="3932"/>
                  </a:lnTo>
                  <a:lnTo>
                    <a:pt x="1148" y="3810"/>
                  </a:lnTo>
                  <a:lnTo>
                    <a:pt x="1197" y="3688"/>
                  </a:lnTo>
                  <a:lnTo>
                    <a:pt x="1222" y="3517"/>
                  </a:lnTo>
                  <a:lnTo>
                    <a:pt x="1222" y="3346"/>
                  </a:lnTo>
                  <a:lnTo>
                    <a:pt x="1222" y="3175"/>
                  </a:lnTo>
                  <a:lnTo>
                    <a:pt x="1197" y="3029"/>
                  </a:lnTo>
                  <a:lnTo>
                    <a:pt x="1148" y="2882"/>
                  </a:lnTo>
                  <a:lnTo>
                    <a:pt x="1099" y="2760"/>
                  </a:lnTo>
                  <a:lnTo>
                    <a:pt x="953" y="2564"/>
                  </a:lnTo>
                  <a:lnTo>
                    <a:pt x="831" y="2394"/>
                  </a:lnTo>
                  <a:lnTo>
                    <a:pt x="709" y="2271"/>
                  </a:lnTo>
                  <a:lnTo>
                    <a:pt x="635" y="2149"/>
                  </a:lnTo>
                  <a:lnTo>
                    <a:pt x="587" y="2003"/>
                  </a:lnTo>
                  <a:lnTo>
                    <a:pt x="562" y="1832"/>
                  </a:lnTo>
                  <a:lnTo>
                    <a:pt x="587" y="1636"/>
                  </a:lnTo>
                  <a:lnTo>
                    <a:pt x="635" y="1490"/>
                  </a:lnTo>
                  <a:lnTo>
                    <a:pt x="709" y="1368"/>
                  </a:lnTo>
                  <a:lnTo>
                    <a:pt x="831" y="1246"/>
                  </a:lnTo>
                  <a:lnTo>
                    <a:pt x="953" y="1075"/>
                  </a:lnTo>
                  <a:lnTo>
                    <a:pt x="1099" y="879"/>
                  </a:lnTo>
                  <a:lnTo>
                    <a:pt x="1148" y="757"/>
                  </a:lnTo>
                  <a:lnTo>
                    <a:pt x="1197" y="611"/>
                  </a:lnTo>
                  <a:lnTo>
                    <a:pt x="1222" y="464"/>
                  </a:lnTo>
                  <a:lnTo>
                    <a:pt x="1222" y="293"/>
                  </a:lnTo>
                  <a:lnTo>
                    <a:pt x="1222" y="171"/>
                  </a:lnTo>
                  <a:lnTo>
                    <a:pt x="1148" y="98"/>
                  </a:lnTo>
                  <a:lnTo>
                    <a:pt x="1051" y="24"/>
                  </a:lnTo>
                  <a:lnTo>
                    <a:pt x="95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703;p40"/>
            <p:cNvSpPr/>
            <p:nvPr/>
          </p:nvSpPr>
          <p:spPr>
            <a:xfrm>
              <a:off x="3429575" y="5012225"/>
              <a:ext cx="31175" cy="129450"/>
            </a:xfrm>
            <a:custGeom>
              <a:avLst/>
              <a:gdLst/>
              <a:ahLst/>
              <a:cxnLst/>
              <a:rect l="l" t="t" r="r" b="b"/>
              <a:pathLst>
                <a:path w="1247" h="5178" extrusionOk="0">
                  <a:moveTo>
                    <a:pt x="953" y="0"/>
                  </a:moveTo>
                  <a:lnTo>
                    <a:pt x="856" y="24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5" y="293"/>
                  </a:lnTo>
                  <a:lnTo>
                    <a:pt x="660" y="464"/>
                  </a:lnTo>
                  <a:lnTo>
                    <a:pt x="612" y="611"/>
                  </a:lnTo>
                  <a:lnTo>
                    <a:pt x="514" y="733"/>
                  </a:lnTo>
                  <a:lnTo>
                    <a:pt x="416" y="879"/>
                  </a:lnTo>
                  <a:lnTo>
                    <a:pt x="270" y="1026"/>
                  </a:lnTo>
                  <a:lnTo>
                    <a:pt x="148" y="1246"/>
                  </a:lnTo>
                  <a:lnTo>
                    <a:pt x="74" y="1368"/>
                  </a:lnTo>
                  <a:lnTo>
                    <a:pt x="50" y="1490"/>
                  </a:lnTo>
                  <a:lnTo>
                    <a:pt x="1" y="1636"/>
                  </a:lnTo>
                  <a:lnTo>
                    <a:pt x="1" y="1832"/>
                  </a:lnTo>
                  <a:lnTo>
                    <a:pt x="1" y="2003"/>
                  </a:lnTo>
                  <a:lnTo>
                    <a:pt x="50" y="2149"/>
                  </a:lnTo>
                  <a:lnTo>
                    <a:pt x="74" y="2271"/>
                  </a:lnTo>
                  <a:lnTo>
                    <a:pt x="148" y="2394"/>
                  </a:lnTo>
                  <a:lnTo>
                    <a:pt x="270" y="2613"/>
                  </a:lnTo>
                  <a:lnTo>
                    <a:pt x="416" y="2784"/>
                  </a:lnTo>
                  <a:lnTo>
                    <a:pt x="514" y="2906"/>
                  </a:lnTo>
                  <a:lnTo>
                    <a:pt x="612" y="3029"/>
                  </a:lnTo>
                  <a:lnTo>
                    <a:pt x="660" y="3175"/>
                  </a:lnTo>
                  <a:lnTo>
                    <a:pt x="685" y="3346"/>
                  </a:lnTo>
                  <a:lnTo>
                    <a:pt x="660" y="3541"/>
                  </a:lnTo>
                  <a:lnTo>
                    <a:pt x="612" y="3688"/>
                  </a:lnTo>
                  <a:lnTo>
                    <a:pt x="514" y="3810"/>
                  </a:lnTo>
                  <a:lnTo>
                    <a:pt x="416" y="3932"/>
                  </a:lnTo>
                  <a:lnTo>
                    <a:pt x="270" y="4103"/>
                  </a:lnTo>
                  <a:lnTo>
                    <a:pt x="148" y="4299"/>
                  </a:lnTo>
                  <a:lnTo>
                    <a:pt x="74" y="4421"/>
                  </a:lnTo>
                  <a:lnTo>
                    <a:pt x="50" y="4567"/>
                  </a:lnTo>
                  <a:lnTo>
                    <a:pt x="1" y="4714"/>
                  </a:lnTo>
                  <a:lnTo>
                    <a:pt x="1" y="4885"/>
                  </a:lnTo>
                  <a:lnTo>
                    <a:pt x="25" y="5007"/>
                  </a:lnTo>
                  <a:lnTo>
                    <a:pt x="74" y="5080"/>
                  </a:lnTo>
                  <a:lnTo>
                    <a:pt x="172" y="5153"/>
                  </a:lnTo>
                  <a:lnTo>
                    <a:pt x="294" y="5178"/>
                  </a:lnTo>
                  <a:lnTo>
                    <a:pt x="392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3" y="4885"/>
                  </a:lnTo>
                  <a:lnTo>
                    <a:pt x="587" y="4714"/>
                  </a:lnTo>
                  <a:lnTo>
                    <a:pt x="636" y="4567"/>
                  </a:lnTo>
                  <a:lnTo>
                    <a:pt x="734" y="4445"/>
                  </a:lnTo>
                  <a:lnTo>
                    <a:pt x="831" y="4299"/>
                  </a:lnTo>
                  <a:lnTo>
                    <a:pt x="978" y="4152"/>
                  </a:lnTo>
                  <a:lnTo>
                    <a:pt x="1100" y="3932"/>
                  </a:lnTo>
                  <a:lnTo>
                    <a:pt x="1149" y="3810"/>
                  </a:lnTo>
                  <a:lnTo>
                    <a:pt x="1198" y="3688"/>
                  </a:lnTo>
                  <a:lnTo>
                    <a:pt x="1222" y="3517"/>
                  </a:lnTo>
                  <a:lnTo>
                    <a:pt x="1247" y="3346"/>
                  </a:lnTo>
                  <a:lnTo>
                    <a:pt x="1222" y="3175"/>
                  </a:lnTo>
                  <a:lnTo>
                    <a:pt x="1198" y="3029"/>
                  </a:lnTo>
                  <a:lnTo>
                    <a:pt x="1149" y="2882"/>
                  </a:lnTo>
                  <a:lnTo>
                    <a:pt x="1100" y="2760"/>
                  </a:lnTo>
                  <a:lnTo>
                    <a:pt x="978" y="2564"/>
                  </a:lnTo>
                  <a:lnTo>
                    <a:pt x="831" y="2394"/>
                  </a:lnTo>
                  <a:lnTo>
                    <a:pt x="734" y="2271"/>
                  </a:lnTo>
                  <a:lnTo>
                    <a:pt x="636" y="2149"/>
                  </a:lnTo>
                  <a:lnTo>
                    <a:pt x="587" y="2003"/>
                  </a:lnTo>
                  <a:lnTo>
                    <a:pt x="563" y="1832"/>
                  </a:lnTo>
                  <a:lnTo>
                    <a:pt x="587" y="1636"/>
                  </a:lnTo>
                  <a:lnTo>
                    <a:pt x="636" y="1490"/>
                  </a:lnTo>
                  <a:lnTo>
                    <a:pt x="734" y="1368"/>
                  </a:lnTo>
                  <a:lnTo>
                    <a:pt x="831" y="1246"/>
                  </a:lnTo>
                  <a:lnTo>
                    <a:pt x="978" y="1075"/>
                  </a:lnTo>
                  <a:lnTo>
                    <a:pt x="1100" y="879"/>
                  </a:lnTo>
                  <a:lnTo>
                    <a:pt x="1149" y="757"/>
                  </a:lnTo>
                  <a:lnTo>
                    <a:pt x="1198" y="611"/>
                  </a:lnTo>
                  <a:lnTo>
                    <a:pt x="1222" y="464"/>
                  </a:lnTo>
                  <a:lnTo>
                    <a:pt x="1247" y="293"/>
                  </a:lnTo>
                  <a:lnTo>
                    <a:pt x="1222" y="171"/>
                  </a:lnTo>
                  <a:lnTo>
                    <a:pt x="1149" y="98"/>
                  </a:lnTo>
                  <a:lnTo>
                    <a:pt x="1076" y="24"/>
                  </a:lnTo>
                  <a:lnTo>
                    <a:pt x="95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704;p40"/>
            <p:cNvSpPr/>
            <p:nvPr/>
          </p:nvSpPr>
          <p:spPr>
            <a:xfrm>
              <a:off x="3516900" y="5012225"/>
              <a:ext cx="31175" cy="129450"/>
            </a:xfrm>
            <a:custGeom>
              <a:avLst/>
              <a:gdLst/>
              <a:ahLst/>
              <a:cxnLst/>
              <a:rect l="l" t="t" r="r" b="b"/>
              <a:pathLst>
                <a:path w="1247" h="5178" extrusionOk="0">
                  <a:moveTo>
                    <a:pt x="953" y="0"/>
                  </a:moveTo>
                  <a:lnTo>
                    <a:pt x="855" y="24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4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13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98" y="1368"/>
                  </a:lnTo>
                  <a:lnTo>
                    <a:pt x="49" y="1490"/>
                  </a:lnTo>
                  <a:lnTo>
                    <a:pt x="25" y="1636"/>
                  </a:lnTo>
                  <a:lnTo>
                    <a:pt x="0" y="1832"/>
                  </a:lnTo>
                  <a:lnTo>
                    <a:pt x="25" y="2003"/>
                  </a:lnTo>
                  <a:lnTo>
                    <a:pt x="49" y="2149"/>
                  </a:lnTo>
                  <a:lnTo>
                    <a:pt x="98" y="2271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13" y="2906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4" y="3346"/>
                  </a:lnTo>
                  <a:lnTo>
                    <a:pt x="660" y="3541"/>
                  </a:lnTo>
                  <a:lnTo>
                    <a:pt x="611" y="3688"/>
                  </a:lnTo>
                  <a:lnTo>
                    <a:pt x="513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98" y="4421"/>
                  </a:lnTo>
                  <a:lnTo>
                    <a:pt x="49" y="4567"/>
                  </a:lnTo>
                  <a:lnTo>
                    <a:pt x="25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98" y="5080"/>
                  </a:lnTo>
                  <a:lnTo>
                    <a:pt x="171" y="5153"/>
                  </a:lnTo>
                  <a:lnTo>
                    <a:pt x="294" y="5178"/>
                  </a:lnTo>
                  <a:lnTo>
                    <a:pt x="391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7" y="4714"/>
                  </a:lnTo>
                  <a:lnTo>
                    <a:pt x="635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7" y="4152"/>
                  </a:lnTo>
                  <a:lnTo>
                    <a:pt x="1099" y="3932"/>
                  </a:lnTo>
                  <a:lnTo>
                    <a:pt x="1173" y="3810"/>
                  </a:lnTo>
                  <a:lnTo>
                    <a:pt x="1197" y="3688"/>
                  </a:lnTo>
                  <a:lnTo>
                    <a:pt x="1246" y="3517"/>
                  </a:lnTo>
                  <a:lnTo>
                    <a:pt x="1246" y="3346"/>
                  </a:lnTo>
                  <a:lnTo>
                    <a:pt x="1246" y="3175"/>
                  </a:lnTo>
                  <a:lnTo>
                    <a:pt x="1197" y="3029"/>
                  </a:lnTo>
                  <a:lnTo>
                    <a:pt x="1173" y="2882"/>
                  </a:lnTo>
                  <a:lnTo>
                    <a:pt x="1099" y="2760"/>
                  </a:lnTo>
                  <a:lnTo>
                    <a:pt x="977" y="2564"/>
                  </a:lnTo>
                  <a:lnTo>
                    <a:pt x="831" y="2394"/>
                  </a:lnTo>
                  <a:lnTo>
                    <a:pt x="733" y="2271"/>
                  </a:lnTo>
                  <a:lnTo>
                    <a:pt x="635" y="2149"/>
                  </a:lnTo>
                  <a:lnTo>
                    <a:pt x="587" y="2003"/>
                  </a:lnTo>
                  <a:lnTo>
                    <a:pt x="562" y="1832"/>
                  </a:lnTo>
                  <a:lnTo>
                    <a:pt x="587" y="1636"/>
                  </a:lnTo>
                  <a:lnTo>
                    <a:pt x="635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7" y="1075"/>
                  </a:lnTo>
                  <a:lnTo>
                    <a:pt x="1099" y="879"/>
                  </a:lnTo>
                  <a:lnTo>
                    <a:pt x="1173" y="757"/>
                  </a:lnTo>
                  <a:lnTo>
                    <a:pt x="1197" y="611"/>
                  </a:lnTo>
                  <a:lnTo>
                    <a:pt x="1246" y="464"/>
                  </a:lnTo>
                  <a:lnTo>
                    <a:pt x="1246" y="293"/>
                  </a:lnTo>
                  <a:lnTo>
                    <a:pt x="1222" y="171"/>
                  </a:lnTo>
                  <a:lnTo>
                    <a:pt x="1173" y="98"/>
                  </a:lnTo>
                  <a:lnTo>
                    <a:pt x="1075" y="24"/>
                  </a:lnTo>
                  <a:lnTo>
                    <a:pt x="95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1" name="Google Shape;705;p40"/>
          <p:cNvGrpSpPr/>
          <p:nvPr/>
        </p:nvGrpSpPr>
        <p:grpSpPr>
          <a:xfrm>
            <a:off x="3722882" y="4296723"/>
            <a:ext cx="459424" cy="417561"/>
            <a:chOff x="4562200" y="4968250"/>
            <a:chExt cx="549550" cy="499475"/>
          </a:xfrm>
          <a:solidFill>
            <a:schemeClr val="bg1"/>
          </a:solidFill>
        </p:grpSpPr>
        <p:sp>
          <p:nvSpPr>
            <p:cNvPr id="532" name="Google Shape;706;p40"/>
            <p:cNvSpPr/>
            <p:nvPr/>
          </p:nvSpPr>
          <p:spPr>
            <a:xfrm>
              <a:off x="4842450" y="5242400"/>
              <a:ext cx="213125" cy="225325"/>
            </a:xfrm>
            <a:custGeom>
              <a:avLst/>
              <a:gdLst/>
              <a:ahLst/>
              <a:cxnLst/>
              <a:rect l="l" t="t" r="r" b="b"/>
              <a:pathLst>
                <a:path w="8525" h="9013" extrusionOk="0">
                  <a:moveTo>
                    <a:pt x="8524" y="1"/>
                  </a:moveTo>
                  <a:lnTo>
                    <a:pt x="2272" y="3542"/>
                  </a:lnTo>
                  <a:lnTo>
                    <a:pt x="2150" y="3591"/>
                  </a:lnTo>
                  <a:lnTo>
                    <a:pt x="2028" y="3615"/>
                  </a:lnTo>
                  <a:lnTo>
                    <a:pt x="1906" y="3591"/>
                  </a:lnTo>
                  <a:lnTo>
                    <a:pt x="1808" y="3566"/>
                  </a:lnTo>
                  <a:lnTo>
                    <a:pt x="1735" y="3517"/>
                  </a:lnTo>
                  <a:lnTo>
                    <a:pt x="1662" y="3444"/>
                  </a:lnTo>
                  <a:lnTo>
                    <a:pt x="1588" y="3371"/>
                  </a:lnTo>
                  <a:lnTo>
                    <a:pt x="1" y="440"/>
                  </a:lnTo>
                  <a:lnTo>
                    <a:pt x="1" y="9013"/>
                  </a:lnTo>
                  <a:lnTo>
                    <a:pt x="8524" y="4104"/>
                  </a:lnTo>
                  <a:lnTo>
                    <a:pt x="852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707;p40"/>
            <p:cNvSpPr/>
            <p:nvPr/>
          </p:nvSpPr>
          <p:spPr>
            <a:xfrm>
              <a:off x="4617775" y="5241800"/>
              <a:ext cx="212500" cy="225925"/>
            </a:xfrm>
            <a:custGeom>
              <a:avLst/>
              <a:gdLst/>
              <a:ahLst/>
              <a:cxnLst/>
              <a:rect l="l" t="t" r="r" b="b"/>
              <a:pathLst>
                <a:path w="8500" h="9037" extrusionOk="0">
                  <a:moveTo>
                    <a:pt x="0" y="0"/>
                  </a:moveTo>
                  <a:lnTo>
                    <a:pt x="0" y="4128"/>
                  </a:lnTo>
                  <a:lnTo>
                    <a:pt x="8499" y="9037"/>
                  </a:lnTo>
                  <a:lnTo>
                    <a:pt x="8499" y="586"/>
                  </a:lnTo>
                  <a:lnTo>
                    <a:pt x="6961" y="3395"/>
                  </a:lnTo>
                  <a:lnTo>
                    <a:pt x="6887" y="3468"/>
                  </a:lnTo>
                  <a:lnTo>
                    <a:pt x="6814" y="3541"/>
                  </a:lnTo>
                  <a:lnTo>
                    <a:pt x="6741" y="3590"/>
                  </a:lnTo>
                  <a:lnTo>
                    <a:pt x="6643" y="3615"/>
                  </a:lnTo>
                  <a:lnTo>
                    <a:pt x="6521" y="3639"/>
                  </a:lnTo>
                  <a:lnTo>
                    <a:pt x="6399" y="3615"/>
                  </a:lnTo>
                  <a:lnTo>
                    <a:pt x="6277" y="3566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708;p40"/>
            <p:cNvSpPr/>
            <p:nvPr/>
          </p:nvSpPr>
          <p:spPr>
            <a:xfrm>
              <a:off x="4631200" y="4968250"/>
              <a:ext cx="411550" cy="236325"/>
            </a:xfrm>
            <a:custGeom>
              <a:avLst/>
              <a:gdLst/>
              <a:ahLst/>
              <a:cxnLst/>
              <a:rect l="l" t="t" r="r" b="b"/>
              <a:pathLst>
                <a:path w="16462" h="9453" extrusionOk="0">
                  <a:moveTo>
                    <a:pt x="8182" y="1"/>
                  </a:moveTo>
                  <a:lnTo>
                    <a:pt x="0" y="4763"/>
                  </a:lnTo>
                  <a:lnTo>
                    <a:pt x="8231" y="9452"/>
                  </a:lnTo>
                  <a:lnTo>
                    <a:pt x="16462" y="4763"/>
                  </a:lnTo>
                  <a:lnTo>
                    <a:pt x="818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709;p40"/>
            <p:cNvSpPr/>
            <p:nvPr/>
          </p:nvSpPr>
          <p:spPr>
            <a:xfrm>
              <a:off x="4562200" y="5094025"/>
              <a:ext cx="274800" cy="226550"/>
            </a:xfrm>
            <a:custGeom>
              <a:avLst/>
              <a:gdLst/>
              <a:ahLst/>
              <a:cxnLst/>
              <a:rect l="l" t="t" r="r" b="b"/>
              <a:pathLst>
                <a:path w="10992" h="9062" extrusionOk="0">
                  <a:moveTo>
                    <a:pt x="2248" y="1"/>
                  </a:moveTo>
                  <a:lnTo>
                    <a:pt x="1" y="4079"/>
                  </a:lnTo>
                  <a:lnTo>
                    <a:pt x="8744" y="9062"/>
                  </a:lnTo>
                  <a:lnTo>
                    <a:pt x="10991" y="4983"/>
                  </a:lnTo>
                  <a:lnTo>
                    <a:pt x="224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710;p40"/>
            <p:cNvSpPr/>
            <p:nvPr/>
          </p:nvSpPr>
          <p:spPr>
            <a:xfrm>
              <a:off x="4836975" y="5094025"/>
              <a:ext cx="274775" cy="226550"/>
            </a:xfrm>
            <a:custGeom>
              <a:avLst/>
              <a:gdLst/>
              <a:ahLst/>
              <a:cxnLst/>
              <a:rect l="l" t="t" r="r" b="b"/>
              <a:pathLst>
                <a:path w="10991" h="9062" extrusionOk="0">
                  <a:moveTo>
                    <a:pt x="8743" y="1"/>
                  </a:moveTo>
                  <a:lnTo>
                    <a:pt x="0" y="4983"/>
                  </a:lnTo>
                  <a:lnTo>
                    <a:pt x="2247" y="9062"/>
                  </a:lnTo>
                  <a:lnTo>
                    <a:pt x="10990" y="4079"/>
                  </a:lnTo>
                  <a:lnTo>
                    <a:pt x="874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7" name="Google Shape;711;p40"/>
          <p:cNvGrpSpPr/>
          <p:nvPr/>
        </p:nvGrpSpPr>
        <p:grpSpPr>
          <a:xfrm>
            <a:off x="3229810" y="4320214"/>
            <a:ext cx="318516" cy="370076"/>
            <a:chOff x="3972400" y="4996350"/>
            <a:chExt cx="381000" cy="442675"/>
          </a:xfrm>
          <a:solidFill>
            <a:schemeClr val="bg1"/>
          </a:solidFill>
        </p:grpSpPr>
        <p:sp>
          <p:nvSpPr>
            <p:cNvPr id="538" name="Google Shape;712;p40"/>
            <p:cNvSpPr/>
            <p:nvPr/>
          </p:nvSpPr>
          <p:spPr>
            <a:xfrm>
              <a:off x="4157400" y="4996350"/>
              <a:ext cx="86725" cy="103200"/>
            </a:xfrm>
            <a:custGeom>
              <a:avLst/>
              <a:gdLst/>
              <a:ahLst/>
              <a:cxnLst/>
              <a:rect l="l" t="t" r="r" b="b"/>
              <a:pathLst>
                <a:path w="3469" h="4128" extrusionOk="0">
                  <a:moveTo>
                    <a:pt x="3395" y="0"/>
                  </a:moveTo>
                  <a:lnTo>
                    <a:pt x="3029" y="98"/>
                  </a:lnTo>
                  <a:lnTo>
                    <a:pt x="2638" y="195"/>
                  </a:lnTo>
                  <a:lnTo>
                    <a:pt x="2149" y="342"/>
                  </a:lnTo>
                  <a:lnTo>
                    <a:pt x="1661" y="537"/>
                  </a:lnTo>
                  <a:lnTo>
                    <a:pt x="1392" y="659"/>
                  </a:lnTo>
                  <a:lnTo>
                    <a:pt x="1148" y="806"/>
                  </a:lnTo>
                  <a:lnTo>
                    <a:pt x="904" y="953"/>
                  </a:lnTo>
                  <a:lnTo>
                    <a:pt x="684" y="1124"/>
                  </a:lnTo>
                  <a:lnTo>
                    <a:pt x="489" y="1319"/>
                  </a:lnTo>
                  <a:lnTo>
                    <a:pt x="318" y="1514"/>
                  </a:lnTo>
                  <a:lnTo>
                    <a:pt x="196" y="1710"/>
                  </a:lnTo>
                  <a:lnTo>
                    <a:pt x="98" y="1929"/>
                  </a:lnTo>
                  <a:lnTo>
                    <a:pt x="49" y="2149"/>
                  </a:lnTo>
                  <a:lnTo>
                    <a:pt x="0" y="2369"/>
                  </a:lnTo>
                  <a:lnTo>
                    <a:pt x="0" y="2589"/>
                  </a:lnTo>
                  <a:lnTo>
                    <a:pt x="25" y="2784"/>
                  </a:lnTo>
                  <a:lnTo>
                    <a:pt x="49" y="2980"/>
                  </a:lnTo>
                  <a:lnTo>
                    <a:pt x="98" y="3175"/>
                  </a:lnTo>
                  <a:lnTo>
                    <a:pt x="220" y="3517"/>
                  </a:lnTo>
                  <a:lnTo>
                    <a:pt x="342" y="3786"/>
                  </a:lnTo>
                  <a:lnTo>
                    <a:pt x="489" y="4030"/>
                  </a:lnTo>
                  <a:lnTo>
                    <a:pt x="757" y="4079"/>
                  </a:lnTo>
                  <a:lnTo>
                    <a:pt x="1050" y="4103"/>
                  </a:lnTo>
                  <a:lnTo>
                    <a:pt x="1392" y="4128"/>
                  </a:lnTo>
                  <a:lnTo>
                    <a:pt x="1588" y="4103"/>
                  </a:lnTo>
                  <a:lnTo>
                    <a:pt x="1808" y="4079"/>
                  </a:lnTo>
                  <a:lnTo>
                    <a:pt x="2003" y="4030"/>
                  </a:lnTo>
                  <a:lnTo>
                    <a:pt x="2198" y="3957"/>
                  </a:lnTo>
                  <a:lnTo>
                    <a:pt x="2394" y="3859"/>
                  </a:lnTo>
                  <a:lnTo>
                    <a:pt x="2589" y="3737"/>
                  </a:lnTo>
                  <a:lnTo>
                    <a:pt x="2760" y="3590"/>
                  </a:lnTo>
                  <a:lnTo>
                    <a:pt x="2931" y="3395"/>
                  </a:lnTo>
                  <a:lnTo>
                    <a:pt x="3053" y="3175"/>
                  </a:lnTo>
                  <a:lnTo>
                    <a:pt x="3175" y="2931"/>
                  </a:lnTo>
                  <a:lnTo>
                    <a:pt x="3273" y="2662"/>
                  </a:lnTo>
                  <a:lnTo>
                    <a:pt x="3346" y="2394"/>
                  </a:lnTo>
                  <a:lnTo>
                    <a:pt x="3395" y="2125"/>
                  </a:lnTo>
                  <a:lnTo>
                    <a:pt x="3419" y="1832"/>
                  </a:lnTo>
                  <a:lnTo>
                    <a:pt x="3468" y="1294"/>
                  </a:lnTo>
                  <a:lnTo>
                    <a:pt x="3468" y="782"/>
                  </a:lnTo>
                  <a:lnTo>
                    <a:pt x="3444" y="391"/>
                  </a:lnTo>
                  <a:lnTo>
                    <a:pt x="339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713;p40"/>
            <p:cNvSpPr/>
            <p:nvPr/>
          </p:nvSpPr>
          <p:spPr>
            <a:xfrm>
              <a:off x="3972400" y="5048250"/>
              <a:ext cx="381000" cy="390775"/>
            </a:xfrm>
            <a:custGeom>
              <a:avLst/>
              <a:gdLst/>
              <a:ahLst/>
              <a:cxnLst/>
              <a:rect l="l" t="t" r="r" b="b"/>
              <a:pathLst>
                <a:path w="15240" h="15631" extrusionOk="0">
                  <a:moveTo>
                    <a:pt x="4689" y="3810"/>
                  </a:moveTo>
                  <a:lnTo>
                    <a:pt x="4787" y="3834"/>
                  </a:lnTo>
                  <a:lnTo>
                    <a:pt x="4860" y="3908"/>
                  </a:lnTo>
                  <a:lnTo>
                    <a:pt x="4885" y="4005"/>
                  </a:lnTo>
                  <a:lnTo>
                    <a:pt x="4885" y="4103"/>
                  </a:lnTo>
                  <a:lnTo>
                    <a:pt x="4836" y="4176"/>
                  </a:lnTo>
                  <a:lnTo>
                    <a:pt x="4787" y="4250"/>
                  </a:lnTo>
                  <a:lnTo>
                    <a:pt x="4689" y="4298"/>
                  </a:lnTo>
                  <a:lnTo>
                    <a:pt x="4421" y="4347"/>
                  </a:lnTo>
                  <a:lnTo>
                    <a:pt x="4176" y="4421"/>
                  </a:lnTo>
                  <a:lnTo>
                    <a:pt x="3957" y="4518"/>
                  </a:lnTo>
                  <a:lnTo>
                    <a:pt x="3737" y="4640"/>
                  </a:lnTo>
                  <a:lnTo>
                    <a:pt x="3566" y="4787"/>
                  </a:lnTo>
                  <a:lnTo>
                    <a:pt x="3395" y="4933"/>
                  </a:lnTo>
                  <a:lnTo>
                    <a:pt x="3248" y="5080"/>
                  </a:lnTo>
                  <a:lnTo>
                    <a:pt x="3102" y="5251"/>
                  </a:lnTo>
                  <a:lnTo>
                    <a:pt x="3004" y="5422"/>
                  </a:lnTo>
                  <a:lnTo>
                    <a:pt x="2882" y="5617"/>
                  </a:lnTo>
                  <a:lnTo>
                    <a:pt x="2735" y="5984"/>
                  </a:lnTo>
                  <a:lnTo>
                    <a:pt x="2613" y="6374"/>
                  </a:lnTo>
                  <a:lnTo>
                    <a:pt x="2516" y="6765"/>
                  </a:lnTo>
                  <a:lnTo>
                    <a:pt x="2491" y="6838"/>
                  </a:lnTo>
                  <a:lnTo>
                    <a:pt x="2442" y="6912"/>
                  </a:lnTo>
                  <a:lnTo>
                    <a:pt x="2369" y="6936"/>
                  </a:lnTo>
                  <a:lnTo>
                    <a:pt x="2296" y="6961"/>
                  </a:lnTo>
                  <a:lnTo>
                    <a:pt x="2247" y="6961"/>
                  </a:lnTo>
                  <a:lnTo>
                    <a:pt x="2149" y="6912"/>
                  </a:lnTo>
                  <a:lnTo>
                    <a:pt x="2076" y="6863"/>
                  </a:lnTo>
                  <a:lnTo>
                    <a:pt x="2052" y="6765"/>
                  </a:lnTo>
                  <a:lnTo>
                    <a:pt x="2052" y="6668"/>
                  </a:lnTo>
                  <a:lnTo>
                    <a:pt x="2100" y="6374"/>
                  </a:lnTo>
                  <a:lnTo>
                    <a:pt x="2174" y="6106"/>
                  </a:lnTo>
                  <a:lnTo>
                    <a:pt x="2271" y="5837"/>
                  </a:lnTo>
                  <a:lnTo>
                    <a:pt x="2369" y="5593"/>
                  </a:lnTo>
                  <a:lnTo>
                    <a:pt x="2491" y="5349"/>
                  </a:lnTo>
                  <a:lnTo>
                    <a:pt x="2613" y="5129"/>
                  </a:lnTo>
                  <a:lnTo>
                    <a:pt x="2760" y="4933"/>
                  </a:lnTo>
                  <a:lnTo>
                    <a:pt x="2906" y="4738"/>
                  </a:lnTo>
                  <a:lnTo>
                    <a:pt x="3077" y="4567"/>
                  </a:lnTo>
                  <a:lnTo>
                    <a:pt x="3248" y="4396"/>
                  </a:lnTo>
                  <a:lnTo>
                    <a:pt x="3444" y="4250"/>
                  </a:lnTo>
                  <a:lnTo>
                    <a:pt x="3663" y="4128"/>
                  </a:lnTo>
                  <a:lnTo>
                    <a:pt x="3883" y="4030"/>
                  </a:lnTo>
                  <a:lnTo>
                    <a:pt x="4103" y="3932"/>
                  </a:lnTo>
                  <a:lnTo>
                    <a:pt x="4347" y="3859"/>
                  </a:lnTo>
                  <a:lnTo>
                    <a:pt x="4616" y="3810"/>
                  </a:lnTo>
                  <a:close/>
                  <a:moveTo>
                    <a:pt x="6374" y="0"/>
                  </a:moveTo>
                  <a:lnTo>
                    <a:pt x="6008" y="293"/>
                  </a:lnTo>
                  <a:lnTo>
                    <a:pt x="6301" y="953"/>
                  </a:lnTo>
                  <a:lnTo>
                    <a:pt x="7083" y="2687"/>
                  </a:lnTo>
                  <a:lnTo>
                    <a:pt x="6619" y="2662"/>
                  </a:lnTo>
                  <a:lnTo>
                    <a:pt x="6179" y="2638"/>
                  </a:lnTo>
                  <a:lnTo>
                    <a:pt x="5373" y="2516"/>
                  </a:lnTo>
                  <a:lnTo>
                    <a:pt x="4592" y="2516"/>
                  </a:lnTo>
                  <a:lnTo>
                    <a:pt x="4421" y="2540"/>
                  </a:lnTo>
                  <a:lnTo>
                    <a:pt x="4225" y="2589"/>
                  </a:lnTo>
                  <a:lnTo>
                    <a:pt x="4030" y="2662"/>
                  </a:lnTo>
                  <a:lnTo>
                    <a:pt x="3834" y="2735"/>
                  </a:lnTo>
                  <a:lnTo>
                    <a:pt x="3419" y="2955"/>
                  </a:lnTo>
                  <a:lnTo>
                    <a:pt x="3004" y="3175"/>
                  </a:lnTo>
                  <a:lnTo>
                    <a:pt x="2638" y="3444"/>
                  </a:lnTo>
                  <a:lnTo>
                    <a:pt x="2271" y="3712"/>
                  </a:lnTo>
                  <a:lnTo>
                    <a:pt x="1929" y="4030"/>
                  </a:lnTo>
                  <a:lnTo>
                    <a:pt x="1612" y="4347"/>
                  </a:lnTo>
                  <a:lnTo>
                    <a:pt x="1319" y="4689"/>
                  </a:lnTo>
                  <a:lnTo>
                    <a:pt x="1075" y="5056"/>
                  </a:lnTo>
                  <a:lnTo>
                    <a:pt x="830" y="5446"/>
                  </a:lnTo>
                  <a:lnTo>
                    <a:pt x="611" y="5862"/>
                  </a:lnTo>
                  <a:lnTo>
                    <a:pt x="440" y="6301"/>
                  </a:lnTo>
                  <a:lnTo>
                    <a:pt x="293" y="6741"/>
                  </a:lnTo>
                  <a:lnTo>
                    <a:pt x="171" y="7205"/>
                  </a:lnTo>
                  <a:lnTo>
                    <a:pt x="73" y="7693"/>
                  </a:lnTo>
                  <a:lnTo>
                    <a:pt x="24" y="8206"/>
                  </a:lnTo>
                  <a:lnTo>
                    <a:pt x="0" y="8719"/>
                  </a:lnTo>
                  <a:lnTo>
                    <a:pt x="24" y="9256"/>
                  </a:lnTo>
                  <a:lnTo>
                    <a:pt x="73" y="9794"/>
                  </a:lnTo>
                  <a:lnTo>
                    <a:pt x="171" y="10307"/>
                  </a:lnTo>
                  <a:lnTo>
                    <a:pt x="293" y="10795"/>
                  </a:lnTo>
                  <a:lnTo>
                    <a:pt x="464" y="11308"/>
                  </a:lnTo>
                  <a:lnTo>
                    <a:pt x="659" y="11772"/>
                  </a:lnTo>
                  <a:lnTo>
                    <a:pt x="879" y="12236"/>
                  </a:lnTo>
                  <a:lnTo>
                    <a:pt x="1123" y="12676"/>
                  </a:lnTo>
                  <a:lnTo>
                    <a:pt x="1392" y="13091"/>
                  </a:lnTo>
                  <a:lnTo>
                    <a:pt x="1710" y="13506"/>
                  </a:lnTo>
                  <a:lnTo>
                    <a:pt x="2027" y="13872"/>
                  </a:lnTo>
                  <a:lnTo>
                    <a:pt x="2393" y="14239"/>
                  </a:lnTo>
                  <a:lnTo>
                    <a:pt x="2760" y="14581"/>
                  </a:lnTo>
                  <a:lnTo>
                    <a:pt x="3151" y="14874"/>
                  </a:lnTo>
                  <a:lnTo>
                    <a:pt x="3590" y="15167"/>
                  </a:lnTo>
                  <a:lnTo>
                    <a:pt x="4030" y="15411"/>
                  </a:lnTo>
                  <a:lnTo>
                    <a:pt x="4225" y="15509"/>
                  </a:lnTo>
                  <a:lnTo>
                    <a:pt x="4421" y="15582"/>
                  </a:lnTo>
                  <a:lnTo>
                    <a:pt x="4640" y="15631"/>
                  </a:lnTo>
                  <a:lnTo>
                    <a:pt x="5275" y="15631"/>
                  </a:lnTo>
                  <a:lnTo>
                    <a:pt x="5739" y="15558"/>
                  </a:lnTo>
                  <a:lnTo>
                    <a:pt x="6668" y="15362"/>
                  </a:lnTo>
                  <a:lnTo>
                    <a:pt x="7132" y="15289"/>
                  </a:lnTo>
                  <a:lnTo>
                    <a:pt x="7376" y="15264"/>
                  </a:lnTo>
                  <a:lnTo>
                    <a:pt x="7864" y="15264"/>
                  </a:lnTo>
                  <a:lnTo>
                    <a:pt x="8108" y="15289"/>
                  </a:lnTo>
                  <a:lnTo>
                    <a:pt x="8597" y="15362"/>
                  </a:lnTo>
                  <a:lnTo>
                    <a:pt x="9549" y="15558"/>
                  </a:lnTo>
                  <a:lnTo>
                    <a:pt x="9989" y="15606"/>
                  </a:lnTo>
                  <a:lnTo>
                    <a:pt x="10209" y="15631"/>
                  </a:lnTo>
                  <a:lnTo>
                    <a:pt x="10429" y="15631"/>
                  </a:lnTo>
                  <a:lnTo>
                    <a:pt x="10648" y="15606"/>
                  </a:lnTo>
                  <a:lnTo>
                    <a:pt x="10868" y="15558"/>
                  </a:lnTo>
                  <a:lnTo>
                    <a:pt x="11064" y="15484"/>
                  </a:lnTo>
                  <a:lnTo>
                    <a:pt x="11283" y="15387"/>
                  </a:lnTo>
                  <a:lnTo>
                    <a:pt x="11723" y="15142"/>
                  </a:lnTo>
                  <a:lnTo>
                    <a:pt x="12114" y="14849"/>
                  </a:lnTo>
                  <a:lnTo>
                    <a:pt x="12529" y="14532"/>
                  </a:lnTo>
                  <a:lnTo>
                    <a:pt x="12895" y="14214"/>
                  </a:lnTo>
                  <a:lnTo>
                    <a:pt x="13237" y="13848"/>
                  </a:lnTo>
                  <a:lnTo>
                    <a:pt x="13555" y="13457"/>
                  </a:lnTo>
                  <a:lnTo>
                    <a:pt x="13872" y="13066"/>
                  </a:lnTo>
                  <a:lnTo>
                    <a:pt x="14141" y="12651"/>
                  </a:lnTo>
                  <a:lnTo>
                    <a:pt x="14385" y="12212"/>
                  </a:lnTo>
                  <a:lnTo>
                    <a:pt x="14605" y="11748"/>
                  </a:lnTo>
                  <a:lnTo>
                    <a:pt x="14800" y="11283"/>
                  </a:lnTo>
                  <a:lnTo>
                    <a:pt x="14947" y="10795"/>
                  </a:lnTo>
                  <a:lnTo>
                    <a:pt x="15069" y="10282"/>
                  </a:lnTo>
                  <a:lnTo>
                    <a:pt x="15167" y="9769"/>
                  </a:lnTo>
                  <a:lnTo>
                    <a:pt x="15216" y="9256"/>
                  </a:lnTo>
                  <a:lnTo>
                    <a:pt x="15240" y="8719"/>
                  </a:lnTo>
                  <a:lnTo>
                    <a:pt x="15216" y="8182"/>
                  </a:lnTo>
                  <a:lnTo>
                    <a:pt x="15167" y="7669"/>
                  </a:lnTo>
                  <a:lnTo>
                    <a:pt x="15069" y="7180"/>
                  </a:lnTo>
                  <a:lnTo>
                    <a:pt x="14947" y="6692"/>
                  </a:lnTo>
                  <a:lnTo>
                    <a:pt x="14776" y="6252"/>
                  </a:lnTo>
                  <a:lnTo>
                    <a:pt x="14605" y="5813"/>
                  </a:lnTo>
                  <a:lnTo>
                    <a:pt x="14385" y="5398"/>
                  </a:lnTo>
                  <a:lnTo>
                    <a:pt x="14141" y="5007"/>
                  </a:lnTo>
                  <a:lnTo>
                    <a:pt x="13848" y="4616"/>
                  </a:lnTo>
                  <a:lnTo>
                    <a:pt x="13555" y="4274"/>
                  </a:lnTo>
                  <a:lnTo>
                    <a:pt x="13213" y="3957"/>
                  </a:lnTo>
                  <a:lnTo>
                    <a:pt x="12871" y="3639"/>
                  </a:lnTo>
                  <a:lnTo>
                    <a:pt x="12505" y="3370"/>
                  </a:lnTo>
                  <a:lnTo>
                    <a:pt x="12089" y="3102"/>
                  </a:lnTo>
                  <a:lnTo>
                    <a:pt x="11674" y="2858"/>
                  </a:lnTo>
                  <a:lnTo>
                    <a:pt x="11259" y="2662"/>
                  </a:lnTo>
                  <a:lnTo>
                    <a:pt x="11064" y="2589"/>
                  </a:lnTo>
                  <a:lnTo>
                    <a:pt x="10893" y="2540"/>
                  </a:lnTo>
                  <a:lnTo>
                    <a:pt x="10697" y="2516"/>
                  </a:lnTo>
                  <a:lnTo>
                    <a:pt x="10526" y="2491"/>
                  </a:lnTo>
                  <a:lnTo>
                    <a:pt x="10111" y="2491"/>
                  </a:lnTo>
                  <a:lnTo>
                    <a:pt x="9696" y="2516"/>
                  </a:lnTo>
                  <a:lnTo>
                    <a:pt x="8841" y="2613"/>
                  </a:lnTo>
                  <a:lnTo>
                    <a:pt x="8426" y="2662"/>
                  </a:lnTo>
                  <a:lnTo>
                    <a:pt x="7986" y="2687"/>
                  </a:lnTo>
                  <a:lnTo>
                    <a:pt x="637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0" name="Google Shape;714;p40"/>
          <p:cNvGrpSpPr/>
          <p:nvPr/>
        </p:nvGrpSpPr>
        <p:grpSpPr>
          <a:xfrm>
            <a:off x="4290506" y="4289073"/>
            <a:ext cx="451252" cy="432860"/>
            <a:chOff x="5241175" y="4959100"/>
            <a:chExt cx="539775" cy="517775"/>
          </a:xfrm>
          <a:solidFill>
            <a:schemeClr val="bg1"/>
          </a:solidFill>
        </p:grpSpPr>
        <p:sp>
          <p:nvSpPr>
            <p:cNvPr id="541" name="Google Shape;715;p40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l" t="t" r="r" b="b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716;p40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l" t="t" r="r" b="b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717;p40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l" t="t" r="r" b="b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718;p40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l" t="t" r="r" b="b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719;p40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l" t="t" r="r" b="b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720;p40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l" t="t" r="r" b="b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7" name="Google Shape;721;p40"/>
          <p:cNvSpPr/>
          <p:nvPr/>
        </p:nvSpPr>
        <p:spPr>
          <a:xfrm>
            <a:off x="4881267" y="4395912"/>
            <a:ext cx="397142" cy="219513"/>
          </a:xfrm>
          <a:custGeom>
            <a:avLst/>
            <a:gdLst/>
            <a:ahLst/>
            <a:cxnLst/>
            <a:rect l="l" t="t" r="r" b="b"/>
            <a:pathLst>
              <a:path w="19002" h="10503" extrusionOk="0">
                <a:moveTo>
                  <a:pt x="17072" y="1100"/>
                </a:moveTo>
                <a:lnTo>
                  <a:pt x="17145" y="1124"/>
                </a:lnTo>
                <a:lnTo>
                  <a:pt x="17268" y="1197"/>
                </a:lnTo>
                <a:lnTo>
                  <a:pt x="17365" y="1320"/>
                </a:lnTo>
                <a:lnTo>
                  <a:pt x="17390" y="1393"/>
                </a:lnTo>
                <a:lnTo>
                  <a:pt x="17390" y="1490"/>
                </a:lnTo>
                <a:lnTo>
                  <a:pt x="17390" y="1564"/>
                </a:lnTo>
                <a:lnTo>
                  <a:pt x="17365" y="1637"/>
                </a:lnTo>
                <a:lnTo>
                  <a:pt x="17268" y="1759"/>
                </a:lnTo>
                <a:lnTo>
                  <a:pt x="17145" y="1832"/>
                </a:lnTo>
                <a:lnTo>
                  <a:pt x="17072" y="1857"/>
                </a:lnTo>
                <a:lnTo>
                  <a:pt x="16926" y="1857"/>
                </a:lnTo>
                <a:lnTo>
                  <a:pt x="16852" y="1832"/>
                </a:lnTo>
                <a:lnTo>
                  <a:pt x="16730" y="1759"/>
                </a:lnTo>
                <a:lnTo>
                  <a:pt x="16657" y="1637"/>
                </a:lnTo>
                <a:lnTo>
                  <a:pt x="16633" y="1564"/>
                </a:lnTo>
                <a:lnTo>
                  <a:pt x="16608" y="1490"/>
                </a:lnTo>
                <a:lnTo>
                  <a:pt x="16633" y="1393"/>
                </a:lnTo>
                <a:lnTo>
                  <a:pt x="16657" y="1320"/>
                </a:lnTo>
                <a:lnTo>
                  <a:pt x="16730" y="1197"/>
                </a:lnTo>
                <a:lnTo>
                  <a:pt x="16852" y="1124"/>
                </a:lnTo>
                <a:lnTo>
                  <a:pt x="16926" y="1100"/>
                </a:lnTo>
                <a:close/>
                <a:moveTo>
                  <a:pt x="15924" y="1"/>
                </a:moveTo>
                <a:lnTo>
                  <a:pt x="15656" y="25"/>
                </a:lnTo>
                <a:lnTo>
                  <a:pt x="15387" y="74"/>
                </a:lnTo>
                <a:lnTo>
                  <a:pt x="15192" y="123"/>
                </a:lnTo>
                <a:lnTo>
                  <a:pt x="14996" y="172"/>
                </a:lnTo>
                <a:lnTo>
                  <a:pt x="14801" y="269"/>
                </a:lnTo>
                <a:lnTo>
                  <a:pt x="14605" y="367"/>
                </a:lnTo>
                <a:lnTo>
                  <a:pt x="14435" y="489"/>
                </a:lnTo>
                <a:lnTo>
                  <a:pt x="14264" y="611"/>
                </a:lnTo>
                <a:lnTo>
                  <a:pt x="14093" y="758"/>
                </a:lnTo>
                <a:lnTo>
                  <a:pt x="13970" y="929"/>
                </a:lnTo>
                <a:lnTo>
                  <a:pt x="13824" y="1100"/>
                </a:lnTo>
                <a:lnTo>
                  <a:pt x="13726" y="1271"/>
                </a:lnTo>
                <a:lnTo>
                  <a:pt x="13629" y="1466"/>
                </a:lnTo>
                <a:lnTo>
                  <a:pt x="13531" y="1661"/>
                </a:lnTo>
                <a:lnTo>
                  <a:pt x="13482" y="1881"/>
                </a:lnTo>
                <a:lnTo>
                  <a:pt x="13433" y="2101"/>
                </a:lnTo>
                <a:lnTo>
                  <a:pt x="13409" y="2345"/>
                </a:lnTo>
                <a:lnTo>
                  <a:pt x="13409" y="2565"/>
                </a:lnTo>
                <a:lnTo>
                  <a:pt x="6668" y="4372"/>
                </a:lnTo>
                <a:lnTo>
                  <a:pt x="6986" y="4592"/>
                </a:lnTo>
                <a:lnTo>
                  <a:pt x="7303" y="4812"/>
                </a:lnTo>
                <a:lnTo>
                  <a:pt x="7621" y="5032"/>
                </a:lnTo>
                <a:lnTo>
                  <a:pt x="7938" y="5203"/>
                </a:lnTo>
                <a:lnTo>
                  <a:pt x="8280" y="5374"/>
                </a:lnTo>
                <a:lnTo>
                  <a:pt x="8597" y="5496"/>
                </a:lnTo>
                <a:lnTo>
                  <a:pt x="8939" y="5618"/>
                </a:lnTo>
                <a:lnTo>
                  <a:pt x="9257" y="5740"/>
                </a:lnTo>
                <a:lnTo>
                  <a:pt x="9599" y="5813"/>
                </a:lnTo>
                <a:lnTo>
                  <a:pt x="9941" y="5862"/>
                </a:lnTo>
                <a:lnTo>
                  <a:pt x="10258" y="5911"/>
                </a:lnTo>
                <a:lnTo>
                  <a:pt x="10600" y="5935"/>
                </a:lnTo>
                <a:lnTo>
                  <a:pt x="10942" y="5935"/>
                </a:lnTo>
                <a:lnTo>
                  <a:pt x="11284" y="5911"/>
                </a:lnTo>
                <a:lnTo>
                  <a:pt x="11626" y="5862"/>
                </a:lnTo>
                <a:lnTo>
                  <a:pt x="11968" y="5813"/>
                </a:lnTo>
                <a:lnTo>
                  <a:pt x="12285" y="5716"/>
                </a:lnTo>
                <a:lnTo>
                  <a:pt x="12603" y="5642"/>
                </a:lnTo>
                <a:lnTo>
                  <a:pt x="13140" y="5423"/>
                </a:lnTo>
                <a:lnTo>
                  <a:pt x="13629" y="5203"/>
                </a:lnTo>
                <a:lnTo>
                  <a:pt x="14044" y="4983"/>
                </a:lnTo>
                <a:lnTo>
                  <a:pt x="14386" y="4763"/>
                </a:lnTo>
                <a:lnTo>
                  <a:pt x="14630" y="4592"/>
                </a:lnTo>
                <a:lnTo>
                  <a:pt x="14850" y="4421"/>
                </a:lnTo>
                <a:lnTo>
                  <a:pt x="14923" y="4372"/>
                </a:lnTo>
                <a:lnTo>
                  <a:pt x="15021" y="4348"/>
                </a:lnTo>
                <a:lnTo>
                  <a:pt x="15118" y="4372"/>
                </a:lnTo>
                <a:lnTo>
                  <a:pt x="15192" y="4421"/>
                </a:lnTo>
                <a:lnTo>
                  <a:pt x="15240" y="4519"/>
                </a:lnTo>
                <a:lnTo>
                  <a:pt x="15240" y="4592"/>
                </a:lnTo>
                <a:lnTo>
                  <a:pt x="15240" y="4690"/>
                </a:lnTo>
                <a:lnTo>
                  <a:pt x="15167" y="4763"/>
                </a:lnTo>
                <a:lnTo>
                  <a:pt x="15045" y="4861"/>
                </a:lnTo>
                <a:lnTo>
                  <a:pt x="14752" y="5105"/>
                </a:lnTo>
                <a:lnTo>
                  <a:pt x="14312" y="5398"/>
                </a:lnTo>
                <a:lnTo>
                  <a:pt x="14019" y="5569"/>
                </a:lnTo>
                <a:lnTo>
                  <a:pt x="13702" y="5716"/>
                </a:lnTo>
                <a:lnTo>
                  <a:pt x="13213" y="5935"/>
                </a:lnTo>
                <a:lnTo>
                  <a:pt x="12969" y="6033"/>
                </a:lnTo>
                <a:lnTo>
                  <a:pt x="12676" y="6131"/>
                </a:lnTo>
                <a:lnTo>
                  <a:pt x="12090" y="6277"/>
                </a:lnTo>
                <a:lnTo>
                  <a:pt x="11797" y="6326"/>
                </a:lnTo>
                <a:lnTo>
                  <a:pt x="11479" y="6375"/>
                </a:lnTo>
                <a:lnTo>
                  <a:pt x="11137" y="6400"/>
                </a:lnTo>
                <a:lnTo>
                  <a:pt x="10796" y="6424"/>
                </a:lnTo>
                <a:lnTo>
                  <a:pt x="10429" y="6400"/>
                </a:lnTo>
                <a:lnTo>
                  <a:pt x="10063" y="6375"/>
                </a:lnTo>
                <a:lnTo>
                  <a:pt x="9696" y="6326"/>
                </a:lnTo>
                <a:lnTo>
                  <a:pt x="9306" y="6229"/>
                </a:lnTo>
                <a:lnTo>
                  <a:pt x="8915" y="6131"/>
                </a:lnTo>
                <a:lnTo>
                  <a:pt x="8500" y="5984"/>
                </a:lnTo>
                <a:lnTo>
                  <a:pt x="8085" y="5813"/>
                </a:lnTo>
                <a:lnTo>
                  <a:pt x="7669" y="5594"/>
                </a:lnTo>
                <a:lnTo>
                  <a:pt x="7572" y="5569"/>
                </a:lnTo>
                <a:lnTo>
                  <a:pt x="7376" y="5471"/>
                </a:lnTo>
                <a:lnTo>
                  <a:pt x="7254" y="5471"/>
                </a:lnTo>
                <a:lnTo>
                  <a:pt x="7132" y="5496"/>
                </a:lnTo>
                <a:lnTo>
                  <a:pt x="318" y="7694"/>
                </a:lnTo>
                <a:lnTo>
                  <a:pt x="245" y="7743"/>
                </a:lnTo>
                <a:lnTo>
                  <a:pt x="147" y="7792"/>
                </a:lnTo>
                <a:lnTo>
                  <a:pt x="98" y="7865"/>
                </a:lnTo>
                <a:lnTo>
                  <a:pt x="49" y="7938"/>
                </a:lnTo>
                <a:lnTo>
                  <a:pt x="1" y="8036"/>
                </a:lnTo>
                <a:lnTo>
                  <a:pt x="1" y="8134"/>
                </a:lnTo>
                <a:lnTo>
                  <a:pt x="1" y="8207"/>
                </a:lnTo>
                <a:lnTo>
                  <a:pt x="25" y="8305"/>
                </a:lnTo>
                <a:lnTo>
                  <a:pt x="98" y="8451"/>
                </a:lnTo>
                <a:lnTo>
                  <a:pt x="196" y="8549"/>
                </a:lnTo>
                <a:lnTo>
                  <a:pt x="318" y="8622"/>
                </a:lnTo>
                <a:lnTo>
                  <a:pt x="489" y="8646"/>
                </a:lnTo>
                <a:lnTo>
                  <a:pt x="611" y="8622"/>
                </a:lnTo>
                <a:lnTo>
                  <a:pt x="269" y="8793"/>
                </a:lnTo>
                <a:lnTo>
                  <a:pt x="171" y="8842"/>
                </a:lnTo>
                <a:lnTo>
                  <a:pt x="123" y="8915"/>
                </a:lnTo>
                <a:lnTo>
                  <a:pt x="49" y="8988"/>
                </a:lnTo>
                <a:lnTo>
                  <a:pt x="25" y="9086"/>
                </a:lnTo>
                <a:lnTo>
                  <a:pt x="1" y="9159"/>
                </a:lnTo>
                <a:lnTo>
                  <a:pt x="1" y="9257"/>
                </a:lnTo>
                <a:lnTo>
                  <a:pt x="1" y="9355"/>
                </a:lnTo>
                <a:lnTo>
                  <a:pt x="49" y="9452"/>
                </a:lnTo>
                <a:lnTo>
                  <a:pt x="123" y="9575"/>
                </a:lnTo>
                <a:lnTo>
                  <a:pt x="220" y="9648"/>
                </a:lnTo>
                <a:lnTo>
                  <a:pt x="342" y="9697"/>
                </a:lnTo>
                <a:lnTo>
                  <a:pt x="489" y="9721"/>
                </a:lnTo>
                <a:lnTo>
                  <a:pt x="587" y="9721"/>
                </a:lnTo>
                <a:lnTo>
                  <a:pt x="684" y="9672"/>
                </a:lnTo>
                <a:lnTo>
                  <a:pt x="855" y="9599"/>
                </a:lnTo>
                <a:lnTo>
                  <a:pt x="782" y="9721"/>
                </a:lnTo>
                <a:lnTo>
                  <a:pt x="758" y="9868"/>
                </a:lnTo>
                <a:lnTo>
                  <a:pt x="782" y="10014"/>
                </a:lnTo>
                <a:lnTo>
                  <a:pt x="831" y="10161"/>
                </a:lnTo>
                <a:lnTo>
                  <a:pt x="929" y="10258"/>
                </a:lnTo>
                <a:lnTo>
                  <a:pt x="1026" y="10307"/>
                </a:lnTo>
                <a:lnTo>
                  <a:pt x="1124" y="10356"/>
                </a:lnTo>
                <a:lnTo>
                  <a:pt x="1246" y="10380"/>
                </a:lnTo>
                <a:lnTo>
                  <a:pt x="1393" y="10356"/>
                </a:lnTo>
                <a:lnTo>
                  <a:pt x="1515" y="10283"/>
                </a:lnTo>
                <a:lnTo>
                  <a:pt x="6082" y="7303"/>
                </a:lnTo>
                <a:lnTo>
                  <a:pt x="6546" y="7523"/>
                </a:lnTo>
                <a:lnTo>
                  <a:pt x="7108" y="7743"/>
                </a:lnTo>
                <a:lnTo>
                  <a:pt x="7791" y="7987"/>
                </a:lnTo>
                <a:lnTo>
                  <a:pt x="8524" y="8207"/>
                </a:lnTo>
                <a:lnTo>
                  <a:pt x="9306" y="8402"/>
                </a:lnTo>
                <a:lnTo>
                  <a:pt x="10087" y="8549"/>
                </a:lnTo>
                <a:lnTo>
                  <a:pt x="10454" y="8598"/>
                </a:lnTo>
                <a:lnTo>
                  <a:pt x="10820" y="8646"/>
                </a:lnTo>
                <a:lnTo>
                  <a:pt x="11528" y="8646"/>
                </a:lnTo>
                <a:lnTo>
                  <a:pt x="12212" y="10356"/>
                </a:lnTo>
                <a:lnTo>
                  <a:pt x="12261" y="10405"/>
                </a:lnTo>
                <a:lnTo>
                  <a:pt x="12310" y="10454"/>
                </a:lnTo>
                <a:lnTo>
                  <a:pt x="12383" y="10478"/>
                </a:lnTo>
                <a:lnTo>
                  <a:pt x="12456" y="10503"/>
                </a:lnTo>
                <a:lnTo>
                  <a:pt x="13384" y="10503"/>
                </a:lnTo>
                <a:lnTo>
                  <a:pt x="13482" y="10478"/>
                </a:lnTo>
                <a:lnTo>
                  <a:pt x="13555" y="10454"/>
                </a:lnTo>
                <a:lnTo>
                  <a:pt x="13604" y="10405"/>
                </a:lnTo>
                <a:lnTo>
                  <a:pt x="13629" y="10332"/>
                </a:lnTo>
                <a:lnTo>
                  <a:pt x="13629" y="10234"/>
                </a:lnTo>
                <a:lnTo>
                  <a:pt x="13580" y="10161"/>
                </a:lnTo>
                <a:lnTo>
                  <a:pt x="13506" y="10087"/>
                </a:lnTo>
                <a:lnTo>
                  <a:pt x="13409" y="10087"/>
                </a:lnTo>
                <a:lnTo>
                  <a:pt x="12603" y="10014"/>
                </a:lnTo>
                <a:lnTo>
                  <a:pt x="12163" y="8646"/>
                </a:lnTo>
                <a:lnTo>
                  <a:pt x="12700" y="8598"/>
                </a:lnTo>
                <a:lnTo>
                  <a:pt x="13067" y="8549"/>
                </a:lnTo>
                <a:lnTo>
                  <a:pt x="13482" y="8475"/>
                </a:lnTo>
                <a:lnTo>
                  <a:pt x="13922" y="8378"/>
                </a:lnTo>
                <a:lnTo>
                  <a:pt x="14386" y="8280"/>
                </a:lnTo>
                <a:lnTo>
                  <a:pt x="14874" y="8109"/>
                </a:lnTo>
                <a:lnTo>
                  <a:pt x="15363" y="7914"/>
                </a:lnTo>
                <a:lnTo>
                  <a:pt x="15827" y="7670"/>
                </a:lnTo>
                <a:lnTo>
                  <a:pt x="16046" y="7547"/>
                </a:lnTo>
                <a:lnTo>
                  <a:pt x="16291" y="7376"/>
                </a:lnTo>
                <a:lnTo>
                  <a:pt x="16486" y="7205"/>
                </a:lnTo>
                <a:lnTo>
                  <a:pt x="16681" y="7035"/>
                </a:lnTo>
                <a:lnTo>
                  <a:pt x="16877" y="6839"/>
                </a:lnTo>
                <a:lnTo>
                  <a:pt x="17072" y="6619"/>
                </a:lnTo>
                <a:lnTo>
                  <a:pt x="17219" y="6375"/>
                </a:lnTo>
                <a:lnTo>
                  <a:pt x="17365" y="6131"/>
                </a:lnTo>
                <a:lnTo>
                  <a:pt x="17512" y="5862"/>
                </a:lnTo>
                <a:lnTo>
                  <a:pt x="17610" y="5569"/>
                </a:lnTo>
                <a:lnTo>
                  <a:pt x="17707" y="5276"/>
                </a:lnTo>
                <a:lnTo>
                  <a:pt x="17780" y="4959"/>
                </a:lnTo>
                <a:lnTo>
                  <a:pt x="17829" y="4592"/>
                </a:lnTo>
                <a:lnTo>
                  <a:pt x="17854" y="4226"/>
                </a:lnTo>
                <a:lnTo>
                  <a:pt x="17854" y="3884"/>
                </a:lnTo>
                <a:lnTo>
                  <a:pt x="17829" y="3444"/>
                </a:lnTo>
                <a:lnTo>
                  <a:pt x="17829" y="2980"/>
                </a:lnTo>
                <a:lnTo>
                  <a:pt x="17829" y="2760"/>
                </a:lnTo>
                <a:lnTo>
                  <a:pt x="17878" y="2590"/>
                </a:lnTo>
                <a:lnTo>
                  <a:pt x="18440" y="2370"/>
                </a:lnTo>
                <a:lnTo>
                  <a:pt x="18733" y="2272"/>
                </a:lnTo>
                <a:lnTo>
                  <a:pt x="18293" y="2125"/>
                </a:lnTo>
                <a:lnTo>
                  <a:pt x="18586" y="1979"/>
                </a:lnTo>
                <a:lnTo>
                  <a:pt x="18855" y="1857"/>
                </a:lnTo>
                <a:lnTo>
                  <a:pt x="18953" y="1808"/>
                </a:lnTo>
                <a:lnTo>
                  <a:pt x="19002" y="1759"/>
                </a:lnTo>
                <a:lnTo>
                  <a:pt x="19002" y="1710"/>
                </a:lnTo>
                <a:lnTo>
                  <a:pt x="18953" y="1686"/>
                </a:lnTo>
                <a:lnTo>
                  <a:pt x="18000" y="1271"/>
                </a:lnTo>
                <a:lnTo>
                  <a:pt x="17780" y="1026"/>
                </a:lnTo>
                <a:lnTo>
                  <a:pt x="17561" y="782"/>
                </a:lnTo>
                <a:lnTo>
                  <a:pt x="17243" y="514"/>
                </a:lnTo>
                <a:lnTo>
                  <a:pt x="17048" y="391"/>
                </a:lnTo>
                <a:lnTo>
                  <a:pt x="16852" y="269"/>
                </a:lnTo>
                <a:lnTo>
                  <a:pt x="16633" y="172"/>
                </a:lnTo>
                <a:lnTo>
                  <a:pt x="16413" y="98"/>
                </a:lnTo>
                <a:lnTo>
                  <a:pt x="16169" y="25"/>
                </a:lnTo>
                <a:lnTo>
                  <a:pt x="15924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8" name="Google Shape;722;p40"/>
          <p:cNvGrpSpPr/>
          <p:nvPr/>
        </p:nvGrpSpPr>
        <p:grpSpPr>
          <a:xfrm>
            <a:off x="5497690" y="4353382"/>
            <a:ext cx="289444" cy="332833"/>
            <a:chOff x="6685175" y="5036025"/>
            <a:chExt cx="346225" cy="398125"/>
          </a:xfrm>
          <a:solidFill>
            <a:schemeClr val="bg1"/>
          </a:solidFill>
        </p:grpSpPr>
        <p:sp>
          <p:nvSpPr>
            <p:cNvPr id="549" name="Google Shape;723;p40"/>
            <p:cNvSpPr/>
            <p:nvPr/>
          </p:nvSpPr>
          <p:spPr>
            <a:xfrm>
              <a:off x="6743800" y="5036025"/>
              <a:ext cx="105650" cy="147775"/>
            </a:xfrm>
            <a:custGeom>
              <a:avLst/>
              <a:gdLst/>
              <a:ahLst/>
              <a:cxnLst/>
              <a:rect l="l" t="t" r="r" b="b"/>
              <a:pathLst>
                <a:path w="4226" h="5911" extrusionOk="0">
                  <a:moveTo>
                    <a:pt x="2931" y="1"/>
                  </a:moveTo>
                  <a:lnTo>
                    <a:pt x="2736" y="25"/>
                  </a:lnTo>
                  <a:lnTo>
                    <a:pt x="2516" y="74"/>
                  </a:lnTo>
                  <a:lnTo>
                    <a:pt x="2272" y="147"/>
                  </a:lnTo>
                  <a:lnTo>
                    <a:pt x="2027" y="269"/>
                  </a:lnTo>
                  <a:lnTo>
                    <a:pt x="1783" y="416"/>
                  </a:lnTo>
                  <a:lnTo>
                    <a:pt x="1539" y="611"/>
                  </a:lnTo>
                  <a:lnTo>
                    <a:pt x="1319" y="807"/>
                  </a:lnTo>
                  <a:lnTo>
                    <a:pt x="1075" y="1026"/>
                  </a:lnTo>
                  <a:lnTo>
                    <a:pt x="855" y="1271"/>
                  </a:lnTo>
                  <a:lnTo>
                    <a:pt x="660" y="1539"/>
                  </a:lnTo>
                  <a:lnTo>
                    <a:pt x="489" y="1808"/>
                  </a:lnTo>
                  <a:lnTo>
                    <a:pt x="318" y="2101"/>
                  </a:lnTo>
                  <a:lnTo>
                    <a:pt x="196" y="2370"/>
                  </a:lnTo>
                  <a:lnTo>
                    <a:pt x="98" y="2663"/>
                  </a:lnTo>
                  <a:lnTo>
                    <a:pt x="25" y="2956"/>
                  </a:lnTo>
                  <a:lnTo>
                    <a:pt x="0" y="3249"/>
                  </a:lnTo>
                  <a:lnTo>
                    <a:pt x="0" y="3517"/>
                  </a:lnTo>
                  <a:lnTo>
                    <a:pt x="49" y="3786"/>
                  </a:lnTo>
                  <a:lnTo>
                    <a:pt x="122" y="4055"/>
                  </a:lnTo>
                  <a:lnTo>
                    <a:pt x="196" y="4299"/>
                  </a:lnTo>
                  <a:lnTo>
                    <a:pt x="293" y="4543"/>
                  </a:lnTo>
                  <a:lnTo>
                    <a:pt x="415" y="4763"/>
                  </a:lnTo>
                  <a:lnTo>
                    <a:pt x="562" y="4958"/>
                  </a:lnTo>
                  <a:lnTo>
                    <a:pt x="708" y="5154"/>
                  </a:lnTo>
                  <a:lnTo>
                    <a:pt x="855" y="5325"/>
                  </a:lnTo>
                  <a:lnTo>
                    <a:pt x="1026" y="5471"/>
                  </a:lnTo>
                  <a:lnTo>
                    <a:pt x="1221" y="5618"/>
                  </a:lnTo>
                  <a:lnTo>
                    <a:pt x="1392" y="5716"/>
                  </a:lnTo>
                  <a:lnTo>
                    <a:pt x="1588" y="5813"/>
                  </a:lnTo>
                  <a:lnTo>
                    <a:pt x="1807" y="5862"/>
                  </a:lnTo>
                  <a:lnTo>
                    <a:pt x="2003" y="5911"/>
                  </a:lnTo>
                  <a:lnTo>
                    <a:pt x="2442" y="5911"/>
                  </a:lnTo>
                  <a:lnTo>
                    <a:pt x="2662" y="5862"/>
                  </a:lnTo>
                  <a:lnTo>
                    <a:pt x="2858" y="5789"/>
                  </a:lnTo>
                  <a:lnTo>
                    <a:pt x="3053" y="5716"/>
                  </a:lnTo>
                  <a:lnTo>
                    <a:pt x="3224" y="5593"/>
                  </a:lnTo>
                  <a:lnTo>
                    <a:pt x="3395" y="5471"/>
                  </a:lnTo>
                  <a:lnTo>
                    <a:pt x="3541" y="5300"/>
                  </a:lnTo>
                  <a:lnTo>
                    <a:pt x="3688" y="5129"/>
                  </a:lnTo>
                  <a:lnTo>
                    <a:pt x="3810" y="4934"/>
                  </a:lnTo>
                  <a:lnTo>
                    <a:pt x="3932" y="4739"/>
                  </a:lnTo>
                  <a:lnTo>
                    <a:pt x="4030" y="4519"/>
                  </a:lnTo>
                  <a:lnTo>
                    <a:pt x="4103" y="4275"/>
                  </a:lnTo>
                  <a:lnTo>
                    <a:pt x="4152" y="4030"/>
                  </a:lnTo>
                  <a:lnTo>
                    <a:pt x="4201" y="3786"/>
                  </a:lnTo>
                  <a:lnTo>
                    <a:pt x="4225" y="3517"/>
                  </a:lnTo>
                  <a:lnTo>
                    <a:pt x="4201" y="3249"/>
                  </a:lnTo>
                  <a:lnTo>
                    <a:pt x="4176" y="2980"/>
                  </a:lnTo>
                  <a:lnTo>
                    <a:pt x="4054" y="1881"/>
                  </a:lnTo>
                  <a:lnTo>
                    <a:pt x="3957" y="1368"/>
                  </a:lnTo>
                  <a:lnTo>
                    <a:pt x="3835" y="904"/>
                  </a:lnTo>
                  <a:lnTo>
                    <a:pt x="3737" y="684"/>
                  </a:lnTo>
                  <a:lnTo>
                    <a:pt x="3664" y="513"/>
                  </a:lnTo>
                  <a:lnTo>
                    <a:pt x="3541" y="342"/>
                  </a:lnTo>
                  <a:lnTo>
                    <a:pt x="3419" y="220"/>
                  </a:lnTo>
                  <a:lnTo>
                    <a:pt x="3273" y="123"/>
                  </a:lnTo>
                  <a:lnTo>
                    <a:pt x="3126" y="49"/>
                  </a:lnTo>
                  <a:lnTo>
                    <a:pt x="293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724;p40"/>
            <p:cNvSpPr/>
            <p:nvPr/>
          </p:nvSpPr>
          <p:spPr>
            <a:xfrm>
              <a:off x="6685175" y="5152025"/>
              <a:ext cx="84275" cy="117275"/>
            </a:xfrm>
            <a:custGeom>
              <a:avLst/>
              <a:gdLst/>
              <a:ahLst/>
              <a:cxnLst/>
              <a:rect l="l" t="t" r="r" b="b"/>
              <a:pathLst>
                <a:path w="3371" h="4691" extrusionOk="0">
                  <a:moveTo>
                    <a:pt x="1368" y="1"/>
                  </a:moveTo>
                  <a:lnTo>
                    <a:pt x="1197" y="25"/>
                  </a:lnTo>
                  <a:lnTo>
                    <a:pt x="1026" y="99"/>
                  </a:lnTo>
                  <a:lnTo>
                    <a:pt x="855" y="172"/>
                  </a:lnTo>
                  <a:lnTo>
                    <a:pt x="709" y="270"/>
                  </a:lnTo>
                  <a:lnTo>
                    <a:pt x="562" y="392"/>
                  </a:lnTo>
                  <a:lnTo>
                    <a:pt x="440" y="538"/>
                  </a:lnTo>
                  <a:lnTo>
                    <a:pt x="318" y="685"/>
                  </a:lnTo>
                  <a:lnTo>
                    <a:pt x="220" y="856"/>
                  </a:lnTo>
                  <a:lnTo>
                    <a:pt x="147" y="1051"/>
                  </a:lnTo>
                  <a:lnTo>
                    <a:pt x="74" y="1247"/>
                  </a:lnTo>
                  <a:lnTo>
                    <a:pt x="49" y="1442"/>
                  </a:lnTo>
                  <a:lnTo>
                    <a:pt x="1" y="1662"/>
                  </a:lnTo>
                  <a:lnTo>
                    <a:pt x="1" y="1882"/>
                  </a:lnTo>
                  <a:lnTo>
                    <a:pt x="1" y="2101"/>
                  </a:lnTo>
                  <a:lnTo>
                    <a:pt x="25" y="2346"/>
                  </a:lnTo>
                  <a:lnTo>
                    <a:pt x="74" y="2565"/>
                  </a:lnTo>
                  <a:lnTo>
                    <a:pt x="147" y="2810"/>
                  </a:lnTo>
                  <a:lnTo>
                    <a:pt x="220" y="3054"/>
                  </a:lnTo>
                  <a:lnTo>
                    <a:pt x="342" y="3274"/>
                  </a:lnTo>
                  <a:lnTo>
                    <a:pt x="440" y="3493"/>
                  </a:lnTo>
                  <a:lnTo>
                    <a:pt x="587" y="3689"/>
                  </a:lnTo>
                  <a:lnTo>
                    <a:pt x="733" y="3860"/>
                  </a:lnTo>
                  <a:lnTo>
                    <a:pt x="880" y="4031"/>
                  </a:lnTo>
                  <a:lnTo>
                    <a:pt x="1051" y="4177"/>
                  </a:lnTo>
                  <a:lnTo>
                    <a:pt x="1222" y="4324"/>
                  </a:lnTo>
                  <a:lnTo>
                    <a:pt x="1393" y="4422"/>
                  </a:lnTo>
                  <a:lnTo>
                    <a:pt x="1564" y="4519"/>
                  </a:lnTo>
                  <a:lnTo>
                    <a:pt x="1759" y="4592"/>
                  </a:lnTo>
                  <a:lnTo>
                    <a:pt x="1954" y="4641"/>
                  </a:lnTo>
                  <a:lnTo>
                    <a:pt x="2125" y="4690"/>
                  </a:lnTo>
                  <a:lnTo>
                    <a:pt x="2516" y="4690"/>
                  </a:lnTo>
                  <a:lnTo>
                    <a:pt x="2687" y="4641"/>
                  </a:lnTo>
                  <a:lnTo>
                    <a:pt x="2882" y="4592"/>
                  </a:lnTo>
                  <a:lnTo>
                    <a:pt x="3029" y="4495"/>
                  </a:lnTo>
                  <a:lnTo>
                    <a:pt x="3151" y="4397"/>
                  </a:lnTo>
                  <a:lnTo>
                    <a:pt x="3249" y="4299"/>
                  </a:lnTo>
                  <a:lnTo>
                    <a:pt x="3322" y="4153"/>
                  </a:lnTo>
                  <a:lnTo>
                    <a:pt x="3371" y="4006"/>
                  </a:lnTo>
                  <a:lnTo>
                    <a:pt x="3371" y="3860"/>
                  </a:lnTo>
                  <a:lnTo>
                    <a:pt x="3371" y="3689"/>
                  </a:lnTo>
                  <a:lnTo>
                    <a:pt x="3347" y="3518"/>
                  </a:lnTo>
                  <a:lnTo>
                    <a:pt x="3249" y="3127"/>
                  </a:lnTo>
                  <a:lnTo>
                    <a:pt x="3078" y="2712"/>
                  </a:lnTo>
                  <a:lnTo>
                    <a:pt x="2712" y="1808"/>
                  </a:lnTo>
                  <a:lnTo>
                    <a:pt x="2370" y="953"/>
                  </a:lnTo>
                  <a:lnTo>
                    <a:pt x="2199" y="612"/>
                  </a:lnTo>
                  <a:lnTo>
                    <a:pt x="2028" y="343"/>
                  </a:lnTo>
                  <a:lnTo>
                    <a:pt x="1954" y="221"/>
                  </a:lnTo>
                  <a:lnTo>
                    <a:pt x="1857" y="123"/>
                  </a:lnTo>
                  <a:lnTo>
                    <a:pt x="1735" y="74"/>
                  </a:lnTo>
                  <a:lnTo>
                    <a:pt x="1637" y="25"/>
                  </a:lnTo>
                  <a:lnTo>
                    <a:pt x="149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725;p40"/>
            <p:cNvSpPr/>
            <p:nvPr/>
          </p:nvSpPr>
          <p:spPr>
            <a:xfrm>
              <a:off x="6871400" y="5038475"/>
              <a:ext cx="105650" cy="145325"/>
            </a:xfrm>
            <a:custGeom>
              <a:avLst/>
              <a:gdLst/>
              <a:ahLst/>
              <a:cxnLst/>
              <a:rect l="l" t="t" r="r" b="b"/>
              <a:pathLst>
                <a:path w="4226" h="5813" extrusionOk="0">
                  <a:moveTo>
                    <a:pt x="1295" y="0"/>
                  </a:moveTo>
                  <a:lnTo>
                    <a:pt x="1100" y="49"/>
                  </a:lnTo>
                  <a:lnTo>
                    <a:pt x="953" y="98"/>
                  </a:lnTo>
                  <a:lnTo>
                    <a:pt x="807" y="196"/>
                  </a:lnTo>
                  <a:lnTo>
                    <a:pt x="684" y="318"/>
                  </a:lnTo>
                  <a:lnTo>
                    <a:pt x="587" y="464"/>
                  </a:lnTo>
                  <a:lnTo>
                    <a:pt x="489" y="660"/>
                  </a:lnTo>
                  <a:lnTo>
                    <a:pt x="391" y="855"/>
                  </a:lnTo>
                  <a:lnTo>
                    <a:pt x="269" y="1295"/>
                  </a:lnTo>
                  <a:lnTo>
                    <a:pt x="172" y="1808"/>
                  </a:lnTo>
                  <a:lnTo>
                    <a:pt x="49" y="2882"/>
                  </a:lnTo>
                  <a:lnTo>
                    <a:pt x="1" y="3151"/>
                  </a:lnTo>
                  <a:lnTo>
                    <a:pt x="1" y="3419"/>
                  </a:lnTo>
                  <a:lnTo>
                    <a:pt x="25" y="3688"/>
                  </a:lnTo>
                  <a:lnTo>
                    <a:pt x="74" y="3932"/>
                  </a:lnTo>
                  <a:lnTo>
                    <a:pt x="123" y="4177"/>
                  </a:lnTo>
                  <a:lnTo>
                    <a:pt x="196" y="4421"/>
                  </a:lnTo>
                  <a:lnTo>
                    <a:pt x="294" y="4641"/>
                  </a:lnTo>
                  <a:lnTo>
                    <a:pt x="416" y="4836"/>
                  </a:lnTo>
                  <a:lnTo>
                    <a:pt x="538" y="5031"/>
                  </a:lnTo>
                  <a:lnTo>
                    <a:pt x="684" y="5202"/>
                  </a:lnTo>
                  <a:lnTo>
                    <a:pt x="831" y="5373"/>
                  </a:lnTo>
                  <a:lnTo>
                    <a:pt x="1002" y="5495"/>
                  </a:lnTo>
                  <a:lnTo>
                    <a:pt x="1173" y="5618"/>
                  </a:lnTo>
                  <a:lnTo>
                    <a:pt x="1368" y="5691"/>
                  </a:lnTo>
                  <a:lnTo>
                    <a:pt x="1588" y="5764"/>
                  </a:lnTo>
                  <a:lnTo>
                    <a:pt x="1783" y="5813"/>
                  </a:lnTo>
                  <a:lnTo>
                    <a:pt x="2223" y="5813"/>
                  </a:lnTo>
                  <a:lnTo>
                    <a:pt x="2418" y="5764"/>
                  </a:lnTo>
                  <a:lnTo>
                    <a:pt x="2638" y="5715"/>
                  </a:lnTo>
                  <a:lnTo>
                    <a:pt x="2834" y="5618"/>
                  </a:lnTo>
                  <a:lnTo>
                    <a:pt x="3005" y="5520"/>
                  </a:lnTo>
                  <a:lnTo>
                    <a:pt x="3200" y="5373"/>
                  </a:lnTo>
                  <a:lnTo>
                    <a:pt x="3371" y="5227"/>
                  </a:lnTo>
                  <a:lnTo>
                    <a:pt x="3517" y="5056"/>
                  </a:lnTo>
                  <a:lnTo>
                    <a:pt x="3664" y="4860"/>
                  </a:lnTo>
                  <a:lnTo>
                    <a:pt x="3811" y="4665"/>
                  </a:lnTo>
                  <a:lnTo>
                    <a:pt x="3933" y="4445"/>
                  </a:lnTo>
                  <a:lnTo>
                    <a:pt x="4030" y="4201"/>
                  </a:lnTo>
                  <a:lnTo>
                    <a:pt x="4104" y="3957"/>
                  </a:lnTo>
                  <a:lnTo>
                    <a:pt x="4177" y="3688"/>
                  </a:lnTo>
                  <a:lnTo>
                    <a:pt x="4226" y="3419"/>
                  </a:lnTo>
                  <a:lnTo>
                    <a:pt x="4226" y="3151"/>
                  </a:lnTo>
                  <a:lnTo>
                    <a:pt x="4201" y="2858"/>
                  </a:lnTo>
                  <a:lnTo>
                    <a:pt x="4128" y="2589"/>
                  </a:lnTo>
                  <a:lnTo>
                    <a:pt x="4030" y="2296"/>
                  </a:lnTo>
                  <a:lnTo>
                    <a:pt x="3908" y="2027"/>
                  </a:lnTo>
                  <a:lnTo>
                    <a:pt x="3737" y="1734"/>
                  </a:lnTo>
                  <a:lnTo>
                    <a:pt x="3566" y="1490"/>
                  </a:lnTo>
                  <a:lnTo>
                    <a:pt x="3371" y="1221"/>
                  </a:lnTo>
                  <a:lnTo>
                    <a:pt x="3151" y="1002"/>
                  </a:lnTo>
                  <a:lnTo>
                    <a:pt x="2907" y="782"/>
                  </a:lnTo>
                  <a:lnTo>
                    <a:pt x="2687" y="586"/>
                  </a:lnTo>
                  <a:lnTo>
                    <a:pt x="2443" y="415"/>
                  </a:lnTo>
                  <a:lnTo>
                    <a:pt x="2199" y="269"/>
                  </a:lnTo>
                  <a:lnTo>
                    <a:pt x="1954" y="147"/>
                  </a:lnTo>
                  <a:lnTo>
                    <a:pt x="1710" y="74"/>
                  </a:lnTo>
                  <a:lnTo>
                    <a:pt x="1490" y="25"/>
                  </a:lnTo>
                  <a:lnTo>
                    <a:pt x="129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726;p40"/>
            <p:cNvSpPr/>
            <p:nvPr/>
          </p:nvSpPr>
          <p:spPr>
            <a:xfrm>
              <a:off x="6944050" y="5155700"/>
              <a:ext cx="87350" cy="116025"/>
            </a:xfrm>
            <a:custGeom>
              <a:avLst/>
              <a:gdLst/>
              <a:ahLst/>
              <a:cxnLst/>
              <a:rect l="l" t="t" r="r" b="b"/>
              <a:pathLst>
                <a:path w="3494" h="4641" extrusionOk="0">
                  <a:moveTo>
                    <a:pt x="1979" y="0"/>
                  </a:moveTo>
                  <a:lnTo>
                    <a:pt x="1857" y="49"/>
                  </a:lnTo>
                  <a:lnTo>
                    <a:pt x="1735" y="98"/>
                  </a:lnTo>
                  <a:lnTo>
                    <a:pt x="1637" y="196"/>
                  </a:lnTo>
                  <a:lnTo>
                    <a:pt x="1540" y="294"/>
                  </a:lnTo>
                  <a:lnTo>
                    <a:pt x="1369" y="562"/>
                  </a:lnTo>
                  <a:lnTo>
                    <a:pt x="1173" y="904"/>
                  </a:lnTo>
                  <a:lnTo>
                    <a:pt x="782" y="1735"/>
                  </a:lnTo>
                  <a:lnTo>
                    <a:pt x="367" y="2614"/>
                  </a:lnTo>
                  <a:lnTo>
                    <a:pt x="196" y="3005"/>
                  </a:lnTo>
                  <a:lnTo>
                    <a:pt x="74" y="3395"/>
                  </a:lnTo>
                  <a:lnTo>
                    <a:pt x="25" y="3566"/>
                  </a:lnTo>
                  <a:lnTo>
                    <a:pt x="1" y="3737"/>
                  </a:lnTo>
                  <a:lnTo>
                    <a:pt x="25" y="3908"/>
                  </a:lnTo>
                  <a:lnTo>
                    <a:pt x="50" y="4055"/>
                  </a:lnTo>
                  <a:lnTo>
                    <a:pt x="99" y="4177"/>
                  </a:lnTo>
                  <a:lnTo>
                    <a:pt x="196" y="4299"/>
                  </a:lnTo>
                  <a:lnTo>
                    <a:pt x="318" y="4397"/>
                  </a:lnTo>
                  <a:lnTo>
                    <a:pt x="465" y="4494"/>
                  </a:lnTo>
                  <a:lnTo>
                    <a:pt x="636" y="4568"/>
                  </a:lnTo>
                  <a:lnTo>
                    <a:pt x="831" y="4616"/>
                  </a:lnTo>
                  <a:lnTo>
                    <a:pt x="1027" y="4641"/>
                  </a:lnTo>
                  <a:lnTo>
                    <a:pt x="1198" y="4641"/>
                  </a:lnTo>
                  <a:lnTo>
                    <a:pt x="1393" y="4616"/>
                  </a:lnTo>
                  <a:lnTo>
                    <a:pt x="1588" y="4568"/>
                  </a:lnTo>
                  <a:lnTo>
                    <a:pt x="1784" y="4494"/>
                  </a:lnTo>
                  <a:lnTo>
                    <a:pt x="1955" y="4421"/>
                  </a:lnTo>
                  <a:lnTo>
                    <a:pt x="2150" y="4323"/>
                  </a:lnTo>
                  <a:lnTo>
                    <a:pt x="2321" y="4201"/>
                  </a:lnTo>
                  <a:lnTo>
                    <a:pt x="2492" y="4055"/>
                  </a:lnTo>
                  <a:lnTo>
                    <a:pt x="2663" y="3884"/>
                  </a:lnTo>
                  <a:lnTo>
                    <a:pt x="2810" y="3713"/>
                  </a:lnTo>
                  <a:lnTo>
                    <a:pt x="2956" y="3517"/>
                  </a:lnTo>
                  <a:lnTo>
                    <a:pt x="3078" y="3322"/>
                  </a:lnTo>
                  <a:lnTo>
                    <a:pt x="3200" y="3102"/>
                  </a:lnTo>
                  <a:lnTo>
                    <a:pt x="3298" y="2882"/>
                  </a:lnTo>
                  <a:lnTo>
                    <a:pt x="3371" y="2638"/>
                  </a:lnTo>
                  <a:lnTo>
                    <a:pt x="3420" y="2418"/>
                  </a:lnTo>
                  <a:lnTo>
                    <a:pt x="3469" y="2174"/>
                  </a:lnTo>
                  <a:lnTo>
                    <a:pt x="3493" y="1954"/>
                  </a:lnTo>
                  <a:lnTo>
                    <a:pt x="3493" y="1735"/>
                  </a:lnTo>
                  <a:lnTo>
                    <a:pt x="3469" y="1515"/>
                  </a:lnTo>
                  <a:lnTo>
                    <a:pt x="3445" y="1319"/>
                  </a:lnTo>
                  <a:lnTo>
                    <a:pt x="3396" y="1124"/>
                  </a:lnTo>
                  <a:lnTo>
                    <a:pt x="3322" y="929"/>
                  </a:lnTo>
                  <a:lnTo>
                    <a:pt x="3249" y="758"/>
                  </a:lnTo>
                  <a:lnTo>
                    <a:pt x="3127" y="587"/>
                  </a:lnTo>
                  <a:lnTo>
                    <a:pt x="3005" y="440"/>
                  </a:lnTo>
                  <a:lnTo>
                    <a:pt x="2883" y="318"/>
                  </a:lnTo>
                  <a:lnTo>
                    <a:pt x="2736" y="196"/>
                  </a:lnTo>
                  <a:lnTo>
                    <a:pt x="2565" y="98"/>
                  </a:lnTo>
                  <a:lnTo>
                    <a:pt x="2394" y="49"/>
                  </a:lnTo>
                  <a:lnTo>
                    <a:pt x="224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727;p40"/>
            <p:cNvSpPr/>
            <p:nvPr/>
          </p:nvSpPr>
          <p:spPr>
            <a:xfrm>
              <a:off x="6727300" y="5185625"/>
              <a:ext cx="263800" cy="248525"/>
            </a:xfrm>
            <a:custGeom>
              <a:avLst/>
              <a:gdLst/>
              <a:ahLst/>
              <a:cxnLst/>
              <a:rect l="l" t="t" r="r" b="b"/>
              <a:pathLst>
                <a:path w="10552" h="9941" extrusionOk="0">
                  <a:moveTo>
                    <a:pt x="5252" y="0"/>
                  </a:moveTo>
                  <a:lnTo>
                    <a:pt x="4959" y="25"/>
                  </a:lnTo>
                  <a:lnTo>
                    <a:pt x="4666" y="73"/>
                  </a:lnTo>
                  <a:lnTo>
                    <a:pt x="4372" y="171"/>
                  </a:lnTo>
                  <a:lnTo>
                    <a:pt x="4104" y="293"/>
                  </a:lnTo>
                  <a:lnTo>
                    <a:pt x="3835" y="464"/>
                  </a:lnTo>
                  <a:lnTo>
                    <a:pt x="3591" y="635"/>
                  </a:lnTo>
                  <a:lnTo>
                    <a:pt x="3371" y="855"/>
                  </a:lnTo>
                  <a:lnTo>
                    <a:pt x="3176" y="1124"/>
                  </a:lnTo>
                  <a:lnTo>
                    <a:pt x="3029" y="1343"/>
                  </a:lnTo>
                  <a:lnTo>
                    <a:pt x="2907" y="1612"/>
                  </a:lnTo>
                  <a:lnTo>
                    <a:pt x="2809" y="1856"/>
                  </a:lnTo>
                  <a:lnTo>
                    <a:pt x="2736" y="2125"/>
                  </a:lnTo>
                  <a:lnTo>
                    <a:pt x="2565" y="2662"/>
                  </a:lnTo>
                  <a:lnTo>
                    <a:pt x="2492" y="2931"/>
                  </a:lnTo>
                  <a:lnTo>
                    <a:pt x="2394" y="3200"/>
                  </a:lnTo>
                  <a:lnTo>
                    <a:pt x="2248" y="3444"/>
                  </a:lnTo>
                  <a:lnTo>
                    <a:pt x="2101" y="3688"/>
                  </a:lnTo>
                  <a:lnTo>
                    <a:pt x="1906" y="3908"/>
                  </a:lnTo>
                  <a:lnTo>
                    <a:pt x="1735" y="4103"/>
                  </a:lnTo>
                  <a:lnTo>
                    <a:pt x="1320" y="4470"/>
                  </a:lnTo>
                  <a:lnTo>
                    <a:pt x="904" y="4860"/>
                  </a:lnTo>
                  <a:lnTo>
                    <a:pt x="709" y="5080"/>
                  </a:lnTo>
                  <a:lnTo>
                    <a:pt x="514" y="5324"/>
                  </a:lnTo>
                  <a:lnTo>
                    <a:pt x="367" y="5569"/>
                  </a:lnTo>
                  <a:lnTo>
                    <a:pt x="245" y="5837"/>
                  </a:lnTo>
                  <a:lnTo>
                    <a:pt x="147" y="6130"/>
                  </a:lnTo>
                  <a:lnTo>
                    <a:pt x="74" y="6423"/>
                  </a:lnTo>
                  <a:lnTo>
                    <a:pt x="25" y="6741"/>
                  </a:lnTo>
                  <a:lnTo>
                    <a:pt x="1" y="7034"/>
                  </a:lnTo>
                  <a:lnTo>
                    <a:pt x="25" y="7327"/>
                  </a:lnTo>
                  <a:lnTo>
                    <a:pt x="50" y="7620"/>
                  </a:lnTo>
                  <a:lnTo>
                    <a:pt x="123" y="7889"/>
                  </a:lnTo>
                  <a:lnTo>
                    <a:pt x="221" y="8158"/>
                  </a:lnTo>
                  <a:lnTo>
                    <a:pt x="318" y="8426"/>
                  </a:lnTo>
                  <a:lnTo>
                    <a:pt x="440" y="8646"/>
                  </a:lnTo>
                  <a:lnTo>
                    <a:pt x="611" y="8890"/>
                  </a:lnTo>
                  <a:lnTo>
                    <a:pt x="782" y="9086"/>
                  </a:lnTo>
                  <a:lnTo>
                    <a:pt x="953" y="9281"/>
                  </a:lnTo>
                  <a:lnTo>
                    <a:pt x="1149" y="9428"/>
                  </a:lnTo>
                  <a:lnTo>
                    <a:pt x="1368" y="9574"/>
                  </a:lnTo>
                  <a:lnTo>
                    <a:pt x="1613" y="9696"/>
                  </a:lnTo>
                  <a:lnTo>
                    <a:pt x="1857" y="9794"/>
                  </a:lnTo>
                  <a:lnTo>
                    <a:pt x="2101" y="9867"/>
                  </a:lnTo>
                  <a:lnTo>
                    <a:pt x="2370" y="9916"/>
                  </a:lnTo>
                  <a:lnTo>
                    <a:pt x="2614" y="9940"/>
                  </a:lnTo>
                  <a:lnTo>
                    <a:pt x="2980" y="9916"/>
                  </a:lnTo>
                  <a:lnTo>
                    <a:pt x="3347" y="9818"/>
                  </a:lnTo>
                  <a:lnTo>
                    <a:pt x="3689" y="9696"/>
                  </a:lnTo>
                  <a:lnTo>
                    <a:pt x="4006" y="9501"/>
                  </a:lnTo>
                  <a:lnTo>
                    <a:pt x="4153" y="9403"/>
                  </a:lnTo>
                  <a:lnTo>
                    <a:pt x="4299" y="9330"/>
                  </a:lnTo>
                  <a:lnTo>
                    <a:pt x="4446" y="9305"/>
                  </a:lnTo>
                  <a:lnTo>
                    <a:pt x="4592" y="9257"/>
                  </a:lnTo>
                  <a:lnTo>
                    <a:pt x="4910" y="9232"/>
                  </a:lnTo>
                  <a:lnTo>
                    <a:pt x="5642" y="9232"/>
                  </a:lnTo>
                  <a:lnTo>
                    <a:pt x="5960" y="9257"/>
                  </a:lnTo>
                  <a:lnTo>
                    <a:pt x="6106" y="9305"/>
                  </a:lnTo>
                  <a:lnTo>
                    <a:pt x="6253" y="9330"/>
                  </a:lnTo>
                  <a:lnTo>
                    <a:pt x="6400" y="9403"/>
                  </a:lnTo>
                  <a:lnTo>
                    <a:pt x="6546" y="9501"/>
                  </a:lnTo>
                  <a:lnTo>
                    <a:pt x="6864" y="9696"/>
                  </a:lnTo>
                  <a:lnTo>
                    <a:pt x="7206" y="9818"/>
                  </a:lnTo>
                  <a:lnTo>
                    <a:pt x="7572" y="9916"/>
                  </a:lnTo>
                  <a:lnTo>
                    <a:pt x="7938" y="9940"/>
                  </a:lnTo>
                  <a:lnTo>
                    <a:pt x="8207" y="9916"/>
                  </a:lnTo>
                  <a:lnTo>
                    <a:pt x="8451" y="9867"/>
                  </a:lnTo>
                  <a:lnTo>
                    <a:pt x="8695" y="9794"/>
                  </a:lnTo>
                  <a:lnTo>
                    <a:pt x="8940" y="9696"/>
                  </a:lnTo>
                  <a:lnTo>
                    <a:pt x="9184" y="9574"/>
                  </a:lnTo>
                  <a:lnTo>
                    <a:pt x="9404" y="9428"/>
                  </a:lnTo>
                  <a:lnTo>
                    <a:pt x="9599" y="9281"/>
                  </a:lnTo>
                  <a:lnTo>
                    <a:pt x="9770" y="9086"/>
                  </a:lnTo>
                  <a:lnTo>
                    <a:pt x="9941" y="8890"/>
                  </a:lnTo>
                  <a:lnTo>
                    <a:pt x="10112" y="8646"/>
                  </a:lnTo>
                  <a:lnTo>
                    <a:pt x="10234" y="8426"/>
                  </a:lnTo>
                  <a:lnTo>
                    <a:pt x="10332" y="8158"/>
                  </a:lnTo>
                  <a:lnTo>
                    <a:pt x="10429" y="7889"/>
                  </a:lnTo>
                  <a:lnTo>
                    <a:pt x="10503" y="7620"/>
                  </a:lnTo>
                  <a:lnTo>
                    <a:pt x="10527" y="7327"/>
                  </a:lnTo>
                  <a:lnTo>
                    <a:pt x="10551" y="7034"/>
                  </a:lnTo>
                  <a:lnTo>
                    <a:pt x="10527" y="6741"/>
                  </a:lnTo>
                  <a:lnTo>
                    <a:pt x="10478" y="6423"/>
                  </a:lnTo>
                  <a:lnTo>
                    <a:pt x="10405" y="6130"/>
                  </a:lnTo>
                  <a:lnTo>
                    <a:pt x="10307" y="5837"/>
                  </a:lnTo>
                  <a:lnTo>
                    <a:pt x="10185" y="5569"/>
                  </a:lnTo>
                  <a:lnTo>
                    <a:pt x="10039" y="5324"/>
                  </a:lnTo>
                  <a:lnTo>
                    <a:pt x="9843" y="5080"/>
                  </a:lnTo>
                  <a:lnTo>
                    <a:pt x="9648" y="4860"/>
                  </a:lnTo>
                  <a:lnTo>
                    <a:pt x="9233" y="4470"/>
                  </a:lnTo>
                  <a:lnTo>
                    <a:pt x="8817" y="4103"/>
                  </a:lnTo>
                  <a:lnTo>
                    <a:pt x="8646" y="3908"/>
                  </a:lnTo>
                  <a:lnTo>
                    <a:pt x="8451" y="3688"/>
                  </a:lnTo>
                  <a:lnTo>
                    <a:pt x="8305" y="3444"/>
                  </a:lnTo>
                  <a:lnTo>
                    <a:pt x="8158" y="3200"/>
                  </a:lnTo>
                  <a:lnTo>
                    <a:pt x="8060" y="2931"/>
                  </a:lnTo>
                  <a:lnTo>
                    <a:pt x="7963" y="2662"/>
                  </a:lnTo>
                  <a:lnTo>
                    <a:pt x="7816" y="2125"/>
                  </a:lnTo>
                  <a:lnTo>
                    <a:pt x="7743" y="1856"/>
                  </a:lnTo>
                  <a:lnTo>
                    <a:pt x="7645" y="1612"/>
                  </a:lnTo>
                  <a:lnTo>
                    <a:pt x="7523" y="1343"/>
                  </a:lnTo>
                  <a:lnTo>
                    <a:pt x="7376" y="1124"/>
                  </a:lnTo>
                  <a:lnTo>
                    <a:pt x="7181" y="855"/>
                  </a:lnTo>
                  <a:lnTo>
                    <a:pt x="6961" y="635"/>
                  </a:lnTo>
                  <a:lnTo>
                    <a:pt x="6717" y="464"/>
                  </a:lnTo>
                  <a:lnTo>
                    <a:pt x="6448" y="293"/>
                  </a:lnTo>
                  <a:lnTo>
                    <a:pt x="6180" y="171"/>
                  </a:lnTo>
                  <a:lnTo>
                    <a:pt x="5887" y="73"/>
                  </a:lnTo>
                  <a:lnTo>
                    <a:pt x="5594" y="25"/>
                  </a:lnTo>
                  <a:lnTo>
                    <a:pt x="53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4" name="Google Shape;616;p41"/>
          <p:cNvGrpSpPr/>
          <p:nvPr/>
        </p:nvGrpSpPr>
        <p:grpSpPr>
          <a:xfrm>
            <a:off x="6958584" y="774923"/>
            <a:ext cx="285175" cy="371990"/>
            <a:chOff x="590250" y="244200"/>
            <a:chExt cx="407975" cy="532175"/>
          </a:xfrm>
          <a:solidFill>
            <a:schemeClr val="bg1">
              <a:lumMod val="50000"/>
            </a:schemeClr>
          </a:solidFill>
        </p:grpSpPr>
        <p:sp>
          <p:nvSpPr>
            <p:cNvPr id="555" name="Google Shape;617;p41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618;p41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619;p41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620;p41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621;p41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622;p41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623;p41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624;p41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625;p41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626;p41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627;p41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628;p41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629;p41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630;p41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9" name="Google Shape;631;p41"/>
          <p:cNvGrpSpPr/>
          <p:nvPr/>
        </p:nvGrpSpPr>
        <p:grpSpPr>
          <a:xfrm>
            <a:off x="7418229" y="829829"/>
            <a:ext cx="309867" cy="257931"/>
            <a:chOff x="1247825" y="322750"/>
            <a:chExt cx="443300" cy="369000"/>
          </a:xfrm>
          <a:solidFill>
            <a:schemeClr val="bg1">
              <a:lumMod val="50000"/>
            </a:schemeClr>
          </a:solidFill>
        </p:grpSpPr>
        <p:sp>
          <p:nvSpPr>
            <p:cNvPr id="570" name="Google Shape;632;p41"/>
            <p:cNvSpPr/>
            <p:nvPr/>
          </p:nvSpPr>
          <p:spPr>
            <a:xfrm>
              <a:off x="1247825" y="322750"/>
              <a:ext cx="443300" cy="369000"/>
            </a:xfrm>
            <a:custGeom>
              <a:avLst/>
              <a:gdLst/>
              <a:ahLst/>
              <a:cxnLst/>
              <a:rect l="l" t="t" r="r" b="b"/>
              <a:pathLst>
                <a:path w="17732" h="14760" fill="none" extrusionOk="0">
                  <a:moveTo>
                    <a:pt x="16952" y="2558"/>
                  </a:moveTo>
                  <a:lnTo>
                    <a:pt x="13664" y="2558"/>
                  </a:lnTo>
                  <a:lnTo>
                    <a:pt x="13226" y="755"/>
                  </a:lnTo>
                  <a:lnTo>
                    <a:pt x="13226" y="755"/>
                  </a:lnTo>
                  <a:lnTo>
                    <a:pt x="13177" y="609"/>
                  </a:lnTo>
                  <a:lnTo>
                    <a:pt x="13104" y="463"/>
                  </a:lnTo>
                  <a:lnTo>
                    <a:pt x="13006" y="317"/>
                  </a:lnTo>
                  <a:lnTo>
                    <a:pt x="12885" y="220"/>
                  </a:lnTo>
                  <a:lnTo>
                    <a:pt x="12739" y="122"/>
                  </a:lnTo>
                  <a:lnTo>
                    <a:pt x="12592" y="49"/>
                  </a:lnTo>
                  <a:lnTo>
                    <a:pt x="12446" y="0"/>
                  </a:lnTo>
                  <a:lnTo>
                    <a:pt x="12276" y="0"/>
                  </a:lnTo>
                  <a:lnTo>
                    <a:pt x="5456" y="0"/>
                  </a:lnTo>
                  <a:lnTo>
                    <a:pt x="5456" y="0"/>
                  </a:lnTo>
                  <a:lnTo>
                    <a:pt x="5286" y="0"/>
                  </a:lnTo>
                  <a:lnTo>
                    <a:pt x="5140" y="49"/>
                  </a:lnTo>
                  <a:lnTo>
                    <a:pt x="4994" y="122"/>
                  </a:lnTo>
                  <a:lnTo>
                    <a:pt x="4848" y="220"/>
                  </a:lnTo>
                  <a:lnTo>
                    <a:pt x="4726" y="317"/>
                  </a:lnTo>
                  <a:lnTo>
                    <a:pt x="4628" y="463"/>
                  </a:lnTo>
                  <a:lnTo>
                    <a:pt x="4555" y="609"/>
                  </a:lnTo>
                  <a:lnTo>
                    <a:pt x="4507" y="755"/>
                  </a:lnTo>
                  <a:lnTo>
                    <a:pt x="4068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460"/>
                  </a:lnTo>
                  <a:lnTo>
                    <a:pt x="3216" y="2363"/>
                  </a:lnTo>
                  <a:lnTo>
                    <a:pt x="3167" y="2290"/>
                  </a:lnTo>
                  <a:lnTo>
                    <a:pt x="3094" y="2217"/>
                  </a:lnTo>
                  <a:lnTo>
                    <a:pt x="3045" y="2144"/>
                  </a:lnTo>
                  <a:lnTo>
                    <a:pt x="2948" y="2119"/>
                  </a:lnTo>
                  <a:lnTo>
                    <a:pt x="2850" y="2071"/>
                  </a:lnTo>
                  <a:lnTo>
                    <a:pt x="2753" y="2071"/>
                  </a:lnTo>
                  <a:lnTo>
                    <a:pt x="2047" y="2071"/>
                  </a:lnTo>
                  <a:lnTo>
                    <a:pt x="2047" y="2071"/>
                  </a:lnTo>
                  <a:lnTo>
                    <a:pt x="1949" y="2071"/>
                  </a:lnTo>
                  <a:lnTo>
                    <a:pt x="1852" y="2119"/>
                  </a:lnTo>
                  <a:lnTo>
                    <a:pt x="1779" y="2144"/>
                  </a:lnTo>
                  <a:lnTo>
                    <a:pt x="1706" y="2217"/>
                  </a:lnTo>
                  <a:lnTo>
                    <a:pt x="1633" y="2290"/>
                  </a:lnTo>
                  <a:lnTo>
                    <a:pt x="1608" y="2363"/>
                  </a:lnTo>
                  <a:lnTo>
                    <a:pt x="1560" y="2460"/>
                  </a:lnTo>
                  <a:lnTo>
                    <a:pt x="1560" y="2558"/>
                  </a:lnTo>
                  <a:lnTo>
                    <a:pt x="1560" y="2558"/>
                  </a:lnTo>
                  <a:lnTo>
                    <a:pt x="780" y="2558"/>
                  </a:lnTo>
                  <a:lnTo>
                    <a:pt x="780" y="2558"/>
                  </a:lnTo>
                  <a:lnTo>
                    <a:pt x="634" y="2582"/>
                  </a:lnTo>
                  <a:lnTo>
                    <a:pt x="488" y="2631"/>
                  </a:lnTo>
                  <a:lnTo>
                    <a:pt x="342" y="2679"/>
                  </a:lnTo>
                  <a:lnTo>
                    <a:pt x="220" y="2777"/>
                  </a:lnTo>
                  <a:lnTo>
                    <a:pt x="123" y="2899"/>
                  </a:lnTo>
                  <a:lnTo>
                    <a:pt x="74" y="3045"/>
                  </a:lnTo>
                  <a:lnTo>
                    <a:pt x="25" y="3191"/>
                  </a:lnTo>
                  <a:lnTo>
                    <a:pt x="1" y="3337"/>
                  </a:lnTo>
                  <a:lnTo>
                    <a:pt x="1" y="13980"/>
                  </a:lnTo>
                  <a:lnTo>
                    <a:pt x="1" y="13980"/>
                  </a:lnTo>
                  <a:lnTo>
                    <a:pt x="25" y="14151"/>
                  </a:lnTo>
                  <a:lnTo>
                    <a:pt x="74" y="14297"/>
                  </a:lnTo>
                  <a:lnTo>
                    <a:pt x="123" y="14418"/>
                  </a:lnTo>
                  <a:lnTo>
                    <a:pt x="220" y="14540"/>
                  </a:lnTo>
                  <a:lnTo>
                    <a:pt x="342" y="14638"/>
                  </a:lnTo>
                  <a:lnTo>
                    <a:pt x="488" y="14711"/>
                  </a:lnTo>
                  <a:lnTo>
                    <a:pt x="634" y="14759"/>
                  </a:lnTo>
                  <a:lnTo>
                    <a:pt x="780" y="14759"/>
                  </a:lnTo>
                  <a:lnTo>
                    <a:pt x="16952" y="14759"/>
                  </a:lnTo>
                  <a:lnTo>
                    <a:pt x="16952" y="14759"/>
                  </a:lnTo>
                  <a:lnTo>
                    <a:pt x="17098" y="14759"/>
                  </a:lnTo>
                  <a:lnTo>
                    <a:pt x="17244" y="14711"/>
                  </a:lnTo>
                  <a:lnTo>
                    <a:pt x="17390" y="14638"/>
                  </a:lnTo>
                  <a:lnTo>
                    <a:pt x="17512" y="14540"/>
                  </a:lnTo>
                  <a:lnTo>
                    <a:pt x="17610" y="14418"/>
                  </a:lnTo>
                  <a:lnTo>
                    <a:pt x="17658" y="14297"/>
                  </a:lnTo>
                  <a:lnTo>
                    <a:pt x="17707" y="14151"/>
                  </a:lnTo>
                  <a:lnTo>
                    <a:pt x="17731" y="13980"/>
                  </a:lnTo>
                  <a:lnTo>
                    <a:pt x="17731" y="3337"/>
                  </a:lnTo>
                  <a:lnTo>
                    <a:pt x="17731" y="3337"/>
                  </a:lnTo>
                  <a:lnTo>
                    <a:pt x="17707" y="3191"/>
                  </a:lnTo>
                  <a:lnTo>
                    <a:pt x="17658" y="3045"/>
                  </a:lnTo>
                  <a:lnTo>
                    <a:pt x="17610" y="2899"/>
                  </a:lnTo>
                  <a:lnTo>
                    <a:pt x="17512" y="2777"/>
                  </a:lnTo>
                  <a:lnTo>
                    <a:pt x="17390" y="2679"/>
                  </a:lnTo>
                  <a:lnTo>
                    <a:pt x="17244" y="2631"/>
                  </a:lnTo>
                  <a:lnTo>
                    <a:pt x="17098" y="2582"/>
                  </a:lnTo>
                  <a:lnTo>
                    <a:pt x="16952" y="2558"/>
                  </a:lnTo>
                  <a:lnTo>
                    <a:pt x="16952" y="2558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633;p41"/>
            <p:cNvSpPr/>
            <p:nvPr/>
          </p:nvSpPr>
          <p:spPr>
            <a:xfrm>
              <a:off x="1398225" y="386675"/>
              <a:ext cx="142500" cy="25"/>
            </a:xfrm>
            <a:custGeom>
              <a:avLst/>
              <a:gdLst/>
              <a:ahLst/>
              <a:cxnLst/>
              <a:rect l="l" t="t" r="r" b="b"/>
              <a:pathLst>
                <a:path w="5700" h="1" fill="none" extrusionOk="0">
                  <a:moveTo>
                    <a:pt x="5700" y="1"/>
                  </a:moveTo>
                  <a:lnTo>
                    <a:pt x="1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634;p41"/>
            <p:cNvSpPr/>
            <p:nvPr/>
          </p:nvSpPr>
          <p:spPr>
            <a:xfrm>
              <a:off x="1370225" y="450000"/>
              <a:ext cx="198500" cy="197900"/>
            </a:xfrm>
            <a:custGeom>
              <a:avLst/>
              <a:gdLst/>
              <a:ahLst/>
              <a:cxnLst/>
              <a:rect l="l" t="t" r="r" b="b"/>
              <a:pathLst>
                <a:path w="7940" h="7916" fill="none" extrusionOk="0">
                  <a:moveTo>
                    <a:pt x="3970" y="7916"/>
                  </a:moveTo>
                  <a:lnTo>
                    <a:pt x="3970" y="7916"/>
                  </a:lnTo>
                  <a:lnTo>
                    <a:pt x="3556" y="7892"/>
                  </a:lnTo>
                  <a:lnTo>
                    <a:pt x="3166" y="7843"/>
                  </a:lnTo>
                  <a:lnTo>
                    <a:pt x="2801" y="7745"/>
                  </a:lnTo>
                  <a:lnTo>
                    <a:pt x="2436" y="7624"/>
                  </a:lnTo>
                  <a:lnTo>
                    <a:pt x="2070" y="7453"/>
                  </a:lnTo>
                  <a:lnTo>
                    <a:pt x="1754" y="7258"/>
                  </a:lnTo>
                  <a:lnTo>
                    <a:pt x="1462" y="7015"/>
                  </a:lnTo>
                  <a:lnTo>
                    <a:pt x="1169" y="6771"/>
                  </a:lnTo>
                  <a:lnTo>
                    <a:pt x="901" y="6479"/>
                  </a:lnTo>
                  <a:lnTo>
                    <a:pt x="682" y="6187"/>
                  </a:lnTo>
                  <a:lnTo>
                    <a:pt x="487" y="5846"/>
                  </a:lnTo>
                  <a:lnTo>
                    <a:pt x="317" y="5505"/>
                  </a:lnTo>
                  <a:lnTo>
                    <a:pt x="195" y="5139"/>
                  </a:lnTo>
                  <a:lnTo>
                    <a:pt x="98" y="4750"/>
                  </a:lnTo>
                  <a:lnTo>
                    <a:pt x="25" y="4360"/>
                  </a:lnTo>
                  <a:lnTo>
                    <a:pt x="0" y="3970"/>
                  </a:lnTo>
                  <a:lnTo>
                    <a:pt x="0" y="3970"/>
                  </a:lnTo>
                  <a:lnTo>
                    <a:pt x="25" y="3556"/>
                  </a:lnTo>
                  <a:lnTo>
                    <a:pt x="98" y="3167"/>
                  </a:lnTo>
                  <a:lnTo>
                    <a:pt x="195" y="2777"/>
                  </a:lnTo>
                  <a:lnTo>
                    <a:pt x="317" y="2412"/>
                  </a:lnTo>
                  <a:lnTo>
                    <a:pt x="487" y="2071"/>
                  </a:lnTo>
                  <a:lnTo>
                    <a:pt x="682" y="1754"/>
                  </a:lnTo>
                  <a:lnTo>
                    <a:pt x="901" y="1437"/>
                  </a:lnTo>
                  <a:lnTo>
                    <a:pt x="1169" y="1170"/>
                  </a:lnTo>
                  <a:lnTo>
                    <a:pt x="1462" y="902"/>
                  </a:lnTo>
                  <a:lnTo>
                    <a:pt x="1754" y="682"/>
                  </a:lnTo>
                  <a:lnTo>
                    <a:pt x="2070" y="488"/>
                  </a:lnTo>
                  <a:lnTo>
                    <a:pt x="2436" y="317"/>
                  </a:lnTo>
                  <a:lnTo>
                    <a:pt x="2801" y="171"/>
                  </a:lnTo>
                  <a:lnTo>
                    <a:pt x="3166" y="74"/>
                  </a:lnTo>
                  <a:lnTo>
                    <a:pt x="3556" y="25"/>
                  </a:lnTo>
                  <a:lnTo>
                    <a:pt x="3970" y="1"/>
                  </a:lnTo>
                  <a:lnTo>
                    <a:pt x="3970" y="1"/>
                  </a:lnTo>
                  <a:lnTo>
                    <a:pt x="4384" y="25"/>
                  </a:lnTo>
                  <a:lnTo>
                    <a:pt x="4774" y="74"/>
                  </a:lnTo>
                  <a:lnTo>
                    <a:pt x="5139" y="171"/>
                  </a:lnTo>
                  <a:lnTo>
                    <a:pt x="5505" y="317"/>
                  </a:lnTo>
                  <a:lnTo>
                    <a:pt x="5870" y="488"/>
                  </a:lnTo>
                  <a:lnTo>
                    <a:pt x="6186" y="682"/>
                  </a:lnTo>
                  <a:lnTo>
                    <a:pt x="6479" y="902"/>
                  </a:lnTo>
                  <a:lnTo>
                    <a:pt x="6771" y="1170"/>
                  </a:lnTo>
                  <a:lnTo>
                    <a:pt x="7039" y="1437"/>
                  </a:lnTo>
                  <a:lnTo>
                    <a:pt x="7258" y="1754"/>
                  </a:lnTo>
                  <a:lnTo>
                    <a:pt x="7453" y="2071"/>
                  </a:lnTo>
                  <a:lnTo>
                    <a:pt x="7623" y="2412"/>
                  </a:lnTo>
                  <a:lnTo>
                    <a:pt x="7745" y="2777"/>
                  </a:lnTo>
                  <a:lnTo>
                    <a:pt x="7843" y="3167"/>
                  </a:lnTo>
                  <a:lnTo>
                    <a:pt x="7916" y="3556"/>
                  </a:lnTo>
                  <a:lnTo>
                    <a:pt x="7940" y="3970"/>
                  </a:lnTo>
                  <a:lnTo>
                    <a:pt x="7940" y="3970"/>
                  </a:lnTo>
                  <a:lnTo>
                    <a:pt x="7916" y="4360"/>
                  </a:lnTo>
                  <a:lnTo>
                    <a:pt x="7843" y="4750"/>
                  </a:lnTo>
                  <a:lnTo>
                    <a:pt x="7745" y="5139"/>
                  </a:lnTo>
                  <a:lnTo>
                    <a:pt x="7623" y="5505"/>
                  </a:lnTo>
                  <a:lnTo>
                    <a:pt x="7453" y="5846"/>
                  </a:lnTo>
                  <a:lnTo>
                    <a:pt x="7258" y="6187"/>
                  </a:lnTo>
                  <a:lnTo>
                    <a:pt x="7039" y="6479"/>
                  </a:lnTo>
                  <a:lnTo>
                    <a:pt x="6771" y="6771"/>
                  </a:lnTo>
                  <a:lnTo>
                    <a:pt x="6479" y="7015"/>
                  </a:lnTo>
                  <a:lnTo>
                    <a:pt x="6186" y="7258"/>
                  </a:lnTo>
                  <a:lnTo>
                    <a:pt x="5870" y="7453"/>
                  </a:lnTo>
                  <a:lnTo>
                    <a:pt x="5505" y="7624"/>
                  </a:lnTo>
                  <a:lnTo>
                    <a:pt x="5139" y="7745"/>
                  </a:lnTo>
                  <a:lnTo>
                    <a:pt x="4774" y="7843"/>
                  </a:lnTo>
                  <a:lnTo>
                    <a:pt x="4384" y="7892"/>
                  </a:lnTo>
                  <a:lnTo>
                    <a:pt x="3970" y="7916"/>
                  </a:lnTo>
                  <a:lnTo>
                    <a:pt x="3970" y="7916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635;p41"/>
            <p:cNvSpPr/>
            <p:nvPr/>
          </p:nvSpPr>
          <p:spPr>
            <a:xfrm>
              <a:off x="1403100" y="482875"/>
              <a:ext cx="132750" cy="132150"/>
            </a:xfrm>
            <a:custGeom>
              <a:avLst/>
              <a:gdLst/>
              <a:ahLst/>
              <a:cxnLst/>
              <a:rect l="l" t="t" r="r" b="b"/>
              <a:pathLst>
                <a:path w="5310" h="5286" fill="none" extrusionOk="0">
                  <a:moveTo>
                    <a:pt x="2655" y="5286"/>
                  </a:moveTo>
                  <a:lnTo>
                    <a:pt x="2655" y="5286"/>
                  </a:lnTo>
                  <a:lnTo>
                    <a:pt x="2387" y="5286"/>
                  </a:lnTo>
                  <a:lnTo>
                    <a:pt x="2119" y="5237"/>
                  </a:lnTo>
                  <a:lnTo>
                    <a:pt x="1876" y="5164"/>
                  </a:lnTo>
                  <a:lnTo>
                    <a:pt x="1632" y="5091"/>
                  </a:lnTo>
                  <a:lnTo>
                    <a:pt x="1389" y="4969"/>
                  </a:lnTo>
                  <a:lnTo>
                    <a:pt x="1169" y="4847"/>
                  </a:lnTo>
                  <a:lnTo>
                    <a:pt x="975" y="4677"/>
                  </a:lnTo>
                  <a:lnTo>
                    <a:pt x="780" y="4506"/>
                  </a:lnTo>
                  <a:lnTo>
                    <a:pt x="609" y="4336"/>
                  </a:lnTo>
                  <a:lnTo>
                    <a:pt x="463" y="4117"/>
                  </a:lnTo>
                  <a:lnTo>
                    <a:pt x="317" y="3897"/>
                  </a:lnTo>
                  <a:lnTo>
                    <a:pt x="220" y="3678"/>
                  </a:lnTo>
                  <a:lnTo>
                    <a:pt x="122" y="3435"/>
                  </a:lnTo>
                  <a:lnTo>
                    <a:pt x="74" y="3191"/>
                  </a:lnTo>
                  <a:lnTo>
                    <a:pt x="25" y="2923"/>
                  </a:lnTo>
                  <a:lnTo>
                    <a:pt x="0" y="2655"/>
                  </a:lnTo>
                  <a:lnTo>
                    <a:pt x="0" y="2655"/>
                  </a:lnTo>
                  <a:lnTo>
                    <a:pt x="25" y="2387"/>
                  </a:lnTo>
                  <a:lnTo>
                    <a:pt x="74" y="2120"/>
                  </a:lnTo>
                  <a:lnTo>
                    <a:pt x="122" y="1852"/>
                  </a:lnTo>
                  <a:lnTo>
                    <a:pt x="220" y="1608"/>
                  </a:lnTo>
                  <a:lnTo>
                    <a:pt x="317" y="1389"/>
                  </a:lnTo>
                  <a:lnTo>
                    <a:pt x="463" y="1170"/>
                  </a:lnTo>
                  <a:lnTo>
                    <a:pt x="609" y="975"/>
                  </a:lnTo>
                  <a:lnTo>
                    <a:pt x="780" y="780"/>
                  </a:lnTo>
                  <a:lnTo>
                    <a:pt x="975" y="610"/>
                  </a:lnTo>
                  <a:lnTo>
                    <a:pt x="1169" y="463"/>
                  </a:lnTo>
                  <a:lnTo>
                    <a:pt x="1389" y="317"/>
                  </a:lnTo>
                  <a:lnTo>
                    <a:pt x="1632" y="220"/>
                  </a:lnTo>
                  <a:lnTo>
                    <a:pt x="1876" y="122"/>
                  </a:lnTo>
                  <a:lnTo>
                    <a:pt x="2119" y="49"/>
                  </a:lnTo>
                  <a:lnTo>
                    <a:pt x="2387" y="25"/>
                  </a:lnTo>
                  <a:lnTo>
                    <a:pt x="2655" y="1"/>
                  </a:lnTo>
                  <a:lnTo>
                    <a:pt x="2655" y="1"/>
                  </a:lnTo>
                  <a:lnTo>
                    <a:pt x="2923" y="25"/>
                  </a:lnTo>
                  <a:lnTo>
                    <a:pt x="3191" y="49"/>
                  </a:lnTo>
                  <a:lnTo>
                    <a:pt x="3435" y="122"/>
                  </a:lnTo>
                  <a:lnTo>
                    <a:pt x="3678" y="220"/>
                  </a:lnTo>
                  <a:lnTo>
                    <a:pt x="3922" y="317"/>
                  </a:lnTo>
                  <a:lnTo>
                    <a:pt x="4141" y="463"/>
                  </a:lnTo>
                  <a:lnTo>
                    <a:pt x="4336" y="610"/>
                  </a:lnTo>
                  <a:lnTo>
                    <a:pt x="4530" y="780"/>
                  </a:lnTo>
                  <a:lnTo>
                    <a:pt x="4701" y="975"/>
                  </a:lnTo>
                  <a:lnTo>
                    <a:pt x="4847" y="1170"/>
                  </a:lnTo>
                  <a:lnTo>
                    <a:pt x="4993" y="1389"/>
                  </a:lnTo>
                  <a:lnTo>
                    <a:pt x="5091" y="1608"/>
                  </a:lnTo>
                  <a:lnTo>
                    <a:pt x="5188" y="1852"/>
                  </a:lnTo>
                  <a:lnTo>
                    <a:pt x="5237" y="2120"/>
                  </a:lnTo>
                  <a:lnTo>
                    <a:pt x="5285" y="2387"/>
                  </a:lnTo>
                  <a:lnTo>
                    <a:pt x="5310" y="2655"/>
                  </a:lnTo>
                  <a:lnTo>
                    <a:pt x="5310" y="2655"/>
                  </a:lnTo>
                  <a:lnTo>
                    <a:pt x="5285" y="2923"/>
                  </a:lnTo>
                  <a:lnTo>
                    <a:pt x="5237" y="3191"/>
                  </a:lnTo>
                  <a:lnTo>
                    <a:pt x="5188" y="3435"/>
                  </a:lnTo>
                  <a:lnTo>
                    <a:pt x="5091" y="3678"/>
                  </a:lnTo>
                  <a:lnTo>
                    <a:pt x="4993" y="3897"/>
                  </a:lnTo>
                  <a:lnTo>
                    <a:pt x="4847" y="4117"/>
                  </a:lnTo>
                  <a:lnTo>
                    <a:pt x="4701" y="4336"/>
                  </a:lnTo>
                  <a:lnTo>
                    <a:pt x="4530" y="4506"/>
                  </a:lnTo>
                  <a:lnTo>
                    <a:pt x="4336" y="4677"/>
                  </a:lnTo>
                  <a:lnTo>
                    <a:pt x="4141" y="4847"/>
                  </a:lnTo>
                  <a:lnTo>
                    <a:pt x="3922" y="4969"/>
                  </a:lnTo>
                  <a:lnTo>
                    <a:pt x="3678" y="5091"/>
                  </a:lnTo>
                  <a:lnTo>
                    <a:pt x="3435" y="5164"/>
                  </a:lnTo>
                  <a:lnTo>
                    <a:pt x="3191" y="5237"/>
                  </a:lnTo>
                  <a:lnTo>
                    <a:pt x="2923" y="5286"/>
                  </a:lnTo>
                  <a:lnTo>
                    <a:pt x="2655" y="5286"/>
                  </a:lnTo>
                  <a:lnTo>
                    <a:pt x="2655" y="5286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636;p41"/>
            <p:cNvSpPr/>
            <p:nvPr/>
          </p:nvSpPr>
          <p:spPr>
            <a:xfrm>
              <a:off x="1588800" y="435400"/>
              <a:ext cx="66400" cy="43850"/>
            </a:xfrm>
            <a:custGeom>
              <a:avLst/>
              <a:gdLst/>
              <a:ahLst/>
              <a:cxnLst/>
              <a:rect l="l" t="t" r="r" b="b"/>
              <a:pathLst>
                <a:path w="2656" h="1754" fill="none" extrusionOk="0">
                  <a:moveTo>
                    <a:pt x="2655" y="1266"/>
                  </a:moveTo>
                  <a:lnTo>
                    <a:pt x="2655" y="1266"/>
                  </a:lnTo>
                  <a:lnTo>
                    <a:pt x="2655" y="1364"/>
                  </a:lnTo>
                  <a:lnTo>
                    <a:pt x="2631" y="1461"/>
                  </a:lnTo>
                  <a:lnTo>
                    <a:pt x="2582" y="1534"/>
                  </a:lnTo>
                  <a:lnTo>
                    <a:pt x="2509" y="1607"/>
                  </a:lnTo>
                  <a:lnTo>
                    <a:pt x="2461" y="1680"/>
                  </a:lnTo>
                  <a:lnTo>
                    <a:pt x="2363" y="1705"/>
                  </a:lnTo>
                  <a:lnTo>
                    <a:pt x="2266" y="1754"/>
                  </a:lnTo>
                  <a:lnTo>
                    <a:pt x="2168" y="1754"/>
                  </a:lnTo>
                  <a:lnTo>
                    <a:pt x="488" y="1754"/>
                  </a:lnTo>
                  <a:lnTo>
                    <a:pt x="488" y="1754"/>
                  </a:lnTo>
                  <a:lnTo>
                    <a:pt x="390" y="1754"/>
                  </a:lnTo>
                  <a:lnTo>
                    <a:pt x="293" y="1705"/>
                  </a:lnTo>
                  <a:lnTo>
                    <a:pt x="220" y="1680"/>
                  </a:lnTo>
                  <a:lnTo>
                    <a:pt x="147" y="1607"/>
                  </a:lnTo>
                  <a:lnTo>
                    <a:pt x="74" y="1534"/>
                  </a:lnTo>
                  <a:lnTo>
                    <a:pt x="49" y="1461"/>
                  </a:lnTo>
                  <a:lnTo>
                    <a:pt x="1" y="1364"/>
                  </a:lnTo>
                  <a:lnTo>
                    <a:pt x="1" y="1266"/>
                  </a:lnTo>
                  <a:lnTo>
                    <a:pt x="1" y="487"/>
                  </a:lnTo>
                  <a:lnTo>
                    <a:pt x="1" y="487"/>
                  </a:lnTo>
                  <a:lnTo>
                    <a:pt x="1" y="390"/>
                  </a:lnTo>
                  <a:lnTo>
                    <a:pt x="49" y="292"/>
                  </a:lnTo>
                  <a:lnTo>
                    <a:pt x="74" y="219"/>
                  </a:lnTo>
                  <a:lnTo>
                    <a:pt x="147" y="146"/>
                  </a:lnTo>
                  <a:lnTo>
                    <a:pt x="220" y="73"/>
                  </a:lnTo>
                  <a:lnTo>
                    <a:pt x="293" y="49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2168" y="0"/>
                  </a:lnTo>
                  <a:lnTo>
                    <a:pt x="2168" y="0"/>
                  </a:lnTo>
                  <a:lnTo>
                    <a:pt x="2266" y="0"/>
                  </a:lnTo>
                  <a:lnTo>
                    <a:pt x="2363" y="49"/>
                  </a:lnTo>
                  <a:lnTo>
                    <a:pt x="2461" y="73"/>
                  </a:lnTo>
                  <a:lnTo>
                    <a:pt x="2509" y="146"/>
                  </a:lnTo>
                  <a:lnTo>
                    <a:pt x="2582" y="219"/>
                  </a:lnTo>
                  <a:lnTo>
                    <a:pt x="2631" y="292"/>
                  </a:lnTo>
                  <a:lnTo>
                    <a:pt x="2655" y="390"/>
                  </a:lnTo>
                  <a:lnTo>
                    <a:pt x="2655" y="487"/>
                  </a:lnTo>
                  <a:lnTo>
                    <a:pt x="2655" y="1266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5" name="Google Shape;637;p41"/>
          <p:cNvGrpSpPr/>
          <p:nvPr/>
        </p:nvGrpSpPr>
        <p:grpSpPr>
          <a:xfrm>
            <a:off x="7894912" y="828553"/>
            <a:ext cx="296236" cy="260482"/>
            <a:chOff x="1929775" y="320925"/>
            <a:chExt cx="423800" cy="372650"/>
          </a:xfrm>
          <a:solidFill>
            <a:schemeClr val="bg1">
              <a:lumMod val="50000"/>
            </a:schemeClr>
          </a:solidFill>
        </p:grpSpPr>
        <p:sp>
          <p:nvSpPr>
            <p:cNvPr id="576" name="Google Shape;638;p41"/>
            <p:cNvSpPr/>
            <p:nvPr/>
          </p:nvSpPr>
          <p:spPr>
            <a:xfrm>
              <a:off x="1929775" y="320925"/>
              <a:ext cx="423800" cy="372650"/>
            </a:xfrm>
            <a:custGeom>
              <a:avLst/>
              <a:gdLst/>
              <a:ahLst/>
              <a:cxnLst/>
              <a:rect l="l" t="t" r="r" b="b"/>
              <a:pathLst>
                <a:path w="16952" h="14906" fill="none" extrusionOk="0">
                  <a:moveTo>
                    <a:pt x="16172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3"/>
                  </a:lnTo>
                  <a:lnTo>
                    <a:pt x="341" y="146"/>
                  </a:lnTo>
                  <a:lnTo>
                    <a:pt x="220" y="244"/>
                  </a:lnTo>
                  <a:lnTo>
                    <a:pt x="122" y="341"/>
                  </a:lnTo>
                  <a:lnTo>
                    <a:pt x="74" y="487"/>
                  </a:lnTo>
                  <a:lnTo>
                    <a:pt x="25" y="634"/>
                  </a:lnTo>
                  <a:lnTo>
                    <a:pt x="0" y="780"/>
                  </a:lnTo>
                  <a:lnTo>
                    <a:pt x="0" y="14126"/>
                  </a:lnTo>
                  <a:lnTo>
                    <a:pt x="0" y="14126"/>
                  </a:lnTo>
                  <a:lnTo>
                    <a:pt x="25" y="14272"/>
                  </a:lnTo>
                  <a:lnTo>
                    <a:pt x="74" y="14418"/>
                  </a:lnTo>
                  <a:lnTo>
                    <a:pt x="122" y="14565"/>
                  </a:lnTo>
                  <a:lnTo>
                    <a:pt x="220" y="14662"/>
                  </a:lnTo>
                  <a:lnTo>
                    <a:pt x="341" y="14759"/>
                  </a:lnTo>
                  <a:lnTo>
                    <a:pt x="488" y="14832"/>
                  </a:lnTo>
                  <a:lnTo>
                    <a:pt x="634" y="14881"/>
                  </a:lnTo>
                  <a:lnTo>
                    <a:pt x="780" y="14906"/>
                  </a:lnTo>
                  <a:lnTo>
                    <a:pt x="16172" y="14906"/>
                  </a:lnTo>
                  <a:lnTo>
                    <a:pt x="16172" y="14906"/>
                  </a:lnTo>
                  <a:lnTo>
                    <a:pt x="16318" y="14881"/>
                  </a:lnTo>
                  <a:lnTo>
                    <a:pt x="16464" y="14832"/>
                  </a:lnTo>
                  <a:lnTo>
                    <a:pt x="16611" y="14759"/>
                  </a:lnTo>
                  <a:lnTo>
                    <a:pt x="16732" y="14662"/>
                  </a:lnTo>
                  <a:lnTo>
                    <a:pt x="16830" y="14565"/>
                  </a:lnTo>
                  <a:lnTo>
                    <a:pt x="16878" y="14418"/>
                  </a:lnTo>
                  <a:lnTo>
                    <a:pt x="16927" y="14272"/>
                  </a:lnTo>
                  <a:lnTo>
                    <a:pt x="16952" y="14126"/>
                  </a:lnTo>
                  <a:lnTo>
                    <a:pt x="16952" y="780"/>
                  </a:lnTo>
                  <a:lnTo>
                    <a:pt x="16952" y="780"/>
                  </a:lnTo>
                  <a:lnTo>
                    <a:pt x="16927" y="634"/>
                  </a:lnTo>
                  <a:lnTo>
                    <a:pt x="16878" y="487"/>
                  </a:lnTo>
                  <a:lnTo>
                    <a:pt x="16830" y="341"/>
                  </a:lnTo>
                  <a:lnTo>
                    <a:pt x="16732" y="244"/>
                  </a:lnTo>
                  <a:lnTo>
                    <a:pt x="16611" y="146"/>
                  </a:lnTo>
                  <a:lnTo>
                    <a:pt x="16464" y="73"/>
                  </a:lnTo>
                  <a:lnTo>
                    <a:pt x="16318" y="25"/>
                  </a:lnTo>
                  <a:lnTo>
                    <a:pt x="16172" y="0"/>
                  </a:lnTo>
                  <a:lnTo>
                    <a:pt x="16172" y="0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639;p41"/>
            <p:cNvSpPr/>
            <p:nvPr/>
          </p:nvSpPr>
          <p:spPr>
            <a:xfrm>
              <a:off x="1954125" y="345275"/>
              <a:ext cx="375100" cy="323950"/>
            </a:xfrm>
            <a:custGeom>
              <a:avLst/>
              <a:gdLst/>
              <a:ahLst/>
              <a:cxnLst/>
              <a:rect l="l" t="t" r="r" b="b"/>
              <a:pathLst>
                <a:path w="15004" h="12958" fill="none" extrusionOk="0">
                  <a:moveTo>
                    <a:pt x="15003" y="12957"/>
                  </a:moveTo>
                  <a:lnTo>
                    <a:pt x="1" y="12957"/>
                  </a:lnTo>
                  <a:lnTo>
                    <a:pt x="1" y="0"/>
                  </a:lnTo>
                  <a:lnTo>
                    <a:pt x="15003" y="0"/>
                  </a:lnTo>
                  <a:lnTo>
                    <a:pt x="15003" y="12957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640;p41"/>
            <p:cNvSpPr/>
            <p:nvPr/>
          </p:nvSpPr>
          <p:spPr>
            <a:xfrm>
              <a:off x="2162375" y="534625"/>
              <a:ext cx="146750" cy="113275"/>
            </a:xfrm>
            <a:custGeom>
              <a:avLst/>
              <a:gdLst/>
              <a:ahLst/>
              <a:cxnLst/>
              <a:rect l="l" t="t" r="r" b="b"/>
              <a:pathLst>
                <a:path w="5870" h="4531" fill="none" extrusionOk="0">
                  <a:moveTo>
                    <a:pt x="0" y="2266"/>
                  </a:moveTo>
                  <a:lnTo>
                    <a:pt x="1534" y="244"/>
                  </a:lnTo>
                  <a:lnTo>
                    <a:pt x="1534" y="244"/>
                  </a:lnTo>
                  <a:lnTo>
                    <a:pt x="1632" y="147"/>
                  </a:lnTo>
                  <a:lnTo>
                    <a:pt x="1754" y="50"/>
                  </a:lnTo>
                  <a:lnTo>
                    <a:pt x="1875" y="1"/>
                  </a:lnTo>
                  <a:lnTo>
                    <a:pt x="2022" y="1"/>
                  </a:lnTo>
                  <a:lnTo>
                    <a:pt x="2143" y="1"/>
                  </a:lnTo>
                  <a:lnTo>
                    <a:pt x="2289" y="50"/>
                  </a:lnTo>
                  <a:lnTo>
                    <a:pt x="2411" y="147"/>
                  </a:lnTo>
                  <a:lnTo>
                    <a:pt x="2509" y="244"/>
                  </a:lnTo>
                  <a:lnTo>
                    <a:pt x="5870" y="453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641;p41"/>
            <p:cNvSpPr/>
            <p:nvPr/>
          </p:nvSpPr>
          <p:spPr>
            <a:xfrm>
              <a:off x="1974225" y="468875"/>
              <a:ext cx="232600" cy="179025"/>
            </a:xfrm>
            <a:custGeom>
              <a:avLst/>
              <a:gdLst/>
              <a:ahLst/>
              <a:cxnLst/>
              <a:rect l="l" t="t" r="r" b="b"/>
              <a:pathLst>
                <a:path w="9304" h="7161" fill="none" extrusionOk="0">
                  <a:moveTo>
                    <a:pt x="0" y="3995"/>
                  </a:moveTo>
                  <a:lnTo>
                    <a:pt x="2923" y="244"/>
                  </a:lnTo>
                  <a:lnTo>
                    <a:pt x="2923" y="244"/>
                  </a:lnTo>
                  <a:lnTo>
                    <a:pt x="3020" y="147"/>
                  </a:lnTo>
                  <a:lnTo>
                    <a:pt x="3142" y="49"/>
                  </a:lnTo>
                  <a:lnTo>
                    <a:pt x="3264" y="1"/>
                  </a:lnTo>
                  <a:lnTo>
                    <a:pt x="3410" y="1"/>
                  </a:lnTo>
                  <a:lnTo>
                    <a:pt x="3532" y="1"/>
                  </a:lnTo>
                  <a:lnTo>
                    <a:pt x="3678" y="49"/>
                  </a:lnTo>
                  <a:lnTo>
                    <a:pt x="3800" y="147"/>
                  </a:lnTo>
                  <a:lnTo>
                    <a:pt x="3897" y="244"/>
                  </a:lnTo>
                  <a:lnTo>
                    <a:pt x="9304" y="716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642;p41"/>
            <p:cNvSpPr/>
            <p:nvPr/>
          </p:nvSpPr>
          <p:spPr>
            <a:xfrm>
              <a:off x="2169675" y="396425"/>
              <a:ext cx="97450" cy="97450"/>
            </a:xfrm>
            <a:custGeom>
              <a:avLst/>
              <a:gdLst/>
              <a:ahLst/>
              <a:cxnLst/>
              <a:rect l="l" t="t" r="r" b="b"/>
              <a:pathLst>
                <a:path w="3898" h="3898" fill="none" extrusionOk="0">
                  <a:moveTo>
                    <a:pt x="1949" y="3897"/>
                  </a:moveTo>
                  <a:lnTo>
                    <a:pt x="1949" y="3897"/>
                  </a:lnTo>
                  <a:lnTo>
                    <a:pt x="1754" y="3897"/>
                  </a:lnTo>
                  <a:lnTo>
                    <a:pt x="1559" y="3873"/>
                  </a:lnTo>
                  <a:lnTo>
                    <a:pt x="1364" y="3824"/>
                  </a:lnTo>
                  <a:lnTo>
                    <a:pt x="1194" y="3751"/>
                  </a:lnTo>
                  <a:lnTo>
                    <a:pt x="1023" y="3678"/>
                  </a:lnTo>
                  <a:lnTo>
                    <a:pt x="853" y="3580"/>
                  </a:lnTo>
                  <a:lnTo>
                    <a:pt x="707" y="3459"/>
                  </a:lnTo>
                  <a:lnTo>
                    <a:pt x="560" y="3337"/>
                  </a:lnTo>
                  <a:lnTo>
                    <a:pt x="439" y="3191"/>
                  </a:lnTo>
                  <a:lnTo>
                    <a:pt x="317" y="3045"/>
                  </a:lnTo>
                  <a:lnTo>
                    <a:pt x="220" y="2874"/>
                  </a:lnTo>
                  <a:lnTo>
                    <a:pt x="146" y="2704"/>
                  </a:lnTo>
                  <a:lnTo>
                    <a:pt x="73" y="2533"/>
                  </a:lnTo>
                  <a:lnTo>
                    <a:pt x="25" y="2338"/>
                  </a:lnTo>
                  <a:lnTo>
                    <a:pt x="0" y="2168"/>
                  </a:lnTo>
                  <a:lnTo>
                    <a:pt x="0" y="1949"/>
                  </a:lnTo>
                  <a:lnTo>
                    <a:pt x="0" y="1949"/>
                  </a:lnTo>
                  <a:lnTo>
                    <a:pt x="0" y="1754"/>
                  </a:lnTo>
                  <a:lnTo>
                    <a:pt x="25" y="1559"/>
                  </a:lnTo>
                  <a:lnTo>
                    <a:pt x="73" y="1389"/>
                  </a:lnTo>
                  <a:lnTo>
                    <a:pt x="146" y="1194"/>
                  </a:lnTo>
                  <a:lnTo>
                    <a:pt x="220" y="1023"/>
                  </a:lnTo>
                  <a:lnTo>
                    <a:pt x="317" y="877"/>
                  </a:lnTo>
                  <a:lnTo>
                    <a:pt x="439" y="707"/>
                  </a:lnTo>
                  <a:lnTo>
                    <a:pt x="560" y="585"/>
                  </a:lnTo>
                  <a:lnTo>
                    <a:pt x="707" y="463"/>
                  </a:lnTo>
                  <a:lnTo>
                    <a:pt x="853" y="341"/>
                  </a:lnTo>
                  <a:lnTo>
                    <a:pt x="1023" y="244"/>
                  </a:lnTo>
                  <a:lnTo>
                    <a:pt x="1194" y="171"/>
                  </a:lnTo>
                  <a:lnTo>
                    <a:pt x="1364" y="98"/>
                  </a:lnTo>
                  <a:lnTo>
                    <a:pt x="1559" y="49"/>
                  </a:lnTo>
                  <a:lnTo>
                    <a:pt x="1754" y="25"/>
                  </a:lnTo>
                  <a:lnTo>
                    <a:pt x="1949" y="0"/>
                  </a:lnTo>
                  <a:lnTo>
                    <a:pt x="1949" y="0"/>
                  </a:lnTo>
                  <a:lnTo>
                    <a:pt x="2144" y="25"/>
                  </a:lnTo>
                  <a:lnTo>
                    <a:pt x="2338" y="49"/>
                  </a:lnTo>
                  <a:lnTo>
                    <a:pt x="2533" y="98"/>
                  </a:lnTo>
                  <a:lnTo>
                    <a:pt x="2704" y="171"/>
                  </a:lnTo>
                  <a:lnTo>
                    <a:pt x="2874" y="244"/>
                  </a:lnTo>
                  <a:lnTo>
                    <a:pt x="3020" y="341"/>
                  </a:lnTo>
                  <a:lnTo>
                    <a:pt x="3191" y="463"/>
                  </a:lnTo>
                  <a:lnTo>
                    <a:pt x="3313" y="585"/>
                  </a:lnTo>
                  <a:lnTo>
                    <a:pt x="3459" y="707"/>
                  </a:lnTo>
                  <a:lnTo>
                    <a:pt x="3556" y="877"/>
                  </a:lnTo>
                  <a:lnTo>
                    <a:pt x="3654" y="1023"/>
                  </a:lnTo>
                  <a:lnTo>
                    <a:pt x="3727" y="1194"/>
                  </a:lnTo>
                  <a:lnTo>
                    <a:pt x="3800" y="1389"/>
                  </a:lnTo>
                  <a:lnTo>
                    <a:pt x="3848" y="1559"/>
                  </a:lnTo>
                  <a:lnTo>
                    <a:pt x="3873" y="1754"/>
                  </a:lnTo>
                  <a:lnTo>
                    <a:pt x="3897" y="1949"/>
                  </a:lnTo>
                  <a:lnTo>
                    <a:pt x="3897" y="1949"/>
                  </a:lnTo>
                  <a:lnTo>
                    <a:pt x="3873" y="2168"/>
                  </a:lnTo>
                  <a:lnTo>
                    <a:pt x="3848" y="2338"/>
                  </a:lnTo>
                  <a:lnTo>
                    <a:pt x="3800" y="2533"/>
                  </a:lnTo>
                  <a:lnTo>
                    <a:pt x="3727" y="2704"/>
                  </a:lnTo>
                  <a:lnTo>
                    <a:pt x="3654" y="2874"/>
                  </a:lnTo>
                  <a:lnTo>
                    <a:pt x="3556" y="3045"/>
                  </a:lnTo>
                  <a:lnTo>
                    <a:pt x="3459" y="3191"/>
                  </a:lnTo>
                  <a:lnTo>
                    <a:pt x="3313" y="3337"/>
                  </a:lnTo>
                  <a:lnTo>
                    <a:pt x="3191" y="3459"/>
                  </a:lnTo>
                  <a:lnTo>
                    <a:pt x="3020" y="3580"/>
                  </a:lnTo>
                  <a:lnTo>
                    <a:pt x="2874" y="3678"/>
                  </a:lnTo>
                  <a:lnTo>
                    <a:pt x="2704" y="3751"/>
                  </a:lnTo>
                  <a:lnTo>
                    <a:pt x="2533" y="3824"/>
                  </a:lnTo>
                  <a:lnTo>
                    <a:pt x="2338" y="3873"/>
                  </a:lnTo>
                  <a:lnTo>
                    <a:pt x="2144" y="3897"/>
                  </a:lnTo>
                  <a:lnTo>
                    <a:pt x="1949" y="3897"/>
                  </a:lnTo>
                  <a:lnTo>
                    <a:pt x="1949" y="3897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81" name="Google Shape;643;p41"/>
          <p:cNvSpPr/>
          <p:nvPr/>
        </p:nvSpPr>
        <p:spPr>
          <a:xfrm>
            <a:off x="8391704" y="819201"/>
            <a:ext cx="242605" cy="279216"/>
          </a:xfrm>
          <a:custGeom>
            <a:avLst/>
            <a:gdLst/>
            <a:ahLst/>
            <a:cxnLst/>
            <a:rect l="l" t="t" r="r" b="b"/>
            <a:pathLst>
              <a:path w="13883" h="15978" fill="none" extrusionOk="0">
                <a:moveTo>
                  <a:pt x="3240" y="3240"/>
                </a:moveTo>
                <a:lnTo>
                  <a:pt x="3240" y="12616"/>
                </a:lnTo>
                <a:lnTo>
                  <a:pt x="3240" y="12616"/>
                </a:lnTo>
                <a:lnTo>
                  <a:pt x="2899" y="12592"/>
                </a:lnTo>
                <a:lnTo>
                  <a:pt x="2558" y="12592"/>
                </a:lnTo>
                <a:lnTo>
                  <a:pt x="2193" y="12641"/>
                </a:lnTo>
                <a:lnTo>
                  <a:pt x="1827" y="12738"/>
                </a:lnTo>
                <a:lnTo>
                  <a:pt x="1827" y="12738"/>
                </a:lnTo>
                <a:lnTo>
                  <a:pt x="1608" y="12811"/>
                </a:lnTo>
                <a:lnTo>
                  <a:pt x="1389" y="12909"/>
                </a:lnTo>
                <a:lnTo>
                  <a:pt x="1194" y="13030"/>
                </a:lnTo>
                <a:lnTo>
                  <a:pt x="999" y="13128"/>
                </a:lnTo>
                <a:lnTo>
                  <a:pt x="804" y="13274"/>
                </a:lnTo>
                <a:lnTo>
                  <a:pt x="658" y="13396"/>
                </a:lnTo>
                <a:lnTo>
                  <a:pt x="512" y="13542"/>
                </a:lnTo>
                <a:lnTo>
                  <a:pt x="390" y="13688"/>
                </a:lnTo>
                <a:lnTo>
                  <a:pt x="269" y="13858"/>
                </a:lnTo>
                <a:lnTo>
                  <a:pt x="171" y="14005"/>
                </a:lnTo>
                <a:lnTo>
                  <a:pt x="98" y="14175"/>
                </a:lnTo>
                <a:lnTo>
                  <a:pt x="49" y="14346"/>
                </a:lnTo>
                <a:lnTo>
                  <a:pt x="25" y="14492"/>
                </a:lnTo>
                <a:lnTo>
                  <a:pt x="1" y="14662"/>
                </a:lnTo>
                <a:lnTo>
                  <a:pt x="25" y="14833"/>
                </a:lnTo>
                <a:lnTo>
                  <a:pt x="49" y="14979"/>
                </a:lnTo>
                <a:lnTo>
                  <a:pt x="49" y="14979"/>
                </a:lnTo>
                <a:lnTo>
                  <a:pt x="122" y="15149"/>
                </a:lnTo>
                <a:lnTo>
                  <a:pt x="196" y="15295"/>
                </a:lnTo>
                <a:lnTo>
                  <a:pt x="293" y="15417"/>
                </a:lnTo>
                <a:lnTo>
                  <a:pt x="415" y="15539"/>
                </a:lnTo>
                <a:lnTo>
                  <a:pt x="561" y="15636"/>
                </a:lnTo>
                <a:lnTo>
                  <a:pt x="707" y="15734"/>
                </a:lnTo>
                <a:lnTo>
                  <a:pt x="877" y="15807"/>
                </a:lnTo>
                <a:lnTo>
                  <a:pt x="1072" y="15880"/>
                </a:lnTo>
                <a:lnTo>
                  <a:pt x="1243" y="15929"/>
                </a:lnTo>
                <a:lnTo>
                  <a:pt x="1462" y="15953"/>
                </a:lnTo>
                <a:lnTo>
                  <a:pt x="1657" y="15977"/>
                </a:lnTo>
                <a:lnTo>
                  <a:pt x="1876" y="15977"/>
                </a:lnTo>
                <a:lnTo>
                  <a:pt x="2095" y="15953"/>
                </a:lnTo>
                <a:lnTo>
                  <a:pt x="2339" y="15929"/>
                </a:lnTo>
                <a:lnTo>
                  <a:pt x="2558" y="15880"/>
                </a:lnTo>
                <a:lnTo>
                  <a:pt x="2801" y="15831"/>
                </a:lnTo>
                <a:lnTo>
                  <a:pt x="2801" y="15831"/>
                </a:lnTo>
                <a:lnTo>
                  <a:pt x="3216" y="15661"/>
                </a:lnTo>
                <a:lnTo>
                  <a:pt x="3581" y="15466"/>
                </a:lnTo>
                <a:lnTo>
                  <a:pt x="3897" y="15247"/>
                </a:lnTo>
                <a:lnTo>
                  <a:pt x="4165" y="14979"/>
                </a:lnTo>
                <a:lnTo>
                  <a:pt x="4360" y="14711"/>
                </a:lnTo>
                <a:lnTo>
                  <a:pt x="4458" y="14565"/>
                </a:lnTo>
                <a:lnTo>
                  <a:pt x="4531" y="14419"/>
                </a:lnTo>
                <a:lnTo>
                  <a:pt x="4579" y="14272"/>
                </a:lnTo>
                <a:lnTo>
                  <a:pt x="4604" y="14126"/>
                </a:lnTo>
                <a:lnTo>
                  <a:pt x="4628" y="13980"/>
                </a:lnTo>
                <a:lnTo>
                  <a:pt x="4628" y="13834"/>
                </a:lnTo>
                <a:lnTo>
                  <a:pt x="4628" y="6187"/>
                </a:lnTo>
                <a:lnTo>
                  <a:pt x="12470" y="3727"/>
                </a:lnTo>
                <a:lnTo>
                  <a:pt x="12470" y="10108"/>
                </a:lnTo>
                <a:lnTo>
                  <a:pt x="12470" y="10108"/>
                </a:lnTo>
                <a:lnTo>
                  <a:pt x="12154" y="10083"/>
                </a:lnTo>
                <a:lnTo>
                  <a:pt x="11813" y="10083"/>
                </a:lnTo>
                <a:lnTo>
                  <a:pt x="11447" y="10132"/>
                </a:lnTo>
                <a:lnTo>
                  <a:pt x="11082" y="10230"/>
                </a:lnTo>
                <a:lnTo>
                  <a:pt x="11082" y="10230"/>
                </a:lnTo>
                <a:lnTo>
                  <a:pt x="10863" y="10303"/>
                </a:lnTo>
                <a:lnTo>
                  <a:pt x="10644" y="10400"/>
                </a:lnTo>
                <a:lnTo>
                  <a:pt x="10425" y="10522"/>
                </a:lnTo>
                <a:lnTo>
                  <a:pt x="10254" y="10619"/>
                </a:lnTo>
                <a:lnTo>
                  <a:pt x="10059" y="10765"/>
                </a:lnTo>
                <a:lnTo>
                  <a:pt x="9913" y="10887"/>
                </a:lnTo>
                <a:lnTo>
                  <a:pt x="9767" y="11033"/>
                </a:lnTo>
                <a:lnTo>
                  <a:pt x="9621" y="11179"/>
                </a:lnTo>
                <a:lnTo>
                  <a:pt x="9523" y="11350"/>
                </a:lnTo>
                <a:lnTo>
                  <a:pt x="9426" y="11496"/>
                </a:lnTo>
                <a:lnTo>
                  <a:pt x="9353" y="11666"/>
                </a:lnTo>
                <a:lnTo>
                  <a:pt x="9304" y="11837"/>
                </a:lnTo>
                <a:lnTo>
                  <a:pt x="9280" y="11983"/>
                </a:lnTo>
                <a:lnTo>
                  <a:pt x="9256" y="12154"/>
                </a:lnTo>
                <a:lnTo>
                  <a:pt x="9280" y="12324"/>
                </a:lnTo>
                <a:lnTo>
                  <a:pt x="9304" y="12470"/>
                </a:lnTo>
                <a:lnTo>
                  <a:pt x="9304" y="12470"/>
                </a:lnTo>
                <a:lnTo>
                  <a:pt x="9377" y="12641"/>
                </a:lnTo>
                <a:lnTo>
                  <a:pt x="9450" y="12787"/>
                </a:lnTo>
                <a:lnTo>
                  <a:pt x="9548" y="12909"/>
                </a:lnTo>
                <a:lnTo>
                  <a:pt x="9670" y="13030"/>
                </a:lnTo>
                <a:lnTo>
                  <a:pt x="9816" y="13128"/>
                </a:lnTo>
                <a:lnTo>
                  <a:pt x="9962" y="13225"/>
                </a:lnTo>
                <a:lnTo>
                  <a:pt x="10132" y="13298"/>
                </a:lnTo>
                <a:lnTo>
                  <a:pt x="10303" y="13371"/>
                </a:lnTo>
                <a:lnTo>
                  <a:pt x="10498" y="13420"/>
                </a:lnTo>
                <a:lnTo>
                  <a:pt x="10717" y="13444"/>
                </a:lnTo>
                <a:lnTo>
                  <a:pt x="10912" y="13469"/>
                </a:lnTo>
                <a:lnTo>
                  <a:pt x="11131" y="13469"/>
                </a:lnTo>
                <a:lnTo>
                  <a:pt x="11350" y="13444"/>
                </a:lnTo>
                <a:lnTo>
                  <a:pt x="11594" y="13420"/>
                </a:lnTo>
                <a:lnTo>
                  <a:pt x="11813" y="13371"/>
                </a:lnTo>
                <a:lnTo>
                  <a:pt x="12056" y="13323"/>
                </a:lnTo>
                <a:lnTo>
                  <a:pt x="12056" y="13323"/>
                </a:lnTo>
                <a:lnTo>
                  <a:pt x="12422" y="13176"/>
                </a:lnTo>
                <a:lnTo>
                  <a:pt x="12763" y="13006"/>
                </a:lnTo>
                <a:lnTo>
                  <a:pt x="13055" y="12787"/>
                </a:lnTo>
                <a:lnTo>
                  <a:pt x="13323" y="12568"/>
                </a:lnTo>
                <a:lnTo>
                  <a:pt x="13542" y="12324"/>
                </a:lnTo>
                <a:lnTo>
                  <a:pt x="13713" y="12056"/>
                </a:lnTo>
                <a:lnTo>
                  <a:pt x="13810" y="11788"/>
                </a:lnTo>
                <a:lnTo>
                  <a:pt x="13859" y="11642"/>
                </a:lnTo>
                <a:lnTo>
                  <a:pt x="13883" y="11520"/>
                </a:lnTo>
                <a:lnTo>
                  <a:pt x="13883" y="0"/>
                </a:lnTo>
                <a:lnTo>
                  <a:pt x="3240" y="324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12175" cap="rnd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2" name="Google Shape;644;p41"/>
          <p:cNvSpPr/>
          <p:nvPr/>
        </p:nvSpPr>
        <p:spPr>
          <a:xfrm>
            <a:off x="8878205" y="820058"/>
            <a:ext cx="209403" cy="277503"/>
          </a:xfrm>
          <a:custGeom>
            <a:avLst/>
            <a:gdLst/>
            <a:ahLst/>
            <a:cxnLst/>
            <a:rect l="l" t="t" r="r" b="b"/>
            <a:pathLst>
              <a:path w="11983" h="15880" fill="none" extrusionOk="0">
                <a:moveTo>
                  <a:pt x="5992" y="0"/>
                </a:moveTo>
                <a:lnTo>
                  <a:pt x="5992" y="0"/>
                </a:lnTo>
                <a:lnTo>
                  <a:pt x="5675" y="0"/>
                </a:lnTo>
                <a:lnTo>
                  <a:pt x="5383" y="25"/>
                </a:lnTo>
                <a:lnTo>
                  <a:pt x="5091" y="73"/>
                </a:lnTo>
                <a:lnTo>
                  <a:pt x="4774" y="122"/>
                </a:lnTo>
                <a:lnTo>
                  <a:pt x="4506" y="195"/>
                </a:lnTo>
                <a:lnTo>
                  <a:pt x="4214" y="268"/>
                </a:lnTo>
                <a:lnTo>
                  <a:pt x="3654" y="463"/>
                </a:lnTo>
                <a:lnTo>
                  <a:pt x="3142" y="731"/>
                </a:lnTo>
                <a:lnTo>
                  <a:pt x="2631" y="1023"/>
                </a:lnTo>
                <a:lnTo>
                  <a:pt x="2192" y="1364"/>
                </a:lnTo>
                <a:lnTo>
                  <a:pt x="1754" y="1754"/>
                </a:lnTo>
                <a:lnTo>
                  <a:pt x="1364" y="2192"/>
                </a:lnTo>
                <a:lnTo>
                  <a:pt x="1023" y="2631"/>
                </a:lnTo>
                <a:lnTo>
                  <a:pt x="731" y="3142"/>
                </a:lnTo>
                <a:lnTo>
                  <a:pt x="463" y="3653"/>
                </a:lnTo>
                <a:lnTo>
                  <a:pt x="268" y="4214"/>
                </a:lnTo>
                <a:lnTo>
                  <a:pt x="195" y="4506"/>
                </a:lnTo>
                <a:lnTo>
                  <a:pt x="122" y="4774"/>
                </a:lnTo>
                <a:lnTo>
                  <a:pt x="73" y="5090"/>
                </a:lnTo>
                <a:lnTo>
                  <a:pt x="25" y="5383"/>
                </a:lnTo>
                <a:lnTo>
                  <a:pt x="0" y="5675"/>
                </a:lnTo>
                <a:lnTo>
                  <a:pt x="0" y="5991"/>
                </a:lnTo>
                <a:lnTo>
                  <a:pt x="0" y="5991"/>
                </a:lnTo>
                <a:lnTo>
                  <a:pt x="25" y="6430"/>
                </a:lnTo>
                <a:lnTo>
                  <a:pt x="73" y="6868"/>
                </a:lnTo>
                <a:lnTo>
                  <a:pt x="147" y="7331"/>
                </a:lnTo>
                <a:lnTo>
                  <a:pt x="268" y="7769"/>
                </a:lnTo>
                <a:lnTo>
                  <a:pt x="390" y="8208"/>
                </a:lnTo>
                <a:lnTo>
                  <a:pt x="561" y="8646"/>
                </a:lnTo>
                <a:lnTo>
                  <a:pt x="731" y="9085"/>
                </a:lnTo>
                <a:lnTo>
                  <a:pt x="926" y="9523"/>
                </a:lnTo>
                <a:lnTo>
                  <a:pt x="1145" y="9937"/>
                </a:lnTo>
                <a:lnTo>
                  <a:pt x="1389" y="10375"/>
                </a:lnTo>
                <a:lnTo>
                  <a:pt x="1900" y="11179"/>
                </a:lnTo>
                <a:lnTo>
                  <a:pt x="2436" y="11958"/>
                </a:lnTo>
                <a:lnTo>
                  <a:pt x="2996" y="12689"/>
                </a:lnTo>
                <a:lnTo>
                  <a:pt x="3556" y="13371"/>
                </a:lnTo>
                <a:lnTo>
                  <a:pt x="4092" y="13980"/>
                </a:lnTo>
                <a:lnTo>
                  <a:pt x="4603" y="14540"/>
                </a:lnTo>
                <a:lnTo>
                  <a:pt x="5066" y="15003"/>
                </a:lnTo>
                <a:lnTo>
                  <a:pt x="5724" y="15636"/>
                </a:lnTo>
                <a:lnTo>
                  <a:pt x="5992" y="15880"/>
                </a:lnTo>
                <a:lnTo>
                  <a:pt x="5992" y="15880"/>
                </a:lnTo>
                <a:lnTo>
                  <a:pt x="6260" y="15636"/>
                </a:lnTo>
                <a:lnTo>
                  <a:pt x="6917" y="15003"/>
                </a:lnTo>
                <a:lnTo>
                  <a:pt x="7380" y="14540"/>
                </a:lnTo>
                <a:lnTo>
                  <a:pt x="7891" y="13980"/>
                </a:lnTo>
                <a:lnTo>
                  <a:pt x="8427" y="13371"/>
                </a:lnTo>
                <a:lnTo>
                  <a:pt x="8987" y="12689"/>
                </a:lnTo>
                <a:lnTo>
                  <a:pt x="9548" y="11958"/>
                </a:lnTo>
                <a:lnTo>
                  <a:pt x="10083" y="11179"/>
                </a:lnTo>
                <a:lnTo>
                  <a:pt x="10595" y="10375"/>
                </a:lnTo>
                <a:lnTo>
                  <a:pt x="10838" y="9937"/>
                </a:lnTo>
                <a:lnTo>
                  <a:pt x="11058" y="9523"/>
                </a:lnTo>
                <a:lnTo>
                  <a:pt x="11252" y="9085"/>
                </a:lnTo>
                <a:lnTo>
                  <a:pt x="11423" y="8646"/>
                </a:lnTo>
                <a:lnTo>
                  <a:pt x="11593" y="8208"/>
                </a:lnTo>
                <a:lnTo>
                  <a:pt x="11715" y="7769"/>
                </a:lnTo>
                <a:lnTo>
                  <a:pt x="11837" y="7331"/>
                </a:lnTo>
                <a:lnTo>
                  <a:pt x="11910" y="6868"/>
                </a:lnTo>
                <a:lnTo>
                  <a:pt x="11959" y="6430"/>
                </a:lnTo>
                <a:lnTo>
                  <a:pt x="11983" y="5991"/>
                </a:lnTo>
                <a:lnTo>
                  <a:pt x="11983" y="5991"/>
                </a:lnTo>
                <a:lnTo>
                  <a:pt x="11983" y="5675"/>
                </a:lnTo>
                <a:lnTo>
                  <a:pt x="11959" y="5383"/>
                </a:lnTo>
                <a:lnTo>
                  <a:pt x="11910" y="5090"/>
                </a:lnTo>
                <a:lnTo>
                  <a:pt x="11861" y="4774"/>
                </a:lnTo>
                <a:lnTo>
                  <a:pt x="11788" y="4506"/>
                </a:lnTo>
                <a:lnTo>
                  <a:pt x="11715" y="4214"/>
                </a:lnTo>
                <a:lnTo>
                  <a:pt x="11520" y="3653"/>
                </a:lnTo>
                <a:lnTo>
                  <a:pt x="11252" y="3142"/>
                </a:lnTo>
                <a:lnTo>
                  <a:pt x="10960" y="2631"/>
                </a:lnTo>
                <a:lnTo>
                  <a:pt x="10619" y="2192"/>
                </a:lnTo>
                <a:lnTo>
                  <a:pt x="10229" y="1754"/>
                </a:lnTo>
                <a:lnTo>
                  <a:pt x="9791" y="1364"/>
                </a:lnTo>
                <a:lnTo>
                  <a:pt x="9353" y="1023"/>
                </a:lnTo>
                <a:lnTo>
                  <a:pt x="8841" y="731"/>
                </a:lnTo>
                <a:lnTo>
                  <a:pt x="8330" y="463"/>
                </a:lnTo>
                <a:lnTo>
                  <a:pt x="7770" y="268"/>
                </a:lnTo>
                <a:lnTo>
                  <a:pt x="7477" y="195"/>
                </a:lnTo>
                <a:lnTo>
                  <a:pt x="7209" y="122"/>
                </a:lnTo>
                <a:lnTo>
                  <a:pt x="6893" y="73"/>
                </a:lnTo>
                <a:lnTo>
                  <a:pt x="6601" y="25"/>
                </a:lnTo>
                <a:lnTo>
                  <a:pt x="6308" y="0"/>
                </a:lnTo>
                <a:lnTo>
                  <a:pt x="5992" y="0"/>
                </a:lnTo>
                <a:lnTo>
                  <a:pt x="5992" y="0"/>
                </a:lnTo>
                <a:close/>
                <a:moveTo>
                  <a:pt x="5992" y="8549"/>
                </a:moveTo>
                <a:lnTo>
                  <a:pt x="5992" y="8549"/>
                </a:lnTo>
                <a:lnTo>
                  <a:pt x="5724" y="8549"/>
                </a:lnTo>
                <a:lnTo>
                  <a:pt x="5480" y="8500"/>
                </a:lnTo>
                <a:lnTo>
                  <a:pt x="5237" y="8451"/>
                </a:lnTo>
                <a:lnTo>
                  <a:pt x="4993" y="8354"/>
                </a:lnTo>
                <a:lnTo>
                  <a:pt x="4774" y="8257"/>
                </a:lnTo>
                <a:lnTo>
                  <a:pt x="4555" y="8110"/>
                </a:lnTo>
                <a:lnTo>
                  <a:pt x="4360" y="7964"/>
                </a:lnTo>
                <a:lnTo>
                  <a:pt x="4189" y="7794"/>
                </a:lnTo>
                <a:lnTo>
                  <a:pt x="4019" y="7623"/>
                </a:lnTo>
                <a:lnTo>
                  <a:pt x="3873" y="7428"/>
                </a:lnTo>
                <a:lnTo>
                  <a:pt x="3727" y="7209"/>
                </a:lnTo>
                <a:lnTo>
                  <a:pt x="3629" y="6990"/>
                </a:lnTo>
                <a:lnTo>
                  <a:pt x="3532" y="6746"/>
                </a:lnTo>
                <a:lnTo>
                  <a:pt x="3483" y="6503"/>
                </a:lnTo>
                <a:lnTo>
                  <a:pt x="3434" y="6259"/>
                </a:lnTo>
                <a:lnTo>
                  <a:pt x="3434" y="5991"/>
                </a:lnTo>
                <a:lnTo>
                  <a:pt x="3434" y="5991"/>
                </a:lnTo>
                <a:lnTo>
                  <a:pt x="3434" y="5724"/>
                </a:lnTo>
                <a:lnTo>
                  <a:pt x="3483" y="5480"/>
                </a:lnTo>
                <a:lnTo>
                  <a:pt x="3532" y="5236"/>
                </a:lnTo>
                <a:lnTo>
                  <a:pt x="3629" y="4993"/>
                </a:lnTo>
                <a:lnTo>
                  <a:pt x="3727" y="4774"/>
                </a:lnTo>
                <a:lnTo>
                  <a:pt x="3873" y="4555"/>
                </a:lnTo>
                <a:lnTo>
                  <a:pt x="4019" y="4360"/>
                </a:lnTo>
                <a:lnTo>
                  <a:pt x="4189" y="4189"/>
                </a:lnTo>
                <a:lnTo>
                  <a:pt x="4360" y="4019"/>
                </a:lnTo>
                <a:lnTo>
                  <a:pt x="4555" y="3873"/>
                </a:lnTo>
                <a:lnTo>
                  <a:pt x="4774" y="3726"/>
                </a:lnTo>
                <a:lnTo>
                  <a:pt x="4993" y="3629"/>
                </a:lnTo>
                <a:lnTo>
                  <a:pt x="5237" y="3532"/>
                </a:lnTo>
                <a:lnTo>
                  <a:pt x="5480" y="3483"/>
                </a:lnTo>
                <a:lnTo>
                  <a:pt x="5724" y="3434"/>
                </a:lnTo>
                <a:lnTo>
                  <a:pt x="5992" y="3434"/>
                </a:lnTo>
                <a:lnTo>
                  <a:pt x="5992" y="3434"/>
                </a:lnTo>
                <a:lnTo>
                  <a:pt x="6260" y="3434"/>
                </a:lnTo>
                <a:lnTo>
                  <a:pt x="6503" y="3483"/>
                </a:lnTo>
                <a:lnTo>
                  <a:pt x="6747" y="3532"/>
                </a:lnTo>
                <a:lnTo>
                  <a:pt x="6990" y="3629"/>
                </a:lnTo>
                <a:lnTo>
                  <a:pt x="7209" y="3726"/>
                </a:lnTo>
                <a:lnTo>
                  <a:pt x="7429" y="3873"/>
                </a:lnTo>
                <a:lnTo>
                  <a:pt x="7623" y="4019"/>
                </a:lnTo>
                <a:lnTo>
                  <a:pt x="7794" y="4189"/>
                </a:lnTo>
                <a:lnTo>
                  <a:pt x="7964" y="4360"/>
                </a:lnTo>
                <a:lnTo>
                  <a:pt x="8111" y="4555"/>
                </a:lnTo>
                <a:lnTo>
                  <a:pt x="8257" y="4774"/>
                </a:lnTo>
                <a:lnTo>
                  <a:pt x="8354" y="4993"/>
                </a:lnTo>
                <a:lnTo>
                  <a:pt x="8452" y="5236"/>
                </a:lnTo>
                <a:lnTo>
                  <a:pt x="8500" y="5480"/>
                </a:lnTo>
                <a:lnTo>
                  <a:pt x="8549" y="5724"/>
                </a:lnTo>
                <a:lnTo>
                  <a:pt x="8549" y="5991"/>
                </a:lnTo>
                <a:lnTo>
                  <a:pt x="8549" y="5991"/>
                </a:lnTo>
                <a:lnTo>
                  <a:pt x="8549" y="6259"/>
                </a:lnTo>
                <a:lnTo>
                  <a:pt x="8500" y="6503"/>
                </a:lnTo>
                <a:lnTo>
                  <a:pt x="8452" y="6746"/>
                </a:lnTo>
                <a:lnTo>
                  <a:pt x="8354" y="6990"/>
                </a:lnTo>
                <a:lnTo>
                  <a:pt x="8257" y="7209"/>
                </a:lnTo>
                <a:lnTo>
                  <a:pt x="8111" y="7428"/>
                </a:lnTo>
                <a:lnTo>
                  <a:pt x="7964" y="7623"/>
                </a:lnTo>
                <a:lnTo>
                  <a:pt x="7794" y="7794"/>
                </a:lnTo>
                <a:lnTo>
                  <a:pt x="7623" y="7964"/>
                </a:lnTo>
                <a:lnTo>
                  <a:pt x="7429" y="8110"/>
                </a:lnTo>
                <a:lnTo>
                  <a:pt x="7209" y="8257"/>
                </a:lnTo>
                <a:lnTo>
                  <a:pt x="6990" y="8354"/>
                </a:lnTo>
                <a:lnTo>
                  <a:pt x="6747" y="8451"/>
                </a:lnTo>
                <a:lnTo>
                  <a:pt x="6503" y="8500"/>
                </a:lnTo>
                <a:lnTo>
                  <a:pt x="6260" y="8549"/>
                </a:lnTo>
                <a:lnTo>
                  <a:pt x="5992" y="8549"/>
                </a:lnTo>
                <a:lnTo>
                  <a:pt x="5992" y="8549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12175" cap="rnd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3" name="Google Shape;645;p41"/>
          <p:cNvGrpSpPr/>
          <p:nvPr/>
        </p:nvGrpSpPr>
        <p:grpSpPr>
          <a:xfrm>
            <a:off x="9782456" y="799178"/>
            <a:ext cx="280072" cy="319216"/>
            <a:chOff x="4630125" y="278900"/>
            <a:chExt cx="400675" cy="456675"/>
          </a:xfrm>
          <a:solidFill>
            <a:schemeClr val="bg1">
              <a:lumMod val="50000"/>
            </a:schemeClr>
          </a:solidFill>
        </p:grpSpPr>
        <p:sp>
          <p:nvSpPr>
            <p:cNvPr id="584" name="Google Shape;646;p41"/>
            <p:cNvSpPr/>
            <p:nvPr/>
          </p:nvSpPr>
          <p:spPr>
            <a:xfrm>
              <a:off x="4659350" y="3288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12763" y="1"/>
                  </a:moveTo>
                  <a:lnTo>
                    <a:pt x="926" y="1"/>
                  </a:lnTo>
                  <a:lnTo>
                    <a:pt x="926" y="1"/>
                  </a:lnTo>
                  <a:lnTo>
                    <a:pt x="731" y="25"/>
                  </a:lnTo>
                  <a:lnTo>
                    <a:pt x="561" y="74"/>
                  </a:lnTo>
                  <a:lnTo>
                    <a:pt x="390" y="171"/>
                  </a:lnTo>
                  <a:lnTo>
                    <a:pt x="269" y="269"/>
                  </a:lnTo>
                  <a:lnTo>
                    <a:pt x="147" y="415"/>
                  </a:lnTo>
                  <a:lnTo>
                    <a:pt x="74" y="561"/>
                  </a:lnTo>
                  <a:lnTo>
                    <a:pt x="1" y="732"/>
                  </a:lnTo>
                  <a:lnTo>
                    <a:pt x="1" y="926"/>
                  </a:lnTo>
                  <a:lnTo>
                    <a:pt x="1" y="2948"/>
                  </a:lnTo>
                  <a:lnTo>
                    <a:pt x="1" y="2948"/>
                  </a:lnTo>
                  <a:lnTo>
                    <a:pt x="1" y="3143"/>
                  </a:lnTo>
                  <a:lnTo>
                    <a:pt x="74" y="3313"/>
                  </a:lnTo>
                  <a:lnTo>
                    <a:pt x="147" y="3459"/>
                  </a:lnTo>
                  <a:lnTo>
                    <a:pt x="269" y="3605"/>
                  </a:lnTo>
                  <a:lnTo>
                    <a:pt x="390" y="3727"/>
                  </a:lnTo>
                  <a:lnTo>
                    <a:pt x="561" y="3800"/>
                  </a:lnTo>
                  <a:lnTo>
                    <a:pt x="731" y="3849"/>
                  </a:lnTo>
                  <a:lnTo>
                    <a:pt x="926" y="3873"/>
                  </a:lnTo>
                  <a:lnTo>
                    <a:pt x="12763" y="3873"/>
                  </a:lnTo>
                  <a:lnTo>
                    <a:pt x="14857" y="1949"/>
                  </a:lnTo>
                  <a:lnTo>
                    <a:pt x="12763" y="1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647;p41"/>
            <p:cNvSpPr/>
            <p:nvPr/>
          </p:nvSpPr>
          <p:spPr>
            <a:xfrm>
              <a:off x="4630125" y="4524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2095" y="1"/>
                  </a:moveTo>
                  <a:lnTo>
                    <a:pt x="13932" y="1"/>
                  </a:lnTo>
                  <a:lnTo>
                    <a:pt x="13932" y="1"/>
                  </a:lnTo>
                  <a:lnTo>
                    <a:pt x="14126" y="25"/>
                  </a:lnTo>
                  <a:lnTo>
                    <a:pt x="14297" y="74"/>
                  </a:lnTo>
                  <a:lnTo>
                    <a:pt x="14467" y="147"/>
                  </a:lnTo>
                  <a:lnTo>
                    <a:pt x="14589" y="269"/>
                  </a:lnTo>
                  <a:lnTo>
                    <a:pt x="14711" y="415"/>
                  </a:lnTo>
                  <a:lnTo>
                    <a:pt x="14784" y="561"/>
                  </a:lnTo>
                  <a:lnTo>
                    <a:pt x="14857" y="732"/>
                  </a:lnTo>
                  <a:lnTo>
                    <a:pt x="14857" y="926"/>
                  </a:lnTo>
                  <a:lnTo>
                    <a:pt x="14857" y="2948"/>
                  </a:lnTo>
                  <a:lnTo>
                    <a:pt x="14857" y="2948"/>
                  </a:lnTo>
                  <a:lnTo>
                    <a:pt x="14857" y="3143"/>
                  </a:lnTo>
                  <a:lnTo>
                    <a:pt x="14784" y="3313"/>
                  </a:lnTo>
                  <a:lnTo>
                    <a:pt x="14711" y="3459"/>
                  </a:lnTo>
                  <a:lnTo>
                    <a:pt x="14589" y="3605"/>
                  </a:lnTo>
                  <a:lnTo>
                    <a:pt x="14467" y="3703"/>
                  </a:lnTo>
                  <a:lnTo>
                    <a:pt x="14297" y="3800"/>
                  </a:lnTo>
                  <a:lnTo>
                    <a:pt x="14126" y="3849"/>
                  </a:lnTo>
                  <a:lnTo>
                    <a:pt x="13932" y="3873"/>
                  </a:lnTo>
                  <a:lnTo>
                    <a:pt x="2095" y="3873"/>
                  </a:lnTo>
                  <a:lnTo>
                    <a:pt x="1" y="1925"/>
                  </a:lnTo>
                  <a:lnTo>
                    <a:pt x="2095" y="1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648;p41"/>
            <p:cNvSpPr/>
            <p:nvPr/>
          </p:nvSpPr>
          <p:spPr>
            <a:xfrm>
              <a:off x="4808525" y="278900"/>
              <a:ext cx="43875" cy="49950"/>
            </a:xfrm>
            <a:custGeom>
              <a:avLst/>
              <a:gdLst/>
              <a:ahLst/>
              <a:cxnLst/>
              <a:rect l="l" t="t" r="r" b="b"/>
              <a:pathLst>
                <a:path w="1755" h="1998" fill="none" extrusionOk="0">
                  <a:moveTo>
                    <a:pt x="1754" y="1998"/>
                  </a:moveTo>
                  <a:lnTo>
                    <a:pt x="1754" y="585"/>
                  </a:lnTo>
                  <a:lnTo>
                    <a:pt x="1754" y="585"/>
                  </a:lnTo>
                  <a:lnTo>
                    <a:pt x="1754" y="464"/>
                  </a:lnTo>
                  <a:lnTo>
                    <a:pt x="1730" y="366"/>
                  </a:lnTo>
                  <a:lnTo>
                    <a:pt x="1657" y="269"/>
                  </a:lnTo>
                  <a:lnTo>
                    <a:pt x="1584" y="171"/>
                  </a:lnTo>
                  <a:lnTo>
                    <a:pt x="1511" y="98"/>
                  </a:lnTo>
                  <a:lnTo>
                    <a:pt x="1413" y="49"/>
                  </a:lnTo>
                  <a:lnTo>
                    <a:pt x="1291" y="25"/>
                  </a:lnTo>
                  <a:lnTo>
                    <a:pt x="1194" y="1"/>
                  </a:lnTo>
                  <a:lnTo>
                    <a:pt x="561" y="1"/>
                  </a:lnTo>
                  <a:lnTo>
                    <a:pt x="561" y="1"/>
                  </a:lnTo>
                  <a:lnTo>
                    <a:pt x="463" y="25"/>
                  </a:lnTo>
                  <a:lnTo>
                    <a:pt x="342" y="49"/>
                  </a:lnTo>
                  <a:lnTo>
                    <a:pt x="244" y="98"/>
                  </a:lnTo>
                  <a:lnTo>
                    <a:pt x="171" y="171"/>
                  </a:lnTo>
                  <a:lnTo>
                    <a:pt x="98" y="269"/>
                  </a:lnTo>
                  <a:lnTo>
                    <a:pt x="25" y="366"/>
                  </a:lnTo>
                  <a:lnTo>
                    <a:pt x="1" y="464"/>
                  </a:lnTo>
                  <a:lnTo>
                    <a:pt x="1" y="585"/>
                  </a:lnTo>
                  <a:lnTo>
                    <a:pt x="1" y="1998"/>
                  </a:lnTo>
                  <a:lnTo>
                    <a:pt x="1754" y="1998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649;p41"/>
            <p:cNvSpPr/>
            <p:nvPr/>
          </p:nvSpPr>
          <p:spPr>
            <a:xfrm>
              <a:off x="4808525" y="549250"/>
              <a:ext cx="43875" cy="186325"/>
            </a:xfrm>
            <a:custGeom>
              <a:avLst/>
              <a:gdLst/>
              <a:ahLst/>
              <a:cxnLst/>
              <a:rect l="l" t="t" r="r" b="b"/>
              <a:pathLst>
                <a:path w="1755" h="7453" fill="none" extrusionOk="0">
                  <a:moveTo>
                    <a:pt x="1" y="0"/>
                  </a:moveTo>
                  <a:lnTo>
                    <a:pt x="1" y="7453"/>
                  </a:lnTo>
                  <a:lnTo>
                    <a:pt x="1754" y="7453"/>
                  </a:lnTo>
                  <a:lnTo>
                    <a:pt x="1754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88" name="Google Shape;650;p41"/>
          <p:cNvSpPr/>
          <p:nvPr/>
        </p:nvSpPr>
        <p:spPr>
          <a:xfrm>
            <a:off x="10232132" y="818782"/>
            <a:ext cx="320928" cy="280054"/>
          </a:xfrm>
          <a:custGeom>
            <a:avLst/>
            <a:gdLst/>
            <a:ahLst/>
            <a:cxnLst/>
            <a:rect l="l" t="t" r="r" b="b"/>
            <a:pathLst>
              <a:path w="18365" h="16026" fill="none" extrusionOk="0">
                <a:moveTo>
                  <a:pt x="9182" y="0"/>
                </a:moveTo>
                <a:lnTo>
                  <a:pt x="0" y="8841"/>
                </a:lnTo>
                <a:lnTo>
                  <a:pt x="2874" y="8841"/>
                </a:lnTo>
                <a:lnTo>
                  <a:pt x="2874" y="15246"/>
                </a:lnTo>
                <a:lnTo>
                  <a:pt x="2874" y="15246"/>
                </a:lnTo>
                <a:lnTo>
                  <a:pt x="2899" y="15417"/>
                </a:lnTo>
                <a:lnTo>
                  <a:pt x="2947" y="15563"/>
                </a:lnTo>
                <a:lnTo>
                  <a:pt x="3020" y="15685"/>
                </a:lnTo>
                <a:lnTo>
                  <a:pt x="3093" y="15806"/>
                </a:lnTo>
                <a:lnTo>
                  <a:pt x="3215" y="15904"/>
                </a:lnTo>
                <a:lnTo>
                  <a:pt x="3361" y="15977"/>
                </a:lnTo>
                <a:lnTo>
                  <a:pt x="3508" y="16026"/>
                </a:lnTo>
                <a:lnTo>
                  <a:pt x="3654" y="16026"/>
                </a:lnTo>
                <a:lnTo>
                  <a:pt x="7404" y="16026"/>
                </a:lnTo>
                <a:lnTo>
                  <a:pt x="7404" y="13420"/>
                </a:lnTo>
                <a:lnTo>
                  <a:pt x="7404" y="13420"/>
                </a:lnTo>
                <a:lnTo>
                  <a:pt x="7429" y="13127"/>
                </a:lnTo>
                <a:lnTo>
                  <a:pt x="7526" y="12860"/>
                </a:lnTo>
                <a:lnTo>
                  <a:pt x="7648" y="12616"/>
                </a:lnTo>
                <a:lnTo>
                  <a:pt x="7818" y="12421"/>
                </a:lnTo>
                <a:lnTo>
                  <a:pt x="8038" y="12251"/>
                </a:lnTo>
                <a:lnTo>
                  <a:pt x="8257" y="12129"/>
                </a:lnTo>
                <a:lnTo>
                  <a:pt x="8525" y="12031"/>
                </a:lnTo>
                <a:lnTo>
                  <a:pt x="8817" y="12007"/>
                </a:lnTo>
                <a:lnTo>
                  <a:pt x="9548" y="12007"/>
                </a:lnTo>
                <a:lnTo>
                  <a:pt x="9548" y="12007"/>
                </a:lnTo>
                <a:lnTo>
                  <a:pt x="9840" y="12031"/>
                </a:lnTo>
                <a:lnTo>
                  <a:pt x="10108" y="12129"/>
                </a:lnTo>
                <a:lnTo>
                  <a:pt x="10327" y="12251"/>
                </a:lnTo>
                <a:lnTo>
                  <a:pt x="10546" y="12421"/>
                </a:lnTo>
                <a:lnTo>
                  <a:pt x="10717" y="12616"/>
                </a:lnTo>
                <a:lnTo>
                  <a:pt x="10838" y="12860"/>
                </a:lnTo>
                <a:lnTo>
                  <a:pt x="10936" y="13127"/>
                </a:lnTo>
                <a:lnTo>
                  <a:pt x="10960" y="13420"/>
                </a:lnTo>
                <a:lnTo>
                  <a:pt x="10960" y="16026"/>
                </a:lnTo>
                <a:lnTo>
                  <a:pt x="14711" y="16026"/>
                </a:lnTo>
                <a:lnTo>
                  <a:pt x="14711" y="16026"/>
                </a:lnTo>
                <a:lnTo>
                  <a:pt x="14857" y="16026"/>
                </a:lnTo>
                <a:lnTo>
                  <a:pt x="15003" y="15977"/>
                </a:lnTo>
                <a:lnTo>
                  <a:pt x="15149" y="15904"/>
                </a:lnTo>
                <a:lnTo>
                  <a:pt x="15271" y="15806"/>
                </a:lnTo>
                <a:lnTo>
                  <a:pt x="15344" y="15685"/>
                </a:lnTo>
                <a:lnTo>
                  <a:pt x="15417" y="15563"/>
                </a:lnTo>
                <a:lnTo>
                  <a:pt x="15466" y="15417"/>
                </a:lnTo>
                <a:lnTo>
                  <a:pt x="15490" y="15246"/>
                </a:lnTo>
                <a:lnTo>
                  <a:pt x="15490" y="8841"/>
                </a:lnTo>
                <a:lnTo>
                  <a:pt x="18364" y="8841"/>
                </a:lnTo>
                <a:lnTo>
                  <a:pt x="9182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12175" cap="rnd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9" name="Google Shape;651;p41"/>
          <p:cNvGrpSpPr/>
          <p:nvPr/>
        </p:nvGrpSpPr>
        <p:grpSpPr>
          <a:xfrm>
            <a:off x="6962848" y="1253720"/>
            <a:ext cx="285157" cy="347735"/>
            <a:chOff x="596350" y="929175"/>
            <a:chExt cx="407950" cy="497475"/>
          </a:xfrm>
          <a:solidFill>
            <a:schemeClr val="bg1">
              <a:lumMod val="50000"/>
            </a:schemeClr>
          </a:solidFill>
        </p:grpSpPr>
        <p:sp>
          <p:nvSpPr>
            <p:cNvPr id="590" name="Google Shape;652;p41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653;p41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654;p41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655;p41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656;p41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657;p41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658;p41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7" name="Google Shape;659;p41"/>
          <p:cNvGrpSpPr/>
          <p:nvPr/>
        </p:nvGrpSpPr>
        <p:grpSpPr>
          <a:xfrm>
            <a:off x="7897882" y="1304380"/>
            <a:ext cx="290295" cy="248564"/>
            <a:chOff x="1934025" y="1001650"/>
            <a:chExt cx="415300" cy="355600"/>
          </a:xfrm>
          <a:solidFill>
            <a:schemeClr val="bg1">
              <a:lumMod val="50000"/>
            </a:schemeClr>
          </a:solidFill>
        </p:grpSpPr>
        <p:sp>
          <p:nvSpPr>
            <p:cNvPr id="598" name="Google Shape;660;p41"/>
            <p:cNvSpPr/>
            <p:nvPr/>
          </p:nvSpPr>
          <p:spPr>
            <a:xfrm>
              <a:off x="1934025" y="1303650"/>
              <a:ext cx="207650" cy="53600"/>
            </a:xfrm>
            <a:custGeom>
              <a:avLst/>
              <a:gdLst/>
              <a:ahLst/>
              <a:cxnLst/>
              <a:rect l="l" t="t" r="r" b="b"/>
              <a:pathLst>
                <a:path w="8306" h="2144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33"/>
                  </a:lnTo>
                  <a:lnTo>
                    <a:pt x="74" y="755"/>
                  </a:lnTo>
                  <a:lnTo>
                    <a:pt x="147" y="853"/>
                  </a:lnTo>
                  <a:lnTo>
                    <a:pt x="245" y="950"/>
                  </a:lnTo>
                  <a:lnTo>
                    <a:pt x="245" y="950"/>
                  </a:lnTo>
                  <a:lnTo>
                    <a:pt x="391" y="1023"/>
                  </a:lnTo>
                  <a:lnTo>
                    <a:pt x="561" y="1047"/>
                  </a:lnTo>
                  <a:lnTo>
                    <a:pt x="561" y="1047"/>
                  </a:lnTo>
                  <a:lnTo>
                    <a:pt x="732" y="1023"/>
                  </a:lnTo>
                  <a:lnTo>
                    <a:pt x="732" y="1023"/>
                  </a:lnTo>
                  <a:lnTo>
                    <a:pt x="1292" y="853"/>
                  </a:lnTo>
                  <a:lnTo>
                    <a:pt x="1657" y="780"/>
                  </a:lnTo>
                  <a:lnTo>
                    <a:pt x="2071" y="682"/>
                  </a:lnTo>
                  <a:lnTo>
                    <a:pt x="2534" y="609"/>
                  </a:lnTo>
                  <a:lnTo>
                    <a:pt x="3021" y="560"/>
                  </a:lnTo>
                  <a:lnTo>
                    <a:pt x="3581" y="512"/>
                  </a:lnTo>
                  <a:lnTo>
                    <a:pt x="4166" y="487"/>
                  </a:lnTo>
                  <a:lnTo>
                    <a:pt x="4166" y="487"/>
                  </a:lnTo>
                  <a:lnTo>
                    <a:pt x="4604" y="512"/>
                  </a:lnTo>
                  <a:lnTo>
                    <a:pt x="5018" y="536"/>
                  </a:lnTo>
                  <a:lnTo>
                    <a:pt x="5408" y="609"/>
                  </a:lnTo>
                  <a:lnTo>
                    <a:pt x="5773" y="682"/>
                  </a:lnTo>
                  <a:lnTo>
                    <a:pt x="6114" y="780"/>
                  </a:lnTo>
                  <a:lnTo>
                    <a:pt x="6431" y="877"/>
                  </a:lnTo>
                  <a:lnTo>
                    <a:pt x="6699" y="999"/>
                  </a:lnTo>
                  <a:lnTo>
                    <a:pt x="6966" y="1120"/>
                  </a:lnTo>
                  <a:lnTo>
                    <a:pt x="7186" y="1242"/>
                  </a:lnTo>
                  <a:lnTo>
                    <a:pt x="7405" y="1388"/>
                  </a:lnTo>
                  <a:lnTo>
                    <a:pt x="7770" y="1656"/>
                  </a:lnTo>
                  <a:lnTo>
                    <a:pt x="8062" y="1924"/>
                  </a:lnTo>
                  <a:lnTo>
                    <a:pt x="8306" y="214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661;p41"/>
            <p:cNvSpPr/>
            <p:nvPr/>
          </p:nvSpPr>
          <p:spPr>
            <a:xfrm>
              <a:off x="2141650" y="1303650"/>
              <a:ext cx="207675" cy="53600"/>
            </a:xfrm>
            <a:custGeom>
              <a:avLst/>
              <a:gdLst/>
              <a:ahLst/>
              <a:cxnLst/>
              <a:rect l="l" t="t" r="r" b="b"/>
              <a:pathLst>
                <a:path w="8307" h="2144" fill="none" extrusionOk="0">
                  <a:moveTo>
                    <a:pt x="1" y="2143"/>
                  </a:moveTo>
                  <a:lnTo>
                    <a:pt x="1" y="2143"/>
                  </a:lnTo>
                  <a:lnTo>
                    <a:pt x="245" y="1924"/>
                  </a:lnTo>
                  <a:lnTo>
                    <a:pt x="537" y="1656"/>
                  </a:lnTo>
                  <a:lnTo>
                    <a:pt x="902" y="1388"/>
                  </a:lnTo>
                  <a:lnTo>
                    <a:pt x="1121" y="1242"/>
                  </a:lnTo>
                  <a:lnTo>
                    <a:pt x="1341" y="1120"/>
                  </a:lnTo>
                  <a:lnTo>
                    <a:pt x="1608" y="999"/>
                  </a:lnTo>
                  <a:lnTo>
                    <a:pt x="1876" y="877"/>
                  </a:lnTo>
                  <a:lnTo>
                    <a:pt x="2193" y="780"/>
                  </a:lnTo>
                  <a:lnTo>
                    <a:pt x="2534" y="682"/>
                  </a:lnTo>
                  <a:lnTo>
                    <a:pt x="2899" y="609"/>
                  </a:lnTo>
                  <a:lnTo>
                    <a:pt x="3289" y="536"/>
                  </a:lnTo>
                  <a:lnTo>
                    <a:pt x="3703" y="512"/>
                  </a:lnTo>
                  <a:lnTo>
                    <a:pt x="4141" y="487"/>
                  </a:lnTo>
                  <a:lnTo>
                    <a:pt x="4141" y="487"/>
                  </a:lnTo>
                  <a:lnTo>
                    <a:pt x="4726" y="512"/>
                  </a:lnTo>
                  <a:lnTo>
                    <a:pt x="5286" y="560"/>
                  </a:lnTo>
                  <a:lnTo>
                    <a:pt x="5773" y="609"/>
                  </a:lnTo>
                  <a:lnTo>
                    <a:pt x="6236" y="682"/>
                  </a:lnTo>
                  <a:lnTo>
                    <a:pt x="6650" y="780"/>
                  </a:lnTo>
                  <a:lnTo>
                    <a:pt x="7015" y="853"/>
                  </a:lnTo>
                  <a:lnTo>
                    <a:pt x="7575" y="1023"/>
                  </a:lnTo>
                  <a:lnTo>
                    <a:pt x="7575" y="1023"/>
                  </a:lnTo>
                  <a:lnTo>
                    <a:pt x="7746" y="1047"/>
                  </a:lnTo>
                  <a:lnTo>
                    <a:pt x="7746" y="1047"/>
                  </a:lnTo>
                  <a:lnTo>
                    <a:pt x="7916" y="1023"/>
                  </a:lnTo>
                  <a:lnTo>
                    <a:pt x="8062" y="950"/>
                  </a:lnTo>
                  <a:lnTo>
                    <a:pt x="8062" y="950"/>
                  </a:lnTo>
                  <a:lnTo>
                    <a:pt x="8160" y="853"/>
                  </a:lnTo>
                  <a:lnTo>
                    <a:pt x="8233" y="755"/>
                  </a:lnTo>
                  <a:lnTo>
                    <a:pt x="8282" y="633"/>
                  </a:lnTo>
                  <a:lnTo>
                    <a:pt x="8306" y="487"/>
                  </a:lnTo>
                  <a:lnTo>
                    <a:pt x="8306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62;p41"/>
            <p:cNvSpPr/>
            <p:nvPr/>
          </p:nvSpPr>
          <p:spPr>
            <a:xfrm>
              <a:off x="1934025" y="1001650"/>
              <a:ext cx="207650" cy="331250"/>
            </a:xfrm>
            <a:custGeom>
              <a:avLst/>
              <a:gdLst/>
              <a:ahLst/>
              <a:cxnLst/>
              <a:rect l="l" t="t" r="r" b="b"/>
              <a:pathLst>
                <a:path w="8306" h="13250" fill="none" extrusionOk="0">
                  <a:moveTo>
                    <a:pt x="8306" y="2192"/>
                  </a:moveTo>
                  <a:lnTo>
                    <a:pt x="8306" y="13249"/>
                  </a:lnTo>
                  <a:lnTo>
                    <a:pt x="8306" y="13249"/>
                  </a:lnTo>
                  <a:lnTo>
                    <a:pt x="8062" y="13030"/>
                  </a:lnTo>
                  <a:lnTo>
                    <a:pt x="7770" y="12762"/>
                  </a:lnTo>
                  <a:lnTo>
                    <a:pt x="7405" y="12494"/>
                  </a:lnTo>
                  <a:lnTo>
                    <a:pt x="7186" y="12348"/>
                  </a:lnTo>
                  <a:lnTo>
                    <a:pt x="6966" y="12226"/>
                  </a:lnTo>
                  <a:lnTo>
                    <a:pt x="6699" y="12105"/>
                  </a:lnTo>
                  <a:lnTo>
                    <a:pt x="6431" y="11983"/>
                  </a:lnTo>
                  <a:lnTo>
                    <a:pt x="6114" y="11885"/>
                  </a:lnTo>
                  <a:lnTo>
                    <a:pt x="5773" y="11788"/>
                  </a:lnTo>
                  <a:lnTo>
                    <a:pt x="5408" y="11715"/>
                  </a:lnTo>
                  <a:lnTo>
                    <a:pt x="5018" y="11642"/>
                  </a:lnTo>
                  <a:lnTo>
                    <a:pt x="4604" y="11617"/>
                  </a:lnTo>
                  <a:lnTo>
                    <a:pt x="4166" y="11593"/>
                  </a:lnTo>
                  <a:lnTo>
                    <a:pt x="4166" y="11593"/>
                  </a:lnTo>
                  <a:lnTo>
                    <a:pt x="3581" y="11617"/>
                  </a:lnTo>
                  <a:lnTo>
                    <a:pt x="3021" y="11666"/>
                  </a:lnTo>
                  <a:lnTo>
                    <a:pt x="2534" y="11715"/>
                  </a:lnTo>
                  <a:lnTo>
                    <a:pt x="2071" y="11788"/>
                  </a:lnTo>
                  <a:lnTo>
                    <a:pt x="1657" y="11885"/>
                  </a:lnTo>
                  <a:lnTo>
                    <a:pt x="1292" y="11958"/>
                  </a:lnTo>
                  <a:lnTo>
                    <a:pt x="732" y="12129"/>
                  </a:lnTo>
                  <a:lnTo>
                    <a:pt x="732" y="12129"/>
                  </a:lnTo>
                  <a:lnTo>
                    <a:pt x="561" y="12153"/>
                  </a:lnTo>
                  <a:lnTo>
                    <a:pt x="561" y="12153"/>
                  </a:lnTo>
                  <a:lnTo>
                    <a:pt x="391" y="12129"/>
                  </a:lnTo>
                  <a:lnTo>
                    <a:pt x="245" y="12056"/>
                  </a:lnTo>
                  <a:lnTo>
                    <a:pt x="245" y="12056"/>
                  </a:lnTo>
                  <a:lnTo>
                    <a:pt x="147" y="11958"/>
                  </a:lnTo>
                  <a:lnTo>
                    <a:pt x="74" y="11861"/>
                  </a:lnTo>
                  <a:lnTo>
                    <a:pt x="25" y="11739"/>
                  </a:lnTo>
                  <a:lnTo>
                    <a:pt x="1" y="11593"/>
                  </a:lnTo>
                  <a:lnTo>
                    <a:pt x="1" y="1656"/>
                  </a:lnTo>
                  <a:lnTo>
                    <a:pt x="1" y="1656"/>
                  </a:lnTo>
                  <a:lnTo>
                    <a:pt x="25" y="1534"/>
                  </a:lnTo>
                  <a:lnTo>
                    <a:pt x="50" y="1437"/>
                  </a:lnTo>
                  <a:lnTo>
                    <a:pt x="123" y="1315"/>
                  </a:lnTo>
                  <a:lnTo>
                    <a:pt x="196" y="1242"/>
                  </a:lnTo>
                  <a:lnTo>
                    <a:pt x="196" y="1242"/>
                  </a:lnTo>
                  <a:lnTo>
                    <a:pt x="342" y="1120"/>
                  </a:lnTo>
                  <a:lnTo>
                    <a:pt x="512" y="974"/>
                  </a:lnTo>
                  <a:lnTo>
                    <a:pt x="926" y="755"/>
                  </a:lnTo>
                  <a:lnTo>
                    <a:pt x="1389" y="536"/>
                  </a:lnTo>
                  <a:lnTo>
                    <a:pt x="1901" y="341"/>
                  </a:lnTo>
                  <a:lnTo>
                    <a:pt x="2461" y="195"/>
                  </a:lnTo>
                  <a:lnTo>
                    <a:pt x="3021" y="73"/>
                  </a:lnTo>
                  <a:lnTo>
                    <a:pt x="3581" y="24"/>
                  </a:lnTo>
                  <a:lnTo>
                    <a:pt x="4166" y="0"/>
                  </a:lnTo>
                  <a:lnTo>
                    <a:pt x="4166" y="0"/>
                  </a:lnTo>
                  <a:lnTo>
                    <a:pt x="4531" y="0"/>
                  </a:lnTo>
                  <a:lnTo>
                    <a:pt x="4872" y="49"/>
                  </a:lnTo>
                  <a:lnTo>
                    <a:pt x="5213" y="98"/>
                  </a:lnTo>
                  <a:lnTo>
                    <a:pt x="5530" y="171"/>
                  </a:lnTo>
                  <a:lnTo>
                    <a:pt x="5822" y="268"/>
                  </a:lnTo>
                  <a:lnTo>
                    <a:pt x="6114" y="365"/>
                  </a:lnTo>
                  <a:lnTo>
                    <a:pt x="6358" y="487"/>
                  </a:lnTo>
                  <a:lnTo>
                    <a:pt x="6626" y="609"/>
                  </a:lnTo>
                  <a:lnTo>
                    <a:pt x="7064" y="901"/>
                  </a:lnTo>
                  <a:lnTo>
                    <a:pt x="7429" y="1169"/>
                  </a:lnTo>
                  <a:lnTo>
                    <a:pt x="7746" y="1437"/>
                  </a:lnTo>
                  <a:lnTo>
                    <a:pt x="8014" y="1681"/>
                  </a:lnTo>
                  <a:lnTo>
                    <a:pt x="8014" y="1681"/>
                  </a:lnTo>
                  <a:lnTo>
                    <a:pt x="8136" y="1802"/>
                  </a:lnTo>
                  <a:lnTo>
                    <a:pt x="8136" y="1802"/>
                  </a:lnTo>
                  <a:lnTo>
                    <a:pt x="8209" y="1875"/>
                  </a:lnTo>
                  <a:lnTo>
                    <a:pt x="8257" y="1973"/>
                  </a:lnTo>
                  <a:lnTo>
                    <a:pt x="8306" y="2095"/>
                  </a:lnTo>
                  <a:lnTo>
                    <a:pt x="8306" y="2192"/>
                  </a:lnTo>
                  <a:lnTo>
                    <a:pt x="8306" y="2192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63;p41"/>
            <p:cNvSpPr/>
            <p:nvPr/>
          </p:nvSpPr>
          <p:spPr>
            <a:xfrm>
              <a:off x="2141650" y="1001650"/>
              <a:ext cx="207675" cy="331250"/>
            </a:xfrm>
            <a:custGeom>
              <a:avLst/>
              <a:gdLst/>
              <a:ahLst/>
              <a:cxnLst/>
              <a:rect l="l" t="t" r="r" b="b"/>
              <a:pathLst>
                <a:path w="8307" h="13250" fill="none" extrusionOk="0">
                  <a:moveTo>
                    <a:pt x="1" y="2192"/>
                  </a:moveTo>
                  <a:lnTo>
                    <a:pt x="1" y="13249"/>
                  </a:lnTo>
                  <a:lnTo>
                    <a:pt x="1" y="13249"/>
                  </a:lnTo>
                  <a:lnTo>
                    <a:pt x="245" y="13030"/>
                  </a:lnTo>
                  <a:lnTo>
                    <a:pt x="537" y="12762"/>
                  </a:lnTo>
                  <a:lnTo>
                    <a:pt x="902" y="12494"/>
                  </a:lnTo>
                  <a:lnTo>
                    <a:pt x="1121" y="12348"/>
                  </a:lnTo>
                  <a:lnTo>
                    <a:pt x="1341" y="12226"/>
                  </a:lnTo>
                  <a:lnTo>
                    <a:pt x="1608" y="12105"/>
                  </a:lnTo>
                  <a:lnTo>
                    <a:pt x="1876" y="11983"/>
                  </a:lnTo>
                  <a:lnTo>
                    <a:pt x="2193" y="11885"/>
                  </a:lnTo>
                  <a:lnTo>
                    <a:pt x="2534" y="11788"/>
                  </a:lnTo>
                  <a:lnTo>
                    <a:pt x="2899" y="11715"/>
                  </a:lnTo>
                  <a:lnTo>
                    <a:pt x="3289" y="11642"/>
                  </a:lnTo>
                  <a:lnTo>
                    <a:pt x="3703" y="11617"/>
                  </a:lnTo>
                  <a:lnTo>
                    <a:pt x="4141" y="11593"/>
                  </a:lnTo>
                  <a:lnTo>
                    <a:pt x="4141" y="11593"/>
                  </a:lnTo>
                  <a:lnTo>
                    <a:pt x="4726" y="11617"/>
                  </a:lnTo>
                  <a:lnTo>
                    <a:pt x="5286" y="11666"/>
                  </a:lnTo>
                  <a:lnTo>
                    <a:pt x="5773" y="11715"/>
                  </a:lnTo>
                  <a:lnTo>
                    <a:pt x="6236" y="11788"/>
                  </a:lnTo>
                  <a:lnTo>
                    <a:pt x="6650" y="11885"/>
                  </a:lnTo>
                  <a:lnTo>
                    <a:pt x="7015" y="11958"/>
                  </a:lnTo>
                  <a:lnTo>
                    <a:pt x="7575" y="12129"/>
                  </a:lnTo>
                  <a:lnTo>
                    <a:pt x="7575" y="12129"/>
                  </a:lnTo>
                  <a:lnTo>
                    <a:pt x="7746" y="12153"/>
                  </a:lnTo>
                  <a:lnTo>
                    <a:pt x="7746" y="12153"/>
                  </a:lnTo>
                  <a:lnTo>
                    <a:pt x="7916" y="12129"/>
                  </a:lnTo>
                  <a:lnTo>
                    <a:pt x="8062" y="12056"/>
                  </a:lnTo>
                  <a:lnTo>
                    <a:pt x="8062" y="12056"/>
                  </a:lnTo>
                  <a:lnTo>
                    <a:pt x="8160" y="11958"/>
                  </a:lnTo>
                  <a:lnTo>
                    <a:pt x="8233" y="11861"/>
                  </a:lnTo>
                  <a:lnTo>
                    <a:pt x="8282" y="11739"/>
                  </a:lnTo>
                  <a:lnTo>
                    <a:pt x="8306" y="11593"/>
                  </a:lnTo>
                  <a:lnTo>
                    <a:pt x="8306" y="1656"/>
                  </a:lnTo>
                  <a:lnTo>
                    <a:pt x="8306" y="1656"/>
                  </a:lnTo>
                  <a:lnTo>
                    <a:pt x="8282" y="1534"/>
                  </a:lnTo>
                  <a:lnTo>
                    <a:pt x="8257" y="1437"/>
                  </a:lnTo>
                  <a:lnTo>
                    <a:pt x="8184" y="1315"/>
                  </a:lnTo>
                  <a:lnTo>
                    <a:pt x="8111" y="1242"/>
                  </a:lnTo>
                  <a:lnTo>
                    <a:pt x="8111" y="1242"/>
                  </a:lnTo>
                  <a:lnTo>
                    <a:pt x="7965" y="1120"/>
                  </a:lnTo>
                  <a:lnTo>
                    <a:pt x="7795" y="974"/>
                  </a:lnTo>
                  <a:lnTo>
                    <a:pt x="7381" y="755"/>
                  </a:lnTo>
                  <a:lnTo>
                    <a:pt x="6918" y="536"/>
                  </a:lnTo>
                  <a:lnTo>
                    <a:pt x="6406" y="341"/>
                  </a:lnTo>
                  <a:lnTo>
                    <a:pt x="5846" y="195"/>
                  </a:lnTo>
                  <a:lnTo>
                    <a:pt x="5286" y="73"/>
                  </a:lnTo>
                  <a:lnTo>
                    <a:pt x="4726" y="24"/>
                  </a:lnTo>
                  <a:lnTo>
                    <a:pt x="4141" y="0"/>
                  </a:lnTo>
                  <a:lnTo>
                    <a:pt x="4141" y="0"/>
                  </a:lnTo>
                  <a:lnTo>
                    <a:pt x="3776" y="0"/>
                  </a:lnTo>
                  <a:lnTo>
                    <a:pt x="3435" y="49"/>
                  </a:lnTo>
                  <a:lnTo>
                    <a:pt x="3094" y="98"/>
                  </a:lnTo>
                  <a:lnTo>
                    <a:pt x="2777" y="171"/>
                  </a:lnTo>
                  <a:lnTo>
                    <a:pt x="2485" y="268"/>
                  </a:lnTo>
                  <a:lnTo>
                    <a:pt x="2193" y="365"/>
                  </a:lnTo>
                  <a:lnTo>
                    <a:pt x="1949" y="487"/>
                  </a:lnTo>
                  <a:lnTo>
                    <a:pt x="1681" y="609"/>
                  </a:lnTo>
                  <a:lnTo>
                    <a:pt x="1243" y="901"/>
                  </a:lnTo>
                  <a:lnTo>
                    <a:pt x="878" y="1169"/>
                  </a:lnTo>
                  <a:lnTo>
                    <a:pt x="561" y="1437"/>
                  </a:lnTo>
                  <a:lnTo>
                    <a:pt x="293" y="1681"/>
                  </a:lnTo>
                  <a:lnTo>
                    <a:pt x="293" y="1681"/>
                  </a:lnTo>
                  <a:lnTo>
                    <a:pt x="171" y="1802"/>
                  </a:lnTo>
                  <a:lnTo>
                    <a:pt x="171" y="1802"/>
                  </a:lnTo>
                  <a:lnTo>
                    <a:pt x="98" y="1875"/>
                  </a:lnTo>
                  <a:lnTo>
                    <a:pt x="50" y="1973"/>
                  </a:lnTo>
                  <a:lnTo>
                    <a:pt x="1" y="2095"/>
                  </a:lnTo>
                  <a:lnTo>
                    <a:pt x="1" y="2192"/>
                  </a:lnTo>
                  <a:lnTo>
                    <a:pt x="1" y="2192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2" name="Google Shape;664;p41"/>
          <p:cNvSpPr/>
          <p:nvPr/>
        </p:nvSpPr>
        <p:spPr>
          <a:xfrm>
            <a:off x="8367028" y="1283561"/>
            <a:ext cx="291972" cy="290277"/>
          </a:xfrm>
          <a:custGeom>
            <a:avLst/>
            <a:gdLst/>
            <a:ahLst/>
            <a:cxnLst/>
            <a:rect l="l" t="t" r="r" b="b"/>
            <a:pathLst>
              <a:path w="16708" h="16611" fill="none" extrusionOk="0">
                <a:moveTo>
                  <a:pt x="414" y="8842"/>
                </a:moveTo>
                <a:lnTo>
                  <a:pt x="8403" y="1048"/>
                </a:lnTo>
                <a:lnTo>
                  <a:pt x="8403" y="1048"/>
                </a:lnTo>
                <a:lnTo>
                  <a:pt x="8500" y="951"/>
                </a:lnTo>
                <a:lnTo>
                  <a:pt x="8597" y="829"/>
                </a:lnTo>
                <a:lnTo>
                  <a:pt x="8865" y="658"/>
                </a:lnTo>
                <a:lnTo>
                  <a:pt x="9158" y="488"/>
                </a:lnTo>
                <a:lnTo>
                  <a:pt x="9450" y="317"/>
                </a:lnTo>
                <a:lnTo>
                  <a:pt x="9450" y="317"/>
                </a:lnTo>
                <a:lnTo>
                  <a:pt x="9839" y="171"/>
                </a:lnTo>
                <a:lnTo>
                  <a:pt x="10180" y="74"/>
                </a:lnTo>
                <a:lnTo>
                  <a:pt x="10497" y="25"/>
                </a:lnTo>
                <a:lnTo>
                  <a:pt x="10814" y="1"/>
                </a:lnTo>
                <a:lnTo>
                  <a:pt x="15344" y="1"/>
                </a:lnTo>
                <a:lnTo>
                  <a:pt x="15344" y="1"/>
                </a:lnTo>
                <a:lnTo>
                  <a:pt x="15465" y="1"/>
                </a:lnTo>
                <a:lnTo>
                  <a:pt x="15587" y="49"/>
                </a:lnTo>
                <a:lnTo>
                  <a:pt x="15855" y="122"/>
                </a:lnTo>
                <a:lnTo>
                  <a:pt x="16099" y="269"/>
                </a:lnTo>
                <a:lnTo>
                  <a:pt x="16294" y="415"/>
                </a:lnTo>
                <a:lnTo>
                  <a:pt x="16294" y="415"/>
                </a:lnTo>
                <a:lnTo>
                  <a:pt x="16391" y="537"/>
                </a:lnTo>
                <a:lnTo>
                  <a:pt x="16488" y="658"/>
                </a:lnTo>
                <a:lnTo>
                  <a:pt x="16561" y="780"/>
                </a:lnTo>
                <a:lnTo>
                  <a:pt x="16610" y="902"/>
                </a:lnTo>
                <a:lnTo>
                  <a:pt x="16659" y="1048"/>
                </a:lnTo>
                <a:lnTo>
                  <a:pt x="16683" y="1170"/>
                </a:lnTo>
                <a:lnTo>
                  <a:pt x="16708" y="1486"/>
                </a:lnTo>
                <a:lnTo>
                  <a:pt x="16708" y="5992"/>
                </a:lnTo>
                <a:lnTo>
                  <a:pt x="16708" y="5992"/>
                </a:lnTo>
                <a:lnTo>
                  <a:pt x="16683" y="6309"/>
                </a:lnTo>
                <a:lnTo>
                  <a:pt x="16635" y="6625"/>
                </a:lnTo>
                <a:lnTo>
                  <a:pt x="16537" y="6942"/>
                </a:lnTo>
                <a:lnTo>
                  <a:pt x="16391" y="7258"/>
                </a:lnTo>
                <a:lnTo>
                  <a:pt x="16391" y="7258"/>
                </a:lnTo>
                <a:lnTo>
                  <a:pt x="16342" y="7453"/>
                </a:lnTo>
                <a:lnTo>
                  <a:pt x="16294" y="7624"/>
                </a:lnTo>
                <a:lnTo>
                  <a:pt x="16196" y="7770"/>
                </a:lnTo>
                <a:lnTo>
                  <a:pt x="16123" y="7916"/>
                </a:lnTo>
                <a:lnTo>
                  <a:pt x="15928" y="8160"/>
                </a:lnTo>
                <a:lnTo>
                  <a:pt x="15758" y="8403"/>
                </a:lnTo>
                <a:lnTo>
                  <a:pt x="7891" y="16197"/>
                </a:lnTo>
                <a:lnTo>
                  <a:pt x="7891" y="16197"/>
                </a:lnTo>
                <a:lnTo>
                  <a:pt x="7794" y="16294"/>
                </a:lnTo>
                <a:lnTo>
                  <a:pt x="7696" y="16392"/>
                </a:lnTo>
                <a:lnTo>
                  <a:pt x="7574" y="16465"/>
                </a:lnTo>
                <a:lnTo>
                  <a:pt x="7453" y="16513"/>
                </a:lnTo>
                <a:lnTo>
                  <a:pt x="7185" y="16586"/>
                </a:lnTo>
                <a:lnTo>
                  <a:pt x="6941" y="16611"/>
                </a:lnTo>
                <a:lnTo>
                  <a:pt x="6941" y="16611"/>
                </a:lnTo>
                <a:lnTo>
                  <a:pt x="6649" y="16586"/>
                </a:lnTo>
                <a:lnTo>
                  <a:pt x="6503" y="16562"/>
                </a:lnTo>
                <a:lnTo>
                  <a:pt x="6381" y="16513"/>
                </a:lnTo>
                <a:lnTo>
                  <a:pt x="6235" y="16465"/>
                </a:lnTo>
                <a:lnTo>
                  <a:pt x="6113" y="16392"/>
                </a:lnTo>
                <a:lnTo>
                  <a:pt x="5991" y="16294"/>
                </a:lnTo>
                <a:lnTo>
                  <a:pt x="5894" y="16197"/>
                </a:lnTo>
                <a:lnTo>
                  <a:pt x="414" y="10839"/>
                </a:lnTo>
                <a:lnTo>
                  <a:pt x="414" y="10839"/>
                </a:lnTo>
                <a:lnTo>
                  <a:pt x="268" y="10595"/>
                </a:lnTo>
                <a:lnTo>
                  <a:pt x="122" y="10352"/>
                </a:lnTo>
                <a:lnTo>
                  <a:pt x="24" y="10108"/>
                </a:lnTo>
                <a:lnTo>
                  <a:pt x="0" y="10011"/>
                </a:lnTo>
                <a:lnTo>
                  <a:pt x="0" y="9889"/>
                </a:lnTo>
                <a:lnTo>
                  <a:pt x="0" y="9889"/>
                </a:lnTo>
                <a:lnTo>
                  <a:pt x="0" y="9718"/>
                </a:lnTo>
                <a:lnTo>
                  <a:pt x="24" y="9597"/>
                </a:lnTo>
                <a:lnTo>
                  <a:pt x="122" y="9329"/>
                </a:lnTo>
                <a:lnTo>
                  <a:pt x="268" y="9061"/>
                </a:lnTo>
                <a:lnTo>
                  <a:pt x="414" y="8842"/>
                </a:lnTo>
                <a:lnTo>
                  <a:pt x="414" y="8842"/>
                </a:lnTo>
                <a:close/>
                <a:moveTo>
                  <a:pt x="12519" y="4190"/>
                </a:moveTo>
                <a:lnTo>
                  <a:pt x="12519" y="4190"/>
                </a:lnTo>
                <a:lnTo>
                  <a:pt x="12689" y="4336"/>
                </a:lnTo>
                <a:lnTo>
                  <a:pt x="12859" y="4433"/>
                </a:lnTo>
                <a:lnTo>
                  <a:pt x="13030" y="4482"/>
                </a:lnTo>
                <a:lnTo>
                  <a:pt x="13249" y="4482"/>
                </a:lnTo>
                <a:lnTo>
                  <a:pt x="13249" y="4482"/>
                </a:lnTo>
                <a:lnTo>
                  <a:pt x="13444" y="4482"/>
                </a:lnTo>
                <a:lnTo>
                  <a:pt x="13615" y="4433"/>
                </a:lnTo>
                <a:lnTo>
                  <a:pt x="13761" y="4336"/>
                </a:lnTo>
                <a:lnTo>
                  <a:pt x="13882" y="4190"/>
                </a:lnTo>
                <a:lnTo>
                  <a:pt x="13882" y="4190"/>
                </a:lnTo>
                <a:lnTo>
                  <a:pt x="14029" y="4044"/>
                </a:lnTo>
                <a:lnTo>
                  <a:pt x="14102" y="3873"/>
                </a:lnTo>
                <a:lnTo>
                  <a:pt x="14150" y="3727"/>
                </a:lnTo>
                <a:lnTo>
                  <a:pt x="14175" y="3557"/>
                </a:lnTo>
                <a:lnTo>
                  <a:pt x="14175" y="3557"/>
                </a:lnTo>
                <a:lnTo>
                  <a:pt x="14150" y="3362"/>
                </a:lnTo>
                <a:lnTo>
                  <a:pt x="14102" y="3167"/>
                </a:lnTo>
                <a:lnTo>
                  <a:pt x="14029" y="2996"/>
                </a:lnTo>
                <a:lnTo>
                  <a:pt x="13882" y="2850"/>
                </a:lnTo>
                <a:lnTo>
                  <a:pt x="13882" y="2850"/>
                </a:lnTo>
                <a:lnTo>
                  <a:pt x="13761" y="2728"/>
                </a:lnTo>
                <a:lnTo>
                  <a:pt x="13615" y="2655"/>
                </a:lnTo>
                <a:lnTo>
                  <a:pt x="13444" y="2582"/>
                </a:lnTo>
                <a:lnTo>
                  <a:pt x="13249" y="2558"/>
                </a:lnTo>
                <a:lnTo>
                  <a:pt x="13249" y="2558"/>
                </a:lnTo>
                <a:lnTo>
                  <a:pt x="13030" y="2582"/>
                </a:lnTo>
                <a:lnTo>
                  <a:pt x="12859" y="2655"/>
                </a:lnTo>
                <a:lnTo>
                  <a:pt x="12689" y="2728"/>
                </a:lnTo>
                <a:lnTo>
                  <a:pt x="12519" y="2850"/>
                </a:lnTo>
                <a:lnTo>
                  <a:pt x="12519" y="2850"/>
                </a:lnTo>
                <a:lnTo>
                  <a:pt x="12445" y="2996"/>
                </a:lnTo>
                <a:lnTo>
                  <a:pt x="12372" y="3167"/>
                </a:lnTo>
                <a:lnTo>
                  <a:pt x="12324" y="3362"/>
                </a:lnTo>
                <a:lnTo>
                  <a:pt x="12324" y="3557"/>
                </a:lnTo>
                <a:lnTo>
                  <a:pt x="12324" y="3557"/>
                </a:lnTo>
                <a:lnTo>
                  <a:pt x="12324" y="3727"/>
                </a:lnTo>
                <a:lnTo>
                  <a:pt x="12372" y="3873"/>
                </a:lnTo>
                <a:lnTo>
                  <a:pt x="12445" y="4044"/>
                </a:lnTo>
                <a:lnTo>
                  <a:pt x="12519" y="4190"/>
                </a:lnTo>
                <a:lnTo>
                  <a:pt x="12519" y="419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12175" cap="rnd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3" name="Google Shape;665;p41"/>
          <p:cNvSpPr/>
          <p:nvPr/>
        </p:nvSpPr>
        <p:spPr>
          <a:xfrm>
            <a:off x="8837346" y="1298031"/>
            <a:ext cx="291133" cy="261339"/>
          </a:xfrm>
          <a:custGeom>
            <a:avLst/>
            <a:gdLst/>
            <a:ahLst/>
            <a:cxnLst/>
            <a:rect l="l" t="t" r="r" b="b"/>
            <a:pathLst>
              <a:path w="16660" h="14955" fill="none" extrusionOk="0">
                <a:moveTo>
                  <a:pt x="12373" y="1"/>
                </a:moveTo>
                <a:lnTo>
                  <a:pt x="12373" y="1"/>
                </a:lnTo>
                <a:lnTo>
                  <a:pt x="12032" y="1"/>
                </a:lnTo>
                <a:lnTo>
                  <a:pt x="11691" y="49"/>
                </a:lnTo>
                <a:lnTo>
                  <a:pt x="11350" y="123"/>
                </a:lnTo>
                <a:lnTo>
                  <a:pt x="11033" y="196"/>
                </a:lnTo>
                <a:lnTo>
                  <a:pt x="10716" y="317"/>
                </a:lnTo>
                <a:lnTo>
                  <a:pt x="10424" y="464"/>
                </a:lnTo>
                <a:lnTo>
                  <a:pt x="10132" y="610"/>
                </a:lnTo>
                <a:lnTo>
                  <a:pt x="9864" y="804"/>
                </a:lnTo>
                <a:lnTo>
                  <a:pt x="9620" y="999"/>
                </a:lnTo>
                <a:lnTo>
                  <a:pt x="9377" y="1219"/>
                </a:lnTo>
                <a:lnTo>
                  <a:pt x="9158" y="1462"/>
                </a:lnTo>
                <a:lnTo>
                  <a:pt x="8939" y="1706"/>
                </a:lnTo>
                <a:lnTo>
                  <a:pt x="8768" y="1974"/>
                </a:lnTo>
                <a:lnTo>
                  <a:pt x="8598" y="2266"/>
                </a:lnTo>
                <a:lnTo>
                  <a:pt x="8451" y="2558"/>
                </a:lnTo>
                <a:lnTo>
                  <a:pt x="8330" y="2850"/>
                </a:lnTo>
                <a:lnTo>
                  <a:pt x="8330" y="2850"/>
                </a:lnTo>
                <a:lnTo>
                  <a:pt x="8208" y="2558"/>
                </a:lnTo>
                <a:lnTo>
                  <a:pt x="8062" y="2266"/>
                </a:lnTo>
                <a:lnTo>
                  <a:pt x="7891" y="1974"/>
                </a:lnTo>
                <a:lnTo>
                  <a:pt x="7721" y="1706"/>
                </a:lnTo>
                <a:lnTo>
                  <a:pt x="7502" y="1462"/>
                </a:lnTo>
                <a:lnTo>
                  <a:pt x="7282" y="1219"/>
                </a:lnTo>
                <a:lnTo>
                  <a:pt x="7039" y="999"/>
                </a:lnTo>
                <a:lnTo>
                  <a:pt x="6795" y="804"/>
                </a:lnTo>
                <a:lnTo>
                  <a:pt x="6527" y="610"/>
                </a:lnTo>
                <a:lnTo>
                  <a:pt x="6235" y="464"/>
                </a:lnTo>
                <a:lnTo>
                  <a:pt x="5943" y="317"/>
                </a:lnTo>
                <a:lnTo>
                  <a:pt x="5626" y="196"/>
                </a:lnTo>
                <a:lnTo>
                  <a:pt x="5310" y="123"/>
                </a:lnTo>
                <a:lnTo>
                  <a:pt x="4969" y="49"/>
                </a:lnTo>
                <a:lnTo>
                  <a:pt x="4628" y="1"/>
                </a:lnTo>
                <a:lnTo>
                  <a:pt x="4287" y="1"/>
                </a:lnTo>
                <a:lnTo>
                  <a:pt x="4287" y="1"/>
                </a:lnTo>
                <a:lnTo>
                  <a:pt x="3848" y="25"/>
                </a:lnTo>
                <a:lnTo>
                  <a:pt x="3434" y="74"/>
                </a:lnTo>
                <a:lnTo>
                  <a:pt x="3020" y="196"/>
                </a:lnTo>
                <a:lnTo>
                  <a:pt x="2606" y="342"/>
                </a:lnTo>
                <a:lnTo>
                  <a:pt x="2241" y="512"/>
                </a:lnTo>
                <a:lnTo>
                  <a:pt x="1900" y="731"/>
                </a:lnTo>
                <a:lnTo>
                  <a:pt x="1559" y="975"/>
                </a:lnTo>
                <a:lnTo>
                  <a:pt x="1267" y="1243"/>
                </a:lnTo>
                <a:lnTo>
                  <a:pt x="974" y="1560"/>
                </a:lnTo>
                <a:lnTo>
                  <a:pt x="731" y="1876"/>
                </a:lnTo>
                <a:lnTo>
                  <a:pt x="512" y="2241"/>
                </a:lnTo>
                <a:lnTo>
                  <a:pt x="341" y="2607"/>
                </a:lnTo>
                <a:lnTo>
                  <a:pt x="195" y="2996"/>
                </a:lnTo>
                <a:lnTo>
                  <a:pt x="98" y="3410"/>
                </a:lnTo>
                <a:lnTo>
                  <a:pt x="25" y="3849"/>
                </a:lnTo>
                <a:lnTo>
                  <a:pt x="0" y="4287"/>
                </a:lnTo>
                <a:lnTo>
                  <a:pt x="0" y="4287"/>
                </a:lnTo>
                <a:lnTo>
                  <a:pt x="0" y="4580"/>
                </a:lnTo>
                <a:lnTo>
                  <a:pt x="25" y="4872"/>
                </a:lnTo>
                <a:lnTo>
                  <a:pt x="122" y="5432"/>
                </a:lnTo>
                <a:lnTo>
                  <a:pt x="244" y="5992"/>
                </a:lnTo>
                <a:lnTo>
                  <a:pt x="439" y="6528"/>
                </a:lnTo>
                <a:lnTo>
                  <a:pt x="658" y="7039"/>
                </a:lnTo>
                <a:lnTo>
                  <a:pt x="926" y="7526"/>
                </a:lnTo>
                <a:lnTo>
                  <a:pt x="1194" y="7989"/>
                </a:lnTo>
                <a:lnTo>
                  <a:pt x="1510" y="8452"/>
                </a:lnTo>
                <a:lnTo>
                  <a:pt x="1851" y="8890"/>
                </a:lnTo>
                <a:lnTo>
                  <a:pt x="2192" y="9304"/>
                </a:lnTo>
                <a:lnTo>
                  <a:pt x="2558" y="9718"/>
                </a:lnTo>
                <a:lnTo>
                  <a:pt x="2923" y="10108"/>
                </a:lnTo>
                <a:lnTo>
                  <a:pt x="3629" y="10839"/>
                </a:lnTo>
                <a:lnTo>
                  <a:pt x="4287" y="11496"/>
                </a:lnTo>
                <a:lnTo>
                  <a:pt x="4287" y="11496"/>
                </a:lnTo>
                <a:lnTo>
                  <a:pt x="4847" y="12032"/>
                </a:lnTo>
                <a:lnTo>
                  <a:pt x="5480" y="12592"/>
                </a:lnTo>
                <a:lnTo>
                  <a:pt x="6820" y="13737"/>
                </a:lnTo>
                <a:lnTo>
                  <a:pt x="7891" y="14614"/>
                </a:lnTo>
                <a:lnTo>
                  <a:pt x="8330" y="14955"/>
                </a:lnTo>
                <a:lnTo>
                  <a:pt x="8330" y="14955"/>
                </a:lnTo>
                <a:lnTo>
                  <a:pt x="8768" y="14614"/>
                </a:lnTo>
                <a:lnTo>
                  <a:pt x="9815" y="13761"/>
                </a:lnTo>
                <a:lnTo>
                  <a:pt x="11155" y="12617"/>
                </a:lnTo>
                <a:lnTo>
                  <a:pt x="11788" y="12056"/>
                </a:lnTo>
                <a:lnTo>
                  <a:pt x="12373" y="11496"/>
                </a:lnTo>
                <a:lnTo>
                  <a:pt x="12373" y="11496"/>
                </a:lnTo>
                <a:lnTo>
                  <a:pt x="13030" y="10839"/>
                </a:lnTo>
                <a:lnTo>
                  <a:pt x="13736" y="10108"/>
                </a:lnTo>
                <a:lnTo>
                  <a:pt x="14102" y="9718"/>
                </a:lnTo>
                <a:lnTo>
                  <a:pt x="14467" y="9304"/>
                </a:lnTo>
                <a:lnTo>
                  <a:pt x="14808" y="8890"/>
                </a:lnTo>
                <a:lnTo>
                  <a:pt x="15149" y="8452"/>
                </a:lnTo>
                <a:lnTo>
                  <a:pt x="15466" y="7989"/>
                </a:lnTo>
                <a:lnTo>
                  <a:pt x="15734" y="7526"/>
                </a:lnTo>
                <a:lnTo>
                  <a:pt x="16001" y="7039"/>
                </a:lnTo>
                <a:lnTo>
                  <a:pt x="16221" y="6528"/>
                </a:lnTo>
                <a:lnTo>
                  <a:pt x="16416" y="5992"/>
                </a:lnTo>
                <a:lnTo>
                  <a:pt x="16537" y="5432"/>
                </a:lnTo>
                <a:lnTo>
                  <a:pt x="16635" y="4872"/>
                </a:lnTo>
                <a:lnTo>
                  <a:pt x="16659" y="4580"/>
                </a:lnTo>
                <a:lnTo>
                  <a:pt x="16659" y="4287"/>
                </a:lnTo>
                <a:lnTo>
                  <a:pt x="16659" y="4287"/>
                </a:lnTo>
                <a:lnTo>
                  <a:pt x="16635" y="3849"/>
                </a:lnTo>
                <a:lnTo>
                  <a:pt x="16562" y="3410"/>
                </a:lnTo>
                <a:lnTo>
                  <a:pt x="16464" y="2996"/>
                </a:lnTo>
                <a:lnTo>
                  <a:pt x="16318" y="2607"/>
                </a:lnTo>
                <a:lnTo>
                  <a:pt x="16148" y="2241"/>
                </a:lnTo>
                <a:lnTo>
                  <a:pt x="15928" y="1876"/>
                </a:lnTo>
                <a:lnTo>
                  <a:pt x="15685" y="1560"/>
                </a:lnTo>
                <a:lnTo>
                  <a:pt x="15393" y="1243"/>
                </a:lnTo>
                <a:lnTo>
                  <a:pt x="15100" y="975"/>
                </a:lnTo>
                <a:lnTo>
                  <a:pt x="14759" y="731"/>
                </a:lnTo>
                <a:lnTo>
                  <a:pt x="14418" y="512"/>
                </a:lnTo>
                <a:lnTo>
                  <a:pt x="14053" y="342"/>
                </a:lnTo>
                <a:lnTo>
                  <a:pt x="13639" y="196"/>
                </a:lnTo>
                <a:lnTo>
                  <a:pt x="13225" y="74"/>
                </a:lnTo>
                <a:lnTo>
                  <a:pt x="12811" y="25"/>
                </a:lnTo>
                <a:lnTo>
                  <a:pt x="12373" y="1"/>
                </a:lnTo>
                <a:lnTo>
                  <a:pt x="12373" y="1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12175" cap="rnd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4" name="Google Shape;666;p41"/>
          <p:cNvSpPr/>
          <p:nvPr/>
        </p:nvSpPr>
        <p:spPr>
          <a:xfrm>
            <a:off x="9311490" y="1300163"/>
            <a:ext cx="282623" cy="257075"/>
          </a:xfrm>
          <a:custGeom>
            <a:avLst/>
            <a:gdLst/>
            <a:ahLst/>
            <a:cxnLst/>
            <a:rect l="l" t="t" r="r" b="b"/>
            <a:pathLst>
              <a:path w="16173" h="14711" fill="none" extrusionOk="0">
                <a:moveTo>
                  <a:pt x="8087" y="1"/>
                </a:moveTo>
                <a:lnTo>
                  <a:pt x="8087" y="1"/>
                </a:lnTo>
                <a:lnTo>
                  <a:pt x="7672" y="1"/>
                </a:lnTo>
                <a:lnTo>
                  <a:pt x="7258" y="25"/>
                </a:lnTo>
                <a:lnTo>
                  <a:pt x="6844" y="74"/>
                </a:lnTo>
                <a:lnTo>
                  <a:pt x="6455" y="122"/>
                </a:lnTo>
                <a:lnTo>
                  <a:pt x="6065" y="195"/>
                </a:lnTo>
                <a:lnTo>
                  <a:pt x="5675" y="293"/>
                </a:lnTo>
                <a:lnTo>
                  <a:pt x="5310" y="415"/>
                </a:lnTo>
                <a:lnTo>
                  <a:pt x="4945" y="536"/>
                </a:lnTo>
                <a:lnTo>
                  <a:pt x="4579" y="658"/>
                </a:lnTo>
                <a:lnTo>
                  <a:pt x="4238" y="829"/>
                </a:lnTo>
                <a:lnTo>
                  <a:pt x="3897" y="975"/>
                </a:lnTo>
                <a:lnTo>
                  <a:pt x="3557" y="1170"/>
                </a:lnTo>
                <a:lnTo>
                  <a:pt x="3240" y="1364"/>
                </a:lnTo>
                <a:lnTo>
                  <a:pt x="2948" y="1559"/>
                </a:lnTo>
                <a:lnTo>
                  <a:pt x="2655" y="1778"/>
                </a:lnTo>
                <a:lnTo>
                  <a:pt x="2363" y="1998"/>
                </a:lnTo>
                <a:lnTo>
                  <a:pt x="2095" y="2241"/>
                </a:lnTo>
                <a:lnTo>
                  <a:pt x="1852" y="2485"/>
                </a:lnTo>
                <a:lnTo>
                  <a:pt x="1608" y="2753"/>
                </a:lnTo>
                <a:lnTo>
                  <a:pt x="1389" y="3021"/>
                </a:lnTo>
                <a:lnTo>
                  <a:pt x="1170" y="3288"/>
                </a:lnTo>
                <a:lnTo>
                  <a:pt x="975" y="3581"/>
                </a:lnTo>
                <a:lnTo>
                  <a:pt x="804" y="3873"/>
                </a:lnTo>
                <a:lnTo>
                  <a:pt x="634" y="4190"/>
                </a:lnTo>
                <a:lnTo>
                  <a:pt x="488" y="4506"/>
                </a:lnTo>
                <a:lnTo>
                  <a:pt x="366" y="4823"/>
                </a:lnTo>
                <a:lnTo>
                  <a:pt x="244" y="5139"/>
                </a:lnTo>
                <a:lnTo>
                  <a:pt x="171" y="5480"/>
                </a:lnTo>
                <a:lnTo>
                  <a:pt x="98" y="5821"/>
                </a:lnTo>
                <a:lnTo>
                  <a:pt x="49" y="6162"/>
                </a:lnTo>
                <a:lnTo>
                  <a:pt x="1" y="6503"/>
                </a:lnTo>
                <a:lnTo>
                  <a:pt x="1" y="6869"/>
                </a:lnTo>
                <a:lnTo>
                  <a:pt x="1" y="6869"/>
                </a:lnTo>
                <a:lnTo>
                  <a:pt x="1" y="7234"/>
                </a:lnTo>
                <a:lnTo>
                  <a:pt x="49" y="7624"/>
                </a:lnTo>
                <a:lnTo>
                  <a:pt x="98" y="7989"/>
                </a:lnTo>
                <a:lnTo>
                  <a:pt x="196" y="8330"/>
                </a:lnTo>
                <a:lnTo>
                  <a:pt x="293" y="8695"/>
                </a:lnTo>
                <a:lnTo>
                  <a:pt x="415" y="9036"/>
                </a:lnTo>
                <a:lnTo>
                  <a:pt x="561" y="9377"/>
                </a:lnTo>
                <a:lnTo>
                  <a:pt x="731" y="9718"/>
                </a:lnTo>
                <a:lnTo>
                  <a:pt x="902" y="10035"/>
                </a:lnTo>
                <a:lnTo>
                  <a:pt x="1097" y="10327"/>
                </a:lnTo>
                <a:lnTo>
                  <a:pt x="1340" y="10644"/>
                </a:lnTo>
                <a:lnTo>
                  <a:pt x="1559" y="10936"/>
                </a:lnTo>
                <a:lnTo>
                  <a:pt x="1827" y="11204"/>
                </a:lnTo>
                <a:lnTo>
                  <a:pt x="2095" y="11472"/>
                </a:lnTo>
                <a:lnTo>
                  <a:pt x="2387" y="11740"/>
                </a:lnTo>
                <a:lnTo>
                  <a:pt x="2680" y="11983"/>
                </a:lnTo>
                <a:lnTo>
                  <a:pt x="2680" y="11983"/>
                </a:lnTo>
                <a:lnTo>
                  <a:pt x="2485" y="12349"/>
                </a:lnTo>
                <a:lnTo>
                  <a:pt x="2266" y="12714"/>
                </a:lnTo>
                <a:lnTo>
                  <a:pt x="2022" y="13104"/>
                </a:lnTo>
                <a:lnTo>
                  <a:pt x="1706" y="13469"/>
                </a:lnTo>
                <a:lnTo>
                  <a:pt x="1365" y="13834"/>
                </a:lnTo>
                <a:lnTo>
                  <a:pt x="1170" y="14005"/>
                </a:lnTo>
                <a:lnTo>
                  <a:pt x="951" y="14151"/>
                </a:lnTo>
                <a:lnTo>
                  <a:pt x="731" y="14297"/>
                </a:lnTo>
                <a:lnTo>
                  <a:pt x="512" y="14443"/>
                </a:lnTo>
                <a:lnTo>
                  <a:pt x="269" y="14540"/>
                </a:lnTo>
                <a:lnTo>
                  <a:pt x="1" y="14662"/>
                </a:lnTo>
                <a:lnTo>
                  <a:pt x="1" y="14662"/>
                </a:lnTo>
                <a:lnTo>
                  <a:pt x="122" y="14662"/>
                </a:lnTo>
                <a:lnTo>
                  <a:pt x="488" y="14711"/>
                </a:lnTo>
                <a:lnTo>
                  <a:pt x="1024" y="14711"/>
                </a:lnTo>
                <a:lnTo>
                  <a:pt x="1365" y="14711"/>
                </a:lnTo>
                <a:lnTo>
                  <a:pt x="1706" y="14687"/>
                </a:lnTo>
                <a:lnTo>
                  <a:pt x="2095" y="14614"/>
                </a:lnTo>
                <a:lnTo>
                  <a:pt x="2485" y="14540"/>
                </a:lnTo>
                <a:lnTo>
                  <a:pt x="2899" y="14419"/>
                </a:lnTo>
                <a:lnTo>
                  <a:pt x="3313" y="14273"/>
                </a:lnTo>
                <a:lnTo>
                  <a:pt x="3751" y="14078"/>
                </a:lnTo>
                <a:lnTo>
                  <a:pt x="4165" y="13834"/>
                </a:lnTo>
                <a:lnTo>
                  <a:pt x="4579" y="13566"/>
                </a:lnTo>
                <a:lnTo>
                  <a:pt x="4969" y="13201"/>
                </a:lnTo>
                <a:lnTo>
                  <a:pt x="4969" y="13201"/>
                </a:lnTo>
                <a:lnTo>
                  <a:pt x="5334" y="13323"/>
                </a:lnTo>
                <a:lnTo>
                  <a:pt x="5700" y="13444"/>
                </a:lnTo>
                <a:lnTo>
                  <a:pt x="6089" y="13518"/>
                </a:lnTo>
                <a:lnTo>
                  <a:pt x="6479" y="13591"/>
                </a:lnTo>
                <a:lnTo>
                  <a:pt x="6869" y="13664"/>
                </a:lnTo>
                <a:lnTo>
                  <a:pt x="7258" y="13712"/>
                </a:lnTo>
                <a:lnTo>
                  <a:pt x="7672" y="13737"/>
                </a:lnTo>
                <a:lnTo>
                  <a:pt x="8087" y="13737"/>
                </a:lnTo>
                <a:lnTo>
                  <a:pt x="8087" y="13737"/>
                </a:lnTo>
                <a:lnTo>
                  <a:pt x="8501" y="13737"/>
                </a:lnTo>
                <a:lnTo>
                  <a:pt x="8915" y="13712"/>
                </a:lnTo>
                <a:lnTo>
                  <a:pt x="9329" y="13664"/>
                </a:lnTo>
                <a:lnTo>
                  <a:pt x="9718" y="13591"/>
                </a:lnTo>
                <a:lnTo>
                  <a:pt x="10108" y="13518"/>
                </a:lnTo>
                <a:lnTo>
                  <a:pt x="10498" y="13420"/>
                </a:lnTo>
                <a:lnTo>
                  <a:pt x="10863" y="13323"/>
                </a:lnTo>
                <a:lnTo>
                  <a:pt x="11228" y="13201"/>
                </a:lnTo>
                <a:lnTo>
                  <a:pt x="11594" y="13055"/>
                </a:lnTo>
                <a:lnTo>
                  <a:pt x="11935" y="12909"/>
                </a:lnTo>
                <a:lnTo>
                  <a:pt x="12276" y="12738"/>
                </a:lnTo>
                <a:lnTo>
                  <a:pt x="12617" y="12568"/>
                </a:lnTo>
                <a:lnTo>
                  <a:pt x="12933" y="12373"/>
                </a:lnTo>
                <a:lnTo>
                  <a:pt x="13225" y="12178"/>
                </a:lnTo>
                <a:lnTo>
                  <a:pt x="13518" y="11959"/>
                </a:lnTo>
                <a:lnTo>
                  <a:pt x="13810" y="11715"/>
                </a:lnTo>
                <a:lnTo>
                  <a:pt x="14078" y="11496"/>
                </a:lnTo>
                <a:lnTo>
                  <a:pt x="14321" y="11228"/>
                </a:lnTo>
                <a:lnTo>
                  <a:pt x="14565" y="10985"/>
                </a:lnTo>
                <a:lnTo>
                  <a:pt x="14784" y="10717"/>
                </a:lnTo>
                <a:lnTo>
                  <a:pt x="15003" y="10424"/>
                </a:lnTo>
                <a:lnTo>
                  <a:pt x="15198" y="10132"/>
                </a:lnTo>
                <a:lnTo>
                  <a:pt x="15369" y="9840"/>
                </a:lnTo>
                <a:lnTo>
                  <a:pt x="15539" y="9548"/>
                </a:lnTo>
                <a:lnTo>
                  <a:pt x="15685" y="9231"/>
                </a:lnTo>
                <a:lnTo>
                  <a:pt x="15807" y="8914"/>
                </a:lnTo>
                <a:lnTo>
                  <a:pt x="15929" y="8574"/>
                </a:lnTo>
                <a:lnTo>
                  <a:pt x="16002" y="8257"/>
                </a:lnTo>
                <a:lnTo>
                  <a:pt x="16075" y="7916"/>
                </a:lnTo>
                <a:lnTo>
                  <a:pt x="16124" y="7575"/>
                </a:lnTo>
                <a:lnTo>
                  <a:pt x="16172" y="7210"/>
                </a:lnTo>
                <a:lnTo>
                  <a:pt x="16172" y="6869"/>
                </a:lnTo>
                <a:lnTo>
                  <a:pt x="16172" y="6869"/>
                </a:lnTo>
                <a:lnTo>
                  <a:pt x="16172" y="6503"/>
                </a:lnTo>
                <a:lnTo>
                  <a:pt x="16124" y="6162"/>
                </a:lnTo>
                <a:lnTo>
                  <a:pt x="16075" y="5821"/>
                </a:lnTo>
                <a:lnTo>
                  <a:pt x="16002" y="5480"/>
                </a:lnTo>
                <a:lnTo>
                  <a:pt x="15929" y="5139"/>
                </a:lnTo>
                <a:lnTo>
                  <a:pt x="15807" y="4823"/>
                </a:lnTo>
                <a:lnTo>
                  <a:pt x="15685" y="4506"/>
                </a:lnTo>
                <a:lnTo>
                  <a:pt x="15539" y="4190"/>
                </a:lnTo>
                <a:lnTo>
                  <a:pt x="15369" y="3873"/>
                </a:lnTo>
                <a:lnTo>
                  <a:pt x="15198" y="3581"/>
                </a:lnTo>
                <a:lnTo>
                  <a:pt x="15003" y="3288"/>
                </a:lnTo>
                <a:lnTo>
                  <a:pt x="14784" y="3021"/>
                </a:lnTo>
                <a:lnTo>
                  <a:pt x="14565" y="2753"/>
                </a:lnTo>
                <a:lnTo>
                  <a:pt x="14321" y="2485"/>
                </a:lnTo>
                <a:lnTo>
                  <a:pt x="14078" y="2241"/>
                </a:lnTo>
                <a:lnTo>
                  <a:pt x="13810" y="1998"/>
                </a:lnTo>
                <a:lnTo>
                  <a:pt x="13518" y="1778"/>
                </a:lnTo>
                <a:lnTo>
                  <a:pt x="13225" y="1559"/>
                </a:lnTo>
                <a:lnTo>
                  <a:pt x="12933" y="1364"/>
                </a:lnTo>
                <a:lnTo>
                  <a:pt x="12617" y="1170"/>
                </a:lnTo>
                <a:lnTo>
                  <a:pt x="12276" y="975"/>
                </a:lnTo>
                <a:lnTo>
                  <a:pt x="11935" y="829"/>
                </a:lnTo>
                <a:lnTo>
                  <a:pt x="11594" y="658"/>
                </a:lnTo>
                <a:lnTo>
                  <a:pt x="11228" y="536"/>
                </a:lnTo>
                <a:lnTo>
                  <a:pt x="10863" y="415"/>
                </a:lnTo>
                <a:lnTo>
                  <a:pt x="10498" y="293"/>
                </a:lnTo>
                <a:lnTo>
                  <a:pt x="10108" y="195"/>
                </a:lnTo>
                <a:lnTo>
                  <a:pt x="9718" y="122"/>
                </a:lnTo>
                <a:lnTo>
                  <a:pt x="9329" y="74"/>
                </a:lnTo>
                <a:lnTo>
                  <a:pt x="8915" y="25"/>
                </a:lnTo>
                <a:lnTo>
                  <a:pt x="8501" y="1"/>
                </a:lnTo>
                <a:lnTo>
                  <a:pt x="8087" y="1"/>
                </a:lnTo>
                <a:lnTo>
                  <a:pt x="8087" y="1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12175" cap="rnd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5" name="Google Shape;667;p41"/>
          <p:cNvSpPr/>
          <p:nvPr/>
        </p:nvSpPr>
        <p:spPr>
          <a:xfrm>
            <a:off x="9790755" y="1302715"/>
            <a:ext cx="263890" cy="251972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12175" cap="rnd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6" name="Google Shape;668;p41"/>
          <p:cNvGrpSpPr/>
          <p:nvPr/>
        </p:nvGrpSpPr>
        <p:grpSpPr>
          <a:xfrm>
            <a:off x="10246785" y="1285647"/>
            <a:ext cx="291133" cy="291553"/>
            <a:chOff x="5294400" y="974850"/>
            <a:chExt cx="416500" cy="417100"/>
          </a:xfrm>
          <a:solidFill>
            <a:schemeClr val="bg1">
              <a:lumMod val="50000"/>
            </a:schemeClr>
          </a:solidFill>
        </p:grpSpPr>
        <p:sp>
          <p:nvSpPr>
            <p:cNvPr id="607" name="Google Shape;669;p41"/>
            <p:cNvSpPr/>
            <p:nvPr/>
          </p:nvSpPr>
          <p:spPr>
            <a:xfrm>
              <a:off x="5325450" y="997975"/>
              <a:ext cx="151650" cy="154700"/>
            </a:xfrm>
            <a:custGeom>
              <a:avLst/>
              <a:gdLst/>
              <a:ahLst/>
              <a:cxnLst/>
              <a:rect l="l" t="t" r="r" b="b"/>
              <a:pathLst>
                <a:path w="6066" h="6188" fill="none" extrusionOk="0">
                  <a:moveTo>
                    <a:pt x="2680" y="74"/>
                  </a:moveTo>
                  <a:lnTo>
                    <a:pt x="2680" y="74"/>
                  </a:lnTo>
                  <a:lnTo>
                    <a:pt x="2607" y="1"/>
                  </a:lnTo>
                  <a:lnTo>
                    <a:pt x="2534" y="1"/>
                  </a:lnTo>
                  <a:lnTo>
                    <a:pt x="2461" y="25"/>
                  </a:lnTo>
                  <a:lnTo>
                    <a:pt x="2436" y="147"/>
                  </a:lnTo>
                  <a:lnTo>
                    <a:pt x="2095" y="1803"/>
                  </a:lnTo>
                  <a:lnTo>
                    <a:pt x="2095" y="1803"/>
                  </a:lnTo>
                  <a:lnTo>
                    <a:pt x="2047" y="1925"/>
                  </a:lnTo>
                  <a:lnTo>
                    <a:pt x="1974" y="2047"/>
                  </a:lnTo>
                  <a:lnTo>
                    <a:pt x="1852" y="2169"/>
                  </a:lnTo>
                  <a:lnTo>
                    <a:pt x="1730" y="2217"/>
                  </a:lnTo>
                  <a:lnTo>
                    <a:pt x="123" y="2753"/>
                  </a:lnTo>
                  <a:lnTo>
                    <a:pt x="123" y="2753"/>
                  </a:lnTo>
                  <a:lnTo>
                    <a:pt x="25" y="2826"/>
                  </a:lnTo>
                  <a:lnTo>
                    <a:pt x="1" y="2875"/>
                  </a:lnTo>
                  <a:lnTo>
                    <a:pt x="25" y="2948"/>
                  </a:lnTo>
                  <a:lnTo>
                    <a:pt x="98" y="3021"/>
                  </a:lnTo>
                  <a:lnTo>
                    <a:pt x="1584" y="3849"/>
                  </a:lnTo>
                  <a:lnTo>
                    <a:pt x="1584" y="3849"/>
                  </a:lnTo>
                  <a:lnTo>
                    <a:pt x="1706" y="3922"/>
                  </a:lnTo>
                  <a:lnTo>
                    <a:pt x="1803" y="4044"/>
                  </a:lnTo>
                  <a:lnTo>
                    <a:pt x="1852" y="4190"/>
                  </a:lnTo>
                  <a:lnTo>
                    <a:pt x="1876" y="4312"/>
                  </a:lnTo>
                  <a:lnTo>
                    <a:pt x="1901" y="6017"/>
                  </a:lnTo>
                  <a:lnTo>
                    <a:pt x="1901" y="6017"/>
                  </a:lnTo>
                  <a:lnTo>
                    <a:pt x="1925" y="6114"/>
                  </a:lnTo>
                  <a:lnTo>
                    <a:pt x="1974" y="6187"/>
                  </a:lnTo>
                  <a:lnTo>
                    <a:pt x="2047" y="6187"/>
                  </a:lnTo>
                  <a:lnTo>
                    <a:pt x="2120" y="6114"/>
                  </a:lnTo>
                  <a:lnTo>
                    <a:pt x="3362" y="4969"/>
                  </a:lnTo>
                  <a:lnTo>
                    <a:pt x="3362" y="4969"/>
                  </a:lnTo>
                  <a:lnTo>
                    <a:pt x="3484" y="4872"/>
                  </a:lnTo>
                  <a:lnTo>
                    <a:pt x="3630" y="4823"/>
                  </a:lnTo>
                  <a:lnTo>
                    <a:pt x="3776" y="4823"/>
                  </a:lnTo>
                  <a:lnTo>
                    <a:pt x="3922" y="4848"/>
                  </a:lnTo>
                  <a:lnTo>
                    <a:pt x="5530" y="5335"/>
                  </a:lnTo>
                  <a:lnTo>
                    <a:pt x="5530" y="5335"/>
                  </a:lnTo>
                  <a:lnTo>
                    <a:pt x="5651" y="5359"/>
                  </a:lnTo>
                  <a:lnTo>
                    <a:pt x="5700" y="5335"/>
                  </a:lnTo>
                  <a:lnTo>
                    <a:pt x="5724" y="5262"/>
                  </a:lnTo>
                  <a:lnTo>
                    <a:pt x="5700" y="5164"/>
                  </a:lnTo>
                  <a:lnTo>
                    <a:pt x="4994" y="3606"/>
                  </a:lnTo>
                  <a:lnTo>
                    <a:pt x="4994" y="3606"/>
                  </a:lnTo>
                  <a:lnTo>
                    <a:pt x="4945" y="3484"/>
                  </a:lnTo>
                  <a:lnTo>
                    <a:pt x="4945" y="3338"/>
                  </a:lnTo>
                  <a:lnTo>
                    <a:pt x="4969" y="3191"/>
                  </a:lnTo>
                  <a:lnTo>
                    <a:pt x="5042" y="3070"/>
                  </a:lnTo>
                  <a:lnTo>
                    <a:pt x="6017" y="1681"/>
                  </a:lnTo>
                  <a:lnTo>
                    <a:pt x="6017" y="1681"/>
                  </a:lnTo>
                  <a:lnTo>
                    <a:pt x="6065" y="1584"/>
                  </a:lnTo>
                  <a:lnTo>
                    <a:pt x="6065" y="1511"/>
                  </a:lnTo>
                  <a:lnTo>
                    <a:pt x="5992" y="1462"/>
                  </a:lnTo>
                  <a:lnTo>
                    <a:pt x="5895" y="1462"/>
                  </a:lnTo>
                  <a:lnTo>
                    <a:pt x="4190" y="1657"/>
                  </a:lnTo>
                  <a:lnTo>
                    <a:pt x="4190" y="1657"/>
                  </a:lnTo>
                  <a:lnTo>
                    <a:pt x="4068" y="1657"/>
                  </a:lnTo>
                  <a:lnTo>
                    <a:pt x="3922" y="1608"/>
                  </a:lnTo>
                  <a:lnTo>
                    <a:pt x="3800" y="1535"/>
                  </a:lnTo>
                  <a:lnTo>
                    <a:pt x="3703" y="1438"/>
                  </a:lnTo>
                  <a:lnTo>
                    <a:pt x="2680" y="74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70;p41"/>
            <p:cNvSpPr/>
            <p:nvPr/>
          </p:nvSpPr>
          <p:spPr>
            <a:xfrm>
              <a:off x="5294400" y="974850"/>
              <a:ext cx="416500" cy="417100"/>
            </a:xfrm>
            <a:custGeom>
              <a:avLst/>
              <a:gdLst/>
              <a:ahLst/>
              <a:cxnLst/>
              <a:rect l="l" t="t" r="r" b="b"/>
              <a:pathLst>
                <a:path w="16660" h="16684" fill="none" extrusionOk="0">
                  <a:moveTo>
                    <a:pt x="4872" y="12202"/>
                  </a:moveTo>
                  <a:lnTo>
                    <a:pt x="4872" y="12202"/>
                  </a:lnTo>
                  <a:lnTo>
                    <a:pt x="5261" y="12178"/>
                  </a:lnTo>
                  <a:lnTo>
                    <a:pt x="5627" y="12154"/>
                  </a:lnTo>
                  <a:lnTo>
                    <a:pt x="5992" y="12105"/>
                  </a:lnTo>
                  <a:lnTo>
                    <a:pt x="6357" y="12032"/>
                  </a:lnTo>
                  <a:lnTo>
                    <a:pt x="6698" y="11959"/>
                  </a:lnTo>
                  <a:lnTo>
                    <a:pt x="7039" y="11861"/>
                  </a:lnTo>
                  <a:lnTo>
                    <a:pt x="7380" y="11740"/>
                  </a:lnTo>
                  <a:lnTo>
                    <a:pt x="7721" y="11618"/>
                  </a:lnTo>
                  <a:lnTo>
                    <a:pt x="8038" y="11472"/>
                  </a:lnTo>
                  <a:lnTo>
                    <a:pt x="8355" y="11301"/>
                  </a:lnTo>
                  <a:lnTo>
                    <a:pt x="8671" y="11131"/>
                  </a:lnTo>
                  <a:lnTo>
                    <a:pt x="8963" y="10936"/>
                  </a:lnTo>
                  <a:lnTo>
                    <a:pt x="9256" y="10741"/>
                  </a:lnTo>
                  <a:lnTo>
                    <a:pt x="9524" y="10522"/>
                  </a:lnTo>
                  <a:lnTo>
                    <a:pt x="9792" y="10303"/>
                  </a:lnTo>
                  <a:lnTo>
                    <a:pt x="10035" y="10059"/>
                  </a:lnTo>
                  <a:lnTo>
                    <a:pt x="10279" y="9791"/>
                  </a:lnTo>
                  <a:lnTo>
                    <a:pt x="10522" y="9523"/>
                  </a:lnTo>
                  <a:lnTo>
                    <a:pt x="10741" y="9255"/>
                  </a:lnTo>
                  <a:lnTo>
                    <a:pt x="10936" y="8963"/>
                  </a:lnTo>
                  <a:lnTo>
                    <a:pt x="11131" y="8671"/>
                  </a:lnTo>
                  <a:lnTo>
                    <a:pt x="11302" y="8379"/>
                  </a:lnTo>
                  <a:lnTo>
                    <a:pt x="11472" y="8062"/>
                  </a:lnTo>
                  <a:lnTo>
                    <a:pt x="11618" y="7721"/>
                  </a:lnTo>
                  <a:lnTo>
                    <a:pt x="11740" y="7404"/>
                  </a:lnTo>
                  <a:lnTo>
                    <a:pt x="11862" y="7063"/>
                  </a:lnTo>
                  <a:lnTo>
                    <a:pt x="11959" y="6722"/>
                  </a:lnTo>
                  <a:lnTo>
                    <a:pt x="12032" y="6357"/>
                  </a:lnTo>
                  <a:lnTo>
                    <a:pt x="12105" y="5992"/>
                  </a:lnTo>
                  <a:lnTo>
                    <a:pt x="12154" y="5626"/>
                  </a:lnTo>
                  <a:lnTo>
                    <a:pt x="12178" y="5261"/>
                  </a:lnTo>
                  <a:lnTo>
                    <a:pt x="12178" y="4896"/>
                  </a:lnTo>
                  <a:lnTo>
                    <a:pt x="12178" y="4896"/>
                  </a:lnTo>
                  <a:lnTo>
                    <a:pt x="12178" y="4531"/>
                  </a:lnTo>
                  <a:lnTo>
                    <a:pt x="12154" y="4190"/>
                  </a:lnTo>
                  <a:lnTo>
                    <a:pt x="12105" y="3849"/>
                  </a:lnTo>
                  <a:lnTo>
                    <a:pt x="12057" y="3508"/>
                  </a:lnTo>
                  <a:lnTo>
                    <a:pt x="11983" y="3191"/>
                  </a:lnTo>
                  <a:lnTo>
                    <a:pt x="11886" y="2850"/>
                  </a:lnTo>
                  <a:lnTo>
                    <a:pt x="11789" y="2533"/>
                  </a:lnTo>
                  <a:lnTo>
                    <a:pt x="11691" y="2217"/>
                  </a:lnTo>
                  <a:lnTo>
                    <a:pt x="11545" y="1925"/>
                  </a:lnTo>
                  <a:lnTo>
                    <a:pt x="11423" y="1632"/>
                  </a:lnTo>
                  <a:lnTo>
                    <a:pt x="11253" y="1340"/>
                  </a:lnTo>
                  <a:lnTo>
                    <a:pt x="11107" y="1048"/>
                  </a:lnTo>
                  <a:lnTo>
                    <a:pt x="10912" y="780"/>
                  </a:lnTo>
                  <a:lnTo>
                    <a:pt x="10717" y="512"/>
                  </a:lnTo>
                  <a:lnTo>
                    <a:pt x="10303" y="0"/>
                  </a:lnTo>
                  <a:lnTo>
                    <a:pt x="10303" y="0"/>
                  </a:lnTo>
                  <a:lnTo>
                    <a:pt x="10644" y="98"/>
                  </a:lnTo>
                  <a:lnTo>
                    <a:pt x="10985" y="220"/>
                  </a:lnTo>
                  <a:lnTo>
                    <a:pt x="11642" y="463"/>
                  </a:lnTo>
                  <a:lnTo>
                    <a:pt x="12251" y="780"/>
                  </a:lnTo>
                  <a:lnTo>
                    <a:pt x="12836" y="1121"/>
                  </a:lnTo>
                  <a:lnTo>
                    <a:pt x="13396" y="1535"/>
                  </a:lnTo>
                  <a:lnTo>
                    <a:pt x="13932" y="1973"/>
                  </a:lnTo>
                  <a:lnTo>
                    <a:pt x="14419" y="2460"/>
                  </a:lnTo>
                  <a:lnTo>
                    <a:pt x="14857" y="2972"/>
                  </a:lnTo>
                  <a:lnTo>
                    <a:pt x="15271" y="3532"/>
                  </a:lnTo>
                  <a:lnTo>
                    <a:pt x="15612" y="4116"/>
                  </a:lnTo>
                  <a:lnTo>
                    <a:pt x="15929" y="4750"/>
                  </a:lnTo>
                  <a:lnTo>
                    <a:pt x="16197" y="5383"/>
                  </a:lnTo>
                  <a:lnTo>
                    <a:pt x="16294" y="5724"/>
                  </a:lnTo>
                  <a:lnTo>
                    <a:pt x="16392" y="6065"/>
                  </a:lnTo>
                  <a:lnTo>
                    <a:pt x="16465" y="6406"/>
                  </a:lnTo>
                  <a:lnTo>
                    <a:pt x="16538" y="6771"/>
                  </a:lnTo>
                  <a:lnTo>
                    <a:pt x="16587" y="7112"/>
                  </a:lnTo>
                  <a:lnTo>
                    <a:pt x="16635" y="7477"/>
                  </a:lnTo>
                  <a:lnTo>
                    <a:pt x="16660" y="7843"/>
                  </a:lnTo>
                  <a:lnTo>
                    <a:pt x="16660" y="8208"/>
                  </a:lnTo>
                  <a:lnTo>
                    <a:pt x="16660" y="8208"/>
                  </a:lnTo>
                  <a:lnTo>
                    <a:pt x="16660" y="8647"/>
                  </a:lnTo>
                  <a:lnTo>
                    <a:pt x="16611" y="9061"/>
                  </a:lnTo>
                  <a:lnTo>
                    <a:pt x="16562" y="9499"/>
                  </a:lnTo>
                  <a:lnTo>
                    <a:pt x="16489" y="9913"/>
                  </a:lnTo>
                  <a:lnTo>
                    <a:pt x="16392" y="10327"/>
                  </a:lnTo>
                  <a:lnTo>
                    <a:pt x="16294" y="10717"/>
                  </a:lnTo>
                  <a:lnTo>
                    <a:pt x="16148" y="11131"/>
                  </a:lnTo>
                  <a:lnTo>
                    <a:pt x="16002" y="11496"/>
                  </a:lnTo>
                  <a:lnTo>
                    <a:pt x="15832" y="11886"/>
                  </a:lnTo>
                  <a:lnTo>
                    <a:pt x="15637" y="12251"/>
                  </a:lnTo>
                  <a:lnTo>
                    <a:pt x="15442" y="12592"/>
                  </a:lnTo>
                  <a:lnTo>
                    <a:pt x="15223" y="12933"/>
                  </a:lnTo>
                  <a:lnTo>
                    <a:pt x="14979" y="13274"/>
                  </a:lnTo>
                  <a:lnTo>
                    <a:pt x="14736" y="13591"/>
                  </a:lnTo>
                  <a:lnTo>
                    <a:pt x="14468" y="13907"/>
                  </a:lnTo>
                  <a:lnTo>
                    <a:pt x="14175" y="14199"/>
                  </a:lnTo>
                  <a:lnTo>
                    <a:pt x="13883" y="14467"/>
                  </a:lnTo>
                  <a:lnTo>
                    <a:pt x="13591" y="14735"/>
                  </a:lnTo>
                  <a:lnTo>
                    <a:pt x="13274" y="15003"/>
                  </a:lnTo>
                  <a:lnTo>
                    <a:pt x="12933" y="15222"/>
                  </a:lnTo>
                  <a:lnTo>
                    <a:pt x="12592" y="15442"/>
                  </a:lnTo>
                  <a:lnTo>
                    <a:pt x="12227" y="15661"/>
                  </a:lnTo>
                  <a:lnTo>
                    <a:pt x="11862" y="15831"/>
                  </a:lnTo>
                  <a:lnTo>
                    <a:pt x="11496" y="16002"/>
                  </a:lnTo>
                  <a:lnTo>
                    <a:pt x="11107" y="16172"/>
                  </a:lnTo>
                  <a:lnTo>
                    <a:pt x="10717" y="16294"/>
                  </a:lnTo>
                  <a:lnTo>
                    <a:pt x="10303" y="16416"/>
                  </a:lnTo>
                  <a:lnTo>
                    <a:pt x="9913" y="16513"/>
                  </a:lnTo>
                  <a:lnTo>
                    <a:pt x="9475" y="16586"/>
                  </a:lnTo>
                  <a:lnTo>
                    <a:pt x="9061" y="16635"/>
                  </a:lnTo>
                  <a:lnTo>
                    <a:pt x="8622" y="16659"/>
                  </a:lnTo>
                  <a:lnTo>
                    <a:pt x="8208" y="16684"/>
                  </a:lnTo>
                  <a:lnTo>
                    <a:pt x="8208" y="16684"/>
                  </a:lnTo>
                  <a:lnTo>
                    <a:pt x="7819" y="16659"/>
                  </a:lnTo>
                  <a:lnTo>
                    <a:pt x="7453" y="16635"/>
                  </a:lnTo>
                  <a:lnTo>
                    <a:pt x="7112" y="16611"/>
                  </a:lnTo>
                  <a:lnTo>
                    <a:pt x="6747" y="16562"/>
                  </a:lnTo>
                  <a:lnTo>
                    <a:pt x="6406" y="16489"/>
                  </a:lnTo>
                  <a:lnTo>
                    <a:pt x="6065" y="16391"/>
                  </a:lnTo>
                  <a:lnTo>
                    <a:pt x="5724" y="16294"/>
                  </a:lnTo>
                  <a:lnTo>
                    <a:pt x="5383" y="16197"/>
                  </a:lnTo>
                  <a:lnTo>
                    <a:pt x="4726" y="15929"/>
                  </a:lnTo>
                  <a:lnTo>
                    <a:pt x="4117" y="15636"/>
                  </a:lnTo>
                  <a:lnTo>
                    <a:pt x="3532" y="15271"/>
                  </a:lnTo>
                  <a:lnTo>
                    <a:pt x="2972" y="14857"/>
                  </a:lnTo>
                  <a:lnTo>
                    <a:pt x="2436" y="14419"/>
                  </a:lnTo>
                  <a:lnTo>
                    <a:pt x="1974" y="13932"/>
                  </a:lnTo>
                  <a:lnTo>
                    <a:pt x="1511" y="13420"/>
                  </a:lnTo>
                  <a:lnTo>
                    <a:pt x="1121" y="12860"/>
                  </a:lnTo>
                  <a:lnTo>
                    <a:pt x="756" y="12275"/>
                  </a:lnTo>
                  <a:lnTo>
                    <a:pt x="464" y="11642"/>
                  </a:lnTo>
                  <a:lnTo>
                    <a:pt x="196" y="10985"/>
                  </a:lnTo>
                  <a:lnTo>
                    <a:pt x="98" y="10668"/>
                  </a:lnTo>
                  <a:lnTo>
                    <a:pt x="1" y="10327"/>
                  </a:lnTo>
                  <a:lnTo>
                    <a:pt x="1" y="10327"/>
                  </a:lnTo>
                  <a:lnTo>
                    <a:pt x="488" y="10741"/>
                  </a:lnTo>
                  <a:lnTo>
                    <a:pt x="756" y="10936"/>
                  </a:lnTo>
                  <a:lnTo>
                    <a:pt x="1048" y="11106"/>
                  </a:lnTo>
                  <a:lnTo>
                    <a:pt x="1316" y="11277"/>
                  </a:lnTo>
                  <a:lnTo>
                    <a:pt x="1608" y="11423"/>
                  </a:lnTo>
                  <a:lnTo>
                    <a:pt x="1901" y="11569"/>
                  </a:lnTo>
                  <a:lnTo>
                    <a:pt x="2217" y="11691"/>
                  </a:lnTo>
                  <a:lnTo>
                    <a:pt x="2534" y="11813"/>
                  </a:lnTo>
                  <a:lnTo>
                    <a:pt x="2850" y="11910"/>
                  </a:lnTo>
                  <a:lnTo>
                    <a:pt x="3167" y="11983"/>
                  </a:lnTo>
                  <a:lnTo>
                    <a:pt x="3508" y="12056"/>
                  </a:lnTo>
                  <a:lnTo>
                    <a:pt x="3849" y="12129"/>
                  </a:lnTo>
                  <a:lnTo>
                    <a:pt x="4190" y="12154"/>
                  </a:lnTo>
                  <a:lnTo>
                    <a:pt x="4531" y="12178"/>
                  </a:lnTo>
                  <a:lnTo>
                    <a:pt x="4872" y="12202"/>
                  </a:lnTo>
                  <a:lnTo>
                    <a:pt x="4872" y="12202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9" name="Google Shape;671;p41"/>
          <p:cNvGrpSpPr/>
          <p:nvPr/>
        </p:nvGrpSpPr>
        <p:grpSpPr>
          <a:xfrm>
            <a:off x="10681755" y="1252881"/>
            <a:ext cx="360929" cy="351562"/>
            <a:chOff x="5916675" y="927975"/>
            <a:chExt cx="516350" cy="502950"/>
          </a:xfrm>
          <a:solidFill>
            <a:schemeClr val="bg1">
              <a:lumMod val="50000"/>
            </a:schemeClr>
          </a:solidFill>
        </p:grpSpPr>
        <p:sp>
          <p:nvSpPr>
            <p:cNvPr id="610" name="Google Shape;672;p41"/>
            <p:cNvSpPr/>
            <p:nvPr/>
          </p:nvSpPr>
          <p:spPr>
            <a:xfrm>
              <a:off x="5916675" y="927975"/>
              <a:ext cx="516350" cy="502950"/>
            </a:xfrm>
            <a:custGeom>
              <a:avLst/>
              <a:gdLst/>
              <a:ahLst/>
              <a:cxnLst/>
              <a:rect l="l" t="t" r="r" b="b"/>
              <a:pathLst>
                <a:path w="20654" h="20118" fill="none" extrusionOk="0">
                  <a:moveTo>
                    <a:pt x="20654" y="10059"/>
                  </a:moveTo>
                  <a:lnTo>
                    <a:pt x="18486" y="8183"/>
                  </a:lnTo>
                  <a:lnTo>
                    <a:pt x="19631" y="5577"/>
                  </a:lnTo>
                  <a:lnTo>
                    <a:pt x="16879" y="4847"/>
                  </a:lnTo>
                  <a:lnTo>
                    <a:pt x="16757" y="1997"/>
                  </a:lnTo>
                  <a:lnTo>
                    <a:pt x="13956" y="2509"/>
                  </a:lnTo>
                  <a:lnTo>
                    <a:pt x="12616" y="0"/>
                  </a:lnTo>
                  <a:lnTo>
                    <a:pt x="10327" y="1681"/>
                  </a:lnTo>
                  <a:lnTo>
                    <a:pt x="8038" y="0"/>
                  </a:lnTo>
                  <a:lnTo>
                    <a:pt x="6698" y="2509"/>
                  </a:lnTo>
                  <a:lnTo>
                    <a:pt x="3897" y="1997"/>
                  </a:lnTo>
                  <a:lnTo>
                    <a:pt x="3776" y="4847"/>
                  </a:lnTo>
                  <a:lnTo>
                    <a:pt x="1023" y="5577"/>
                  </a:lnTo>
                  <a:lnTo>
                    <a:pt x="2168" y="8183"/>
                  </a:lnTo>
                  <a:lnTo>
                    <a:pt x="1" y="10059"/>
                  </a:lnTo>
                  <a:lnTo>
                    <a:pt x="2168" y="11934"/>
                  </a:lnTo>
                  <a:lnTo>
                    <a:pt x="1023" y="14540"/>
                  </a:lnTo>
                  <a:lnTo>
                    <a:pt x="3776" y="15271"/>
                  </a:lnTo>
                  <a:lnTo>
                    <a:pt x="3897" y="18120"/>
                  </a:lnTo>
                  <a:lnTo>
                    <a:pt x="6698" y="17609"/>
                  </a:lnTo>
                  <a:lnTo>
                    <a:pt x="8038" y="20117"/>
                  </a:lnTo>
                  <a:lnTo>
                    <a:pt x="10327" y="18437"/>
                  </a:lnTo>
                  <a:lnTo>
                    <a:pt x="12616" y="20117"/>
                  </a:lnTo>
                  <a:lnTo>
                    <a:pt x="13956" y="17609"/>
                  </a:lnTo>
                  <a:lnTo>
                    <a:pt x="16757" y="18120"/>
                  </a:lnTo>
                  <a:lnTo>
                    <a:pt x="16879" y="15271"/>
                  </a:lnTo>
                  <a:lnTo>
                    <a:pt x="19631" y="14540"/>
                  </a:lnTo>
                  <a:lnTo>
                    <a:pt x="18486" y="11934"/>
                  </a:lnTo>
                  <a:lnTo>
                    <a:pt x="20654" y="10059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73;p41"/>
            <p:cNvSpPr/>
            <p:nvPr/>
          </p:nvSpPr>
          <p:spPr>
            <a:xfrm>
              <a:off x="6006800" y="1011375"/>
              <a:ext cx="336125" cy="336125"/>
            </a:xfrm>
            <a:custGeom>
              <a:avLst/>
              <a:gdLst/>
              <a:ahLst/>
              <a:cxnLst/>
              <a:rect l="l" t="t" r="r" b="b"/>
              <a:pathLst>
                <a:path w="13445" h="13445" fill="none" extrusionOk="0">
                  <a:moveTo>
                    <a:pt x="6722" y="13445"/>
                  </a:moveTo>
                  <a:lnTo>
                    <a:pt x="6722" y="13445"/>
                  </a:lnTo>
                  <a:lnTo>
                    <a:pt x="6381" y="13420"/>
                  </a:lnTo>
                  <a:lnTo>
                    <a:pt x="6040" y="13396"/>
                  </a:lnTo>
                  <a:lnTo>
                    <a:pt x="5699" y="13347"/>
                  </a:lnTo>
                  <a:lnTo>
                    <a:pt x="5383" y="13299"/>
                  </a:lnTo>
                  <a:lnTo>
                    <a:pt x="5042" y="13226"/>
                  </a:lnTo>
                  <a:lnTo>
                    <a:pt x="4725" y="13128"/>
                  </a:lnTo>
                  <a:lnTo>
                    <a:pt x="4408" y="13031"/>
                  </a:lnTo>
                  <a:lnTo>
                    <a:pt x="4116" y="12909"/>
                  </a:lnTo>
                  <a:lnTo>
                    <a:pt x="3824" y="12763"/>
                  </a:lnTo>
                  <a:lnTo>
                    <a:pt x="3532" y="12617"/>
                  </a:lnTo>
                  <a:lnTo>
                    <a:pt x="3239" y="12471"/>
                  </a:lnTo>
                  <a:lnTo>
                    <a:pt x="2971" y="12276"/>
                  </a:lnTo>
                  <a:lnTo>
                    <a:pt x="2703" y="12105"/>
                  </a:lnTo>
                  <a:lnTo>
                    <a:pt x="2460" y="11910"/>
                  </a:lnTo>
                  <a:lnTo>
                    <a:pt x="2216" y="11691"/>
                  </a:lnTo>
                  <a:lnTo>
                    <a:pt x="1973" y="11472"/>
                  </a:lnTo>
                  <a:lnTo>
                    <a:pt x="1754" y="11228"/>
                  </a:lnTo>
                  <a:lnTo>
                    <a:pt x="1534" y="10985"/>
                  </a:lnTo>
                  <a:lnTo>
                    <a:pt x="1340" y="10741"/>
                  </a:lnTo>
                  <a:lnTo>
                    <a:pt x="1169" y="10473"/>
                  </a:lnTo>
                  <a:lnTo>
                    <a:pt x="974" y="10206"/>
                  </a:lnTo>
                  <a:lnTo>
                    <a:pt x="828" y="9913"/>
                  </a:lnTo>
                  <a:lnTo>
                    <a:pt x="682" y="9621"/>
                  </a:lnTo>
                  <a:lnTo>
                    <a:pt x="536" y="9329"/>
                  </a:lnTo>
                  <a:lnTo>
                    <a:pt x="414" y="9036"/>
                  </a:lnTo>
                  <a:lnTo>
                    <a:pt x="317" y="8720"/>
                  </a:lnTo>
                  <a:lnTo>
                    <a:pt x="219" y="8403"/>
                  </a:lnTo>
                  <a:lnTo>
                    <a:pt x="146" y="8062"/>
                  </a:lnTo>
                  <a:lnTo>
                    <a:pt x="98" y="7746"/>
                  </a:lnTo>
                  <a:lnTo>
                    <a:pt x="49" y="7405"/>
                  </a:lnTo>
                  <a:lnTo>
                    <a:pt x="24" y="7064"/>
                  </a:lnTo>
                  <a:lnTo>
                    <a:pt x="0" y="6723"/>
                  </a:lnTo>
                  <a:lnTo>
                    <a:pt x="0" y="6723"/>
                  </a:lnTo>
                  <a:lnTo>
                    <a:pt x="24" y="6382"/>
                  </a:lnTo>
                  <a:lnTo>
                    <a:pt x="49" y="6041"/>
                  </a:lnTo>
                  <a:lnTo>
                    <a:pt x="98" y="5700"/>
                  </a:lnTo>
                  <a:lnTo>
                    <a:pt x="146" y="5383"/>
                  </a:lnTo>
                  <a:lnTo>
                    <a:pt x="219" y="5042"/>
                  </a:lnTo>
                  <a:lnTo>
                    <a:pt x="317" y="4726"/>
                  </a:lnTo>
                  <a:lnTo>
                    <a:pt x="414" y="4409"/>
                  </a:lnTo>
                  <a:lnTo>
                    <a:pt x="536" y="4117"/>
                  </a:lnTo>
                  <a:lnTo>
                    <a:pt x="682" y="3825"/>
                  </a:lnTo>
                  <a:lnTo>
                    <a:pt x="828" y="3532"/>
                  </a:lnTo>
                  <a:lnTo>
                    <a:pt x="974" y="3240"/>
                  </a:lnTo>
                  <a:lnTo>
                    <a:pt x="1169" y="2972"/>
                  </a:lnTo>
                  <a:lnTo>
                    <a:pt x="1340" y="2704"/>
                  </a:lnTo>
                  <a:lnTo>
                    <a:pt x="1534" y="2461"/>
                  </a:lnTo>
                  <a:lnTo>
                    <a:pt x="1754" y="2217"/>
                  </a:lnTo>
                  <a:lnTo>
                    <a:pt x="1973" y="1974"/>
                  </a:lnTo>
                  <a:lnTo>
                    <a:pt x="2216" y="1754"/>
                  </a:lnTo>
                  <a:lnTo>
                    <a:pt x="2460" y="1535"/>
                  </a:lnTo>
                  <a:lnTo>
                    <a:pt x="2703" y="1340"/>
                  </a:lnTo>
                  <a:lnTo>
                    <a:pt x="2971" y="1170"/>
                  </a:lnTo>
                  <a:lnTo>
                    <a:pt x="3239" y="975"/>
                  </a:lnTo>
                  <a:lnTo>
                    <a:pt x="3532" y="829"/>
                  </a:lnTo>
                  <a:lnTo>
                    <a:pt x="3824" y="683"/>
                  </a:lnTo>
                  <a:lnTo>
                    <a:pt x="4116" y="537"/>
                  </a:lnTo>
                  <a:lnTo>
                    <a:pt x="4408" y="415"/>
                  </a:lnTo>
                  <a:lnTo>
                    <a:pt x="4725" y="317"/>
                  </a:lnTo>
                  <a:lnTo>
                    <a:pt x="5042" y="220"/>
                  </a:lnTo>
                  <a:lnTo>
                    <a:pt x="5383" y="147"/>
                  </a:lnTo>
                  <a:lnTo>
                    <a:pt x="5699" y="98"/>
                  </a:lnTo>
                  <a:lnTo>
                    <a:pt x="6040" y="49"/>
                  </a:lnTo>
                  <a:lnTo>
                    <a:pt x="6381" y="25"/>
                  </a:lnTo>
                  <a:lnTo>
                    <a:pt x="6722" y="1"/>
                  </a:lnTo>
                  <a:lnTo>
                    <a:pt x="6722" y="1"/>
                  </a:lnTo>
                  <a:lnTo>
                    <a:pt x="7063" y="25"/>
                  </a:lnTo>
                  <a:lnTo>
                    <a:pt x="7404" y="49"/>
                  </a:lnTo>
                  <a:lnTo>
                    <a:pt x="7745" y="98"/>
                  </a:lnTo>
                  <a:lnTo>
                    <a:pt x="8062" y="147"/>
                  </a:lnTo>
                  <a:lnTo>
                    <a:pt x="8403" y="220"/>
                  </a:lnTo>
                  <a:lnTo>
                    <a:pt x="8719" y="317"/>
                  </a:lnTo>
                  <a:lnTo>
                    <a:pt x="9036" y="415"/>
                  </a:lnTo>
                  <a:lnTo>
                    <a:pt x="9328" y="537"/>
                  </a:lnTo>
                  <a:lnTo>
                    <a:pt x="9620" y="683"/>
                  </a:lnTo>
                  <a:lnTo>
                    <a:pt x="9913" y="829"/>
                  </a:lnTo>
                  <a:lnTo>
                    <a:pt x="10205" y="975"/>
                  </a:lnTo>
                  <a:lnTo>
                    <a:pt x="10473" y="1170"/>
                  </a:lnTo>
                  <a:lnTo>
                    <a:pt x="10741" y="1340"/>
                  </a:lnTo>
                  <a:lnTo>
                    <a:pt x="10984" y="1535"/>
                  </a:lnTo>
                  <a:lnTo>
                    <a:pt x="11228" y="1754"/>
                  </a:lnTo>
                  <a:lnTo>
                    <a:pt x="11471" y="1974"/>
                  </a:lnTo>
                  <a:lnTo>
                    <a:pt x="11690" y="2217"/>
                  </a:lnTo>
                  <a:lnTo>
                    <a:pt x="11910" y="2461"/>
                  </a:lnTo>
                  <a:lnTo>
                    <a:pt x="12105" y="2704"/>
                  </a:lnTo>
                  <a:lnTo>
                    <a:pt x="12275" y="2972"/>
                  </a:lnTo>
                  <a:lnTo>
                    <a:pt x="12470" y="3240"/>
                  </a:lnTo>
                  <a:lnTo>
                    <a:pt x="12616" y="3532"/>
                  </a:lnTo>
                  <a:lnTo>
                    <a:pt x="12762" y="3825"/>
                  </a:lnTo>
                  <a:lnTo>
                    <a:pt x="12908" y="4117"/>
                  </a:lnTo>
                  <a:lnTo>
                    <a:pt x="13030" y="4409"/>
                  </a:lnTo>
                  <a:lnTo>
                    <a:pt x="13127" y="4726"/>
                  </a:lnTo>
                  <a:lnTo>
                    <a:pt x="13225" y="5042"/>
                  </a:lnTo>
                  <a:lnTo>
                    <a:pt x="13298" y="5383"/>
                  </a:lnTo>
                  <a:lnTo>
                    <a:pt x="13347" y="5700"/>
                  </a:lnTo>
                  <a:lnTo>
                    <a:pt x="13395" y="6041"/>
                  </a:lnTo>
                  <a:lnTo>
                    <a:pt x="13420" y="6382"/>
                  </a:lnTo>
                  <a:lnTo>
                    <a:pt x="13444" y="6723"/>
                  </a:lnTo>
                  <a:lnTo>
                    <a:pt x="13444" y="6723"/>
                  </a:lnTo>
                  <a:lnTo>
                    <a:pt x="13420" y="7064"/>
                  </a:lnTo>
                  <a:lnTo>
                    <a:pt x="13395" y="7405"/>
                  </a:lnTo>
                  <a:lnTo>
                    <a:pt x="13347" y="7746"/>
                  </a:lnTo>
                  <a:lnTo>
                    <a:pt x="13298" y="8062"/>
                  </a:lnTo>
                  <a:lnTo>
                    <a:pt x="13225" y="8403"/>
                  </a:lnTo>
                  <a:lnTo>
                    <a:pt x="13127" y="8720"/>
                  </a:lnTo>
                  <a:lnTo>
                    <a:pt x="13030" y="9036"/>
                  </a:lnTo>
                  <a:lnTo>
                    <a:pt x="12908" y="9329"/>
                  </a:lnTo>
                  <a:lnTo>
                    <a:pt x="12762" y="9621"/>
                  </a:lnTo>
                  <a:lnTo>
                    <a:pt x="12616" y="9913"/>
                  </a:lnTo>
                  <a:lnTo>
                    <a:pt x="12470" y="10206"/>
                  </a:lnTo>
                  <a:lnTo>
                    <a:pt x="12275" y="10473"/>
                  </a:lnTo>
                  <a:lnTo>
                    <a:pt x="12105" y="10741"/>
                  </a:lnTo>
                  <a:lnTo>
                    <a:pt x="11910" y="10985"/>
                  </a:lnTo>
                  <a:lnTo>
                    <a:pt x="11690" y="11228"/>
                  </a:lnTo>
                  <a:lnTo>
                    <a:pt x="11471" y="11472"/>
                  </a:lnTo>
                  <a:lnTo>
                    <a:pt x="11228" y="11691"/>
                  </a:lnTo>
                  <a:lnTo>
                    <a:pt x="10984" y="11910"/>
                  </a:lnTo>
                  <a:lnTo>
                    <a:pt x="10741" y="12105"/>
                  </a:lnTo>
                  <a:lnTo>
                    <a:pt x="10473" y="12276"/>
                  </a:lnTo>
                  <a:lnTo>
                    <a:pt x="10205" y="12471"/>
                  </a:lnTo>
                  <a:lnTo>
                    <a:pt x="9913" y="12617"/>
                  </a:lnTo>
                  <a:lnTo>
                    <a:pt x="9620" y="12763"/>
                  </a:lnTo>
                  <a:lnTo>
                    <a:pt x="9328" y="12909"/>
                  </a:lnTo>
                  <a:lnTo>
                    <a:pt x="9036" y="13031"/>
                  </a:lnTo>
                  <a:lnTo>
                    <a:pt x="8719" y="13128"/>
                  </a:lnTo>
                  <a:lnTo>
                    <a:pt x="8403" y="13226"/>
                  </a:lnTo>
                  <a:lnTo>
                    <a:pt x="8062" y="13299"/>
                  </a:lnTo>
                  <a:lnTo>
                    <a:pt x="7745" y="13347"/>
                  </a:lnTo>
                  <a:lnTo>
                    <a:pt x="7404" y="13396"/>
                  </a:lnTo>
                  <a:lnTo>
                    <a:pt x="7063" y="13420"/>
                  </a:lnTo>
                  <a:lnTo>
                    <a:pt x="6722" y="13445"/>
                  </a:lnTo>
                  <a:lnTo>
                    <a:pt x="6722" y="13445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2" name="Google Shape;674;p41"/>
          <p:cNvGrpSpPr/>
          <p:nvPr/>
        </p:nvGrpSpPr>
        <p:grpSpPr>
          <a:xfrm>
            <a:off x="6940707" y="1792964"/>
            <a:ext cx="325175" cy="219626"/>
            <a:chOff x="564675" y="1700625"/>
            <a:chExt cx="465200" cy="314200"/>
          </a:xfrm>
          <a:solidFill>
            <a:schemeClr val="bg1">
              <a:lumMod val="50000"/>
            </a:schemeClr>
          </a:solidFill>
        </p:grpSpPr>
        <p:sp>
          <p:nvSpPr>
            <p:cNvPr id="613" name="Google Shape;675;p41"/>
            <p:cNvSpPr/>
            <p:nvPr/>
          </p:nvSpPr>
          <p:spPr>
            <a:xfrm>
              <a:off x="564675" y="1700625"/>
              <a:ext cx="465200" cy="29250"/>
            </a:xfrm>
            <a:custGeom>
              <a:avLst/>
              <a:gdLst/>
              <a:ahLst/>
              <a:cxnLst/>
              <a:rect l="l" t="t" r="r" b="b"/>
              <a:pathLst>
                <a:path w="18608" h="1170" fill="none" extrusionOk="0">
                  <a:moveTo>
                    <a:pt x="18608" y="1170"/>
                  </a:moveTo>
                  <a:lnTo>
                    <a:pt x="18608" y="488"/>
                  </a:lnTo>
                  <a:lnTo>
                    <a:pt x="18608" y="488"/>
                  </a:lnTo>
                  <a:lnTo>
                    <a:pt x="18608" y="390"/>
                  </a:lnTo>
                  <a:lnTo>
                    <a:pt x="18559" y="293"/>
                  </a:lnTo>
                  <a:lnTo>
                    <a:pt x="18535" y="220"/>
                  </a:lnTo>
                  <a:lnTo>
                    <a:pt x="18462" y="147"/>
                  </a:lnTo>
                  <a:lnTo>
                    <a:pt x="18389" y="74"/>
                  </a:lnTo>
                  <a:lnTo>
                    <a:pt x="18316" y="49"/>
                  </a:lnTo>
                  <a:lnTo>
                    <a:pt x="18218" y="1"/>
                  </a:lnTo>
                  <a:lnTo>
                    <a:pt x="18121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49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0"/>
                  </a:lnTo>
                  <a:lnTo>
                    <a:pt x="1" y="488"/>
                  </a:lnTo>
                  <a:lnTo>
                    <a:pt x="1" y="117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76;p41"/>
            <p:cNvSpPr/>
            <p:nvPr/>
          </p:nvSpPr>
          <p:spPr>
            <a:xfrm>
              <a:off x="564675" y="1732300"/>
              <a:ext cx="465200" cy="272175"/>
            </a:xfrm>
            <a:custGeom>
              <a:avLst/>
              <a:gdLst/>
              <a:ahLst/>
              <a:cxnLst/>
              <a:rect l="l" t="t" r="r" b="b"/>
              <a:pathLst>
                <a:path w="18608" h="10887" fill="none" extrusionOk="0">
                  <a:moveTo>
                    <a:pt x="13493" y="7209"/>
                  </a:moveTo>
                  <a:lnTo>
                    <a:pt x="18608" y="10887"/>
                  </a:lnTo>
                  <a:lnTo>
                    <a:pt x="18608" y="10887"/>
                  </a:lnTo>
                  <a:lnTo>
                    <a:pt x="18608" y="10814"/>
                  </a:lnTo>
                  <a:lnTo>
                    <a:pt x="18608" y="0"/>
                  </a:lnTo>
                  <a:lnTo>
                    <a:pt x="9450" y="6625"/>
                  </a:lnTo>
                  <a:lnTo>
                    <a:pt x="9450" y="6625"/>
                  </a:lnTo>
                  <a:lnTo>
                    <a:pt x="9377" y="6673"/>
                  </a:lnTo>
                  <a:lnTo>
                    <a:pt x="9304" y="6673"/>
                  </a:lnTo>
                  <a:lnTo>
                    <a:pt x="9304" y="6673"/>
                  </a:lnTo>
                  <a:lnTo>
                    <a:pt x="9231" y="6673"/>
                  </a:lnTo>
                  <a:lnTo>
                    <a:pt x="9158" y="6625"/>
                  </a:lnTo>
                  <a:lnTo>
                    <a:pt x="1" y="0"/>
                  </a:lnTo>
                  <a:lnTo>
                    <a:pt x="1" y="10814"/>
                  </a:lnTo>
                  <a:lnTo>
                    <a:pt x="1" y="10814"/>
                  </a:lnTo>
                  <a:lnTo>
                    <a:pt x="1" y="10887"/>
                  </a:lnTo>
                  <a:lnTo>
                    <a:pt x="5115" y="7209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77;p41"/>
            <p:cNvSpPr/>
            <p:nvPr/>
          </p:nvSpPr>
          <p:spPr>
            <a:xfrm>
              <a:off x="572600" y="2014200"/>
              <a:ext cx="449375" cy="625"/>
            </a:xfrm>
            <a:custGeom>
              <a:avLst/>
              <a:gdLst/>
              <a:ahLst/>
              <a:cxnLst/>
              <a:rect l="l" t="t" r="r" b="b"/>
              <a:pathLst>
                <a:path w="17975" h="2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98" y="25"/>
                  </a:lnTo>
                  <a:lnTo>
                    <a:pt x="171" y="25"/>
                  </a:lnTo>
                  <a:lnTo>
                    <a:pt x="17804" y="25"/>
                  </a:lnTo>
                  <a:lnTo>
                    <a:pt x="17804" y="25"/>
                  </a:lnTo>
                  <a:lnTo>
                    <a:pt x="17877" y="25"/>
                  </a:lnTo>
                  <a:lnTo>
                    <a:pt x="17974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6" name="Google Shape;678;p41"/>
          <p:cNvGrpSpPr/>
          <p:nvPr/>
        </p:nvGrpSpPr>
        <p:grpSpPr>
          <a:xfrm>
            <a:off x="7410575" y="1739333"/>
            <a:ext cx="325175" cy="318377"/>
            <a:chOff x="1236875" y="1623900"/>
            <a:chExt cx="465200" cy="455475"/>
          </a:xfrm>
          <a:solidFill>
            <a:schemeClr val="bg1">
              <a:lumMod val="50000"/>
            </a:schemeClr>
          </a:solidFill>
        </p:grpSpPr>
        <p:sp>
          <p:nvSpPr>
            <p:cNvPr id="617" name="Google Shape;679;p41"/>
            <p:cNvSpPr/>
            <p:nvPr/>
          </p:nvSpPr>
          <p:spPr>
            <a:xfrm>
              <a:off x="1236875" y="1623900"/>
              <a:ext cx="465200" cy="445125"/>
            </a:xfrm>
            <a:custGeom>
              <a:avLst/>
              <a:gdLst/>
              <a:ahLst/>
              <a:cxnLst/>
              <a:rect l="l" t="t" r="r" b="b"/>
              <a:pathLst>
                <a:path w="18608" h="17805" fill="none" extrusionOk="0">
                  <a:moveTo>
                    <a:pt x="13493" y="14127"/>
                  </a:moveTo>
                  <a:lnTo>
                    <a:pt x="18608" y="17804"/>
                  </a:lnTo>
                  <a:lnTo>
                    <a:pt x="18608" y="17804"/>
                  </a:lnTo>
                  <a:lnTo>
                    <a:pt x="18608" y="17731"/>
                  </a:lnTo>
                  <a:lnTo>
                    <a:pt x="18608" y="6723"/>
                  </a:lnTo>
                  <a:lnTo>
                    <a:pt x="9304" y="1"/>
                  </a:lnTo>
                  <a:lnTo>
                    <a:pt x="1" y="6723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1" y="17804"/>
                  </a:lnTo>
                  <a:lnTo>
                    <a:pt x="5115" y="14127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80;p41"/>
            <p:cNvSpPr/>
            <p:nvPr/>
          </p:nvSpPr>
          <p:spPr>
            <a:xfrm>
              <a:off x="1244800" y="2078750"/>
              <a:ext cx="449375" cy="625"/>
            </a:xfrm>
            <a:custGeom>
              <a:avLst/>
              <a:gdLst/>
              <a:ahLst/>
              <a:cxnLst/>
              <a:rect l="l" t="t" r="r" b="b"/>
              <a:pathLst>
                <a:path w="17975" h="2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98" y="0"/>
                  </a:lnTo>
                  <a:lnTo>
                    <a:pt x="171" y="24"/>
                  </a:lnTo>
                  <a:lnTo>
                    <a:pt x="17804" y="24"/>
                  </a:lnTo>
                  <a:lnTo>
                    <a:pt x="17804" y="24"/>
                  </a:lnTo>
                  <a:lnTo>
                    <a:pt x="17877" y="0"/>
                  </a:lnTo>
                  <a:lnTo>
                    <a:pt x="17974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81;p41"/>
            <p:cNvSpPr/>
            <p:nvPr/>
          </p:nvSpPr>
          <p:spPr>
            <a:xfrm>
              <a:off x="1236875" y="1791950"/>
              <a:ext cx="465200" cy="171725"/>
            </a:xfrm>
            <a:custGeom>
              <a:avLst/>
              <a:gdLst/>
              <a:ahLst/>
              <a:cxnLst/>
              <a:rect l="l" t="t" r="r" b="b"/>
              <a:pathLst>
                <a:path w="18608" h="6869" fill="none" extrusionOk="0">
                  <a:moveTo>
                    <a:pt x="18608" y="1"/>
                  </a:moveTo>
                  <a:lnTo>
                    <a:pt x="9450" y="6820"/>
                  </a:lnTo>
                  <a:lnTo>
                    <a:pt x="9450" y="6820"/>
                  </a:lnTo>
                  <a:lnTo>
                    <a:pt x="9377" y="6845"/>
                  </a:lnTo>
                  <a:lnTo>
                    <a:pt x="9304" y="6869"/>
                  </a:lnTo>
                  <a:lnTo>
                    <a:pt x="9304" y="6869"/>
                  </a:lnTo>
                  <a:lnTo>
                    <a:pt x="9231" y="6845"/>
                  </a:lnTo>
                  <a:lnTo>
                    <a:pt x="9158" y="6820"/>
                  </a:lnTo>
                  <a:lnTo>
                    <a:pt x="1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82;p41"/>
            <p:cNvSpPr/>
            <p:nvPr/>
          </p:nvSpPr>
          <p:spPr>
            <a:xfrm>
              <a:off x="1330025" y="1750550"/>
              <a:ext cx="278900" cy="110850"/>
            </a:xfrm>
            <a:custGeom>
              <a:avLst/>
              <a:gdLst/>
              <a:ahLst/>
              <a:cxnLst/>
              <a:rect l="l" t="t" r="r" b="b"/>
              <a:pathLst>
                <a:path w="11156" h="4434" fill="none" extrusionOk="0">
                  <a:moveTo>
                    <a:pt x="1" y="4433"/>
                  </a:moveTo>
                  <a:lnTo>
                    <a:pt x="1" y="1"/>
                  </a:lnTo>
                  <a:lnTo>
                    <a:pt x="11155" y="1"/>
                  </a:lnTo>
                  <a:lnTo>
                    <a:pt x="11155" y="443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83;p41"/>
            <p:cNvSpPr/>
            <p:nvPr/>
          </p:nvSpPr>
          <p:spPr>
            <a:xfrm>
              <a:off x="1402500" y="1810225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0" y="0"/>
                  </a:moveTo>
                  <a:lnTo>
                    <a:pt x="5358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84;p41"/>
            <p:cNvSpPr/>
            <p:nvPr/>
          </p:nvSpPr>
          <p:spPr>
            <a:xfrm>
              <a:off x="1402500" y="1844325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0" y="0"/>
                  </a:moveTo>
                  <a:lnTo>
                    <a:pt x="5358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85;p41"/>
            <p:cNvSpPr/>
            <p:nvPr/>
          </p:nvSpPr>
          <p:spPr>
            <a:xfrm>
              <a:off x="1402500" y="1878425"/>
              <a:ext cx="85250" cy="25"/>
            </a:xfrm>
            <a:custGeom>
              <a:avLst/>
              <a:gdLst/>
              <a:ahLst/>
              <a:cxnLst/>
              <a:rect l="l" t="t" r="r" b="b"/>
              <a:pathLst>
                <a:path w="3410" h="1" fill="none" extrusionOk="0">
                  <a:moveTo>
                    <a:pt x="0" y="0"/>
                  </a:moveTo>
                  <a:lnTo>
                    <a:pt x="3410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4" name="Google Shape;686;p41"/>
          <p:cNvGrpSpPr/>
          <p:nvPr/>
        </p:nvGrpSpPr>
        <p:grpSpPr>
          <a:xfrm>
            <a:off x="7890648" y="1746148"/>
            <a:ext cx="304764" cy="304747"/>
            <a:chOff x="1923675" y="1633650"/>
            <a:chExt cx="436000" cy="435975"/>
          </a:xfrm>
          <a:solidFill>
            <a:schemeClr val="bg1">
              <a:lumMod val="50000"/>
            </a:schemeClr>
          </a:solidFill>
        </p:grpSpPr>
        <p:sp>
          <p:nvSpPr>
            <p:cNvPr id="625" name="Google Shape;687;p41"/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l" t="t" r="r" b="b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88;p41"/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89;p41"/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l" t="t" r="r" b="b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90;p41"/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91;p41"/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l" t="t" r="r" b="b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92;p41"/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l" t="t" r="r" b="b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1" name="Google Shape;693;p41"/>
          <p:cNvGrpSpPr/>
          <p:nvPr/>
        </p:nvGrpSpPr>
        <p:grpSpPr>
          <a:xfrm>
            <a:off x="8359240" y="1744873"/>
            <a:ext cx="307298" cy="307298"/>
            <a:chOff x="2594050" y="1631825"/>
            <a:chExt cx="439625" cy="439625"/>
          </a:xfrm>
          <a:solidFill>
            <a:schemeClr val="bg1">
              <a:lumMod val="50000"/>
            </a:schemeClr>
          </a:solidFill>
        </p:grpSpPr>
        <p:sp>
          <p:nvSpPr>
            <p:cNvPr id="632" name="Google Shape;694;p41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95;p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96;p41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97;p41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6" name="Google Shape;698;p41"/>
          <p:cNvSpPr/>
          <p:nvPr/>
        </p:nvSpPr>
        <p:spPr>
          <a:xfrm>
            <a:off x="8842868" y="1758563"/>
            <a:ext cx="280072" cy="280072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12175" cap="rnd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7" name="Google Shape;699;p41"/>
          <p:cNvGrpSpPr/>
          <p:nvPr/>
        </p:nvGrpSpPr>
        <p:grpSpPr>
          <a:xfrm>
            <a:off x="9327914" y="1721893"/>
            <a:ext cx="249421" cy="353257"/>
            <a:chOff x="3979850" y="1598950"/>
            <a:chExt cx="356825" cy="505375"/>
          </a:xfrm>
          <a:solidFill>
            <a:schemeClr val="bg1">
              <a:lumMod val="50000"/>
            </a:schemeClr>
          </a:solidFill>
        </p:grpSpPr>
        <p:sp>
          <p:nvSpPr>
            <p:cNvPr id="638" name="Google Shape;700;p41"/>
            <p:cNvSpPr/>
            <p:nvPr/>
          </p:nvSpPr>
          <p:spPr>
            <a:xfrm>
              <a:off x="3979850" y="1602600"/>
              <a:ext cx="44475" cy="501725"/>
            </a:xfrm>
            <a:custGeom>
              <a:avLst/>
              <a:gdLst/>
              <a:ahLst/>
              <a:cxnLst/>
              <a:rect l="l" t="t" r="r" b="b"/>
              <a:pathLst>
                <a:path w="1779" h="20069" fill="none" extrusionOk="0">
                  <a:moveTo>
                    <a:pt x="1778" y="20069"/>
                  </a:moveTo>
                  <a:lnTo>
                    <a:pt x="1778" y="488"/>
                  </a:lnTo>
                  <a:lnTo>
                    <a:pt x="1778" y="488"/>
                  </a:lnTo>
                  <a:lnTo>
                    <a:pt x="1778" y="390"/>
                  </a:lnTo>
                  <a:lnTo>
                    <a:pt x="1730" y="293"/>
                  </a:lnTo>
                  <a:lnTo>
                    <a:pt x="1705" y="220"/>
                  </a:lnTo>
                  <a:lnTo>
                    <a:pt x="1632" y="147"/>
                  </a:lnTo>
                  <a:lnTo>
                    <a:pt x="1559" y="74"/>
                  </a:lnTo>
                  <a:lnTo>
                    <a:pt x="1486" y="25"/>
                  </a:lnTo>
                  <a:lnTo>
                    <a:pt x="1389" y="0"/>
                  </a:lnTo>
                  <a:lnTo>
                    <a:pt x="1291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1" y="488"/>
                  </a:lnTo>
                  <a:lnTo>
                    <a:pt x="1" y="20069"/>
                  </a:lnTo>
                  <a:lnTo>
                    <a:pt x="1778" y="20069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701;p41"/>
            <p:cNvSpPr/>
            <p:nvPr/>
          </p:nvSpPr>
          <p:spPr>
            <a:xfrm>
              <a:off x="4037075" y="1598950"/>
              <a:ext cx="299600" cy="228950"/>
            </a:xfrm>
            <a:custGeom>
              <a:avLst/>
              <a:gdLst/>
              <a:ahLst/>
              <a:cxnLst/>
              <a:rect l="l" t="t" r="r" b="b"/>
              <a:pathLst>
                <a:path w="11984" h="9158" fill="none" extrusionOk="0">
                  <a:moveTo>
                    <a:pt x="1" y="8403"/>
                  </a:moveTo>
                  <a:lnTo>
                    <a:pt x="1" y="8403"/>
                  </a:lnTo>
                  <a:lnTo>
                    <a:pt x="366" y="8184"/>
                  </a:lnTo>
                  <a:lnTo>
                    <a:pt x="732" y="8013"/>
                  </a:lnTo>
                  <a:lnTo>
                    <a:pt x="1097" y="7867"/>
                  </a:lnTo>
                  <a:lnTo>
                    <a:pt x="1438" y="7770"/>
                  </a:lnTo>
                  <a:lnTo>
                    <a:pt x="1803" y="7696"/>
                  </a:lnTo>
                  <a:lnTo>
                    <a:pt x="2168" y="7672"/>
                  </a:lnTo>
                  <a:lnTo>
                    <a:pt x="2534" y="7648"/>
                  </a:lnTo>
                  <a:lnTo>
                    <a:pt x="2875" y="7672"/>
                  </a:lnTo>
                  <a:lnTo>
                    <a:pt x="3240" y="7696"/>
                  </a:lnTo>
                  <a:lnTo>
                    <a:pt x="3605" y="7745"/>
                  </a:lnTo>
                  <a:lnTo>
                    <a:pt x="3971" y="7818"/>
                  </a:lnTo>
                  <a:lnTo>
                    <a:pt x="4312" y="7891"/>
                  </a:lnTo>
                  <a:lnTo>
                    <a:pt x="5042" y="8111"/>
                  </a:lnTo>
                  <a:lnTo>
                    <a:pt x="5749" y="8330"/>
                  </a:lnTo>
                  <a:lnTo>
                    <a:pt x="6479" y="8549"/>
                  </a:lnTo>
                  <a:lnTo>
                    <a:pt x="7186" y="8768"/>
                  </a:lnTo>
                  <a:lnTo>
                    <a:pt x="7916" y="8963"/>
                  </a:lnTo>
                  <a:lnTo>
                    <a:pt x="8282" y="9036"/>
                  </a:lnTo>
                  <a:lnTo>
                    <a:pt x="8623" y="9085"/>
                  </a:lnTo>
                  <a:lnTo>
                    <a:pt x="8988" y="9133"/>
                  </a:lnTo>
                  <a:lnTo>
                    <a:pt x="9353" y="9158"/>
                  </a:lnTo>
                  <a:lnTo>
                    <a:pt x="9719" y="9133"/>
                  </a:lnTo>
                  <a:lnTo>
                    <a:pt x="10059" y="9109"/>
                  </a:lnTo>
                  <a:lnTo>
                    <a:pt x="10425" y="9060"/>
                  </a:lnTo>
                  <a:lnTo>
                    <a:pt x="10790" y="8963"/>
                  </a:lnTo>
                  <a:lnTo>
                    <a:pt x="11155" y="8841"/>
                  </a:lnTo>
                  <a:lnTo>
                    <a:pt x="11496" y="8671"/>
                  </a:lnTo>
                  <a:lnTo>
                    <a:pt x="11496" y="8671"/>
                  </a:lnTo>
                  <a:lnTo>
                    <a:pt x="11667" y="8573"/>
                  </a:lnTo>
                  <a:lnTo>
                    <a:pt x="11789" y="8476"/>
                  </a:lnTo>
                  <a:lnTo>
                    <a:pt x="11862" y="8354"/>
                  </a:lnTo>
                  <a:lnTo>
                    <a:pt x="11935" y="8232"/>
                  </a:lnTo>
                  <a:lnTo>
                    <a:pt x="11984" y="8111"/>
                  </a:lnTo>
                  <a:lnTo>
                    <a:pt x="11984" y="7989"/>
                  </a:lnTo>
                  <a:lnTo>
                    <a:pt x="11935" y="7891"/>
                  </a:lnTo>
                  <a:lnTo>
                    <a:pt x="11886" y="7794"/>
                  </a:lnTo>
                  <a:lnTo>
                    <a:pt x="11886" y="7794"/>
                  </a:lnTo>
                  <a:lnTo>
                    <a:pt x="11496" y="7404"/>
                  </a:lnTo>
                  <a:lnTo>
                    <a:pt x="11107" y="6941"/>
                  </a:lnTo>
                  <a:lnTo>
                    <a:pt x="10741" y="6454"/>
                  </a:lnTo>
                  <a:lnTo>
                    <a:pt x="10352" y="5943"/>
                  </a:lnTo>
                  <a:lnTo>
                    <a:pt x="10352" y="5943"/>
                  </a:lnTo>
                  <a:lnTo>
                    <a:pt x="10279" y="5797"/>
                  </a:lnTo>
                  <a:lnTo>
                    <a:pt x="10230" y="5651"/>
                  </a:lnTo>
                  <a:lnTo>
                    <a:pt x="10206" y="5480"/>
                  </a:lnTo>
                  <a:lnTo>
                    <a:pt x="10181" y="5285"/>
                  </a:lnTo>
                  <a:lnTo>
                    <a:pt x="10206" y="5115"/>
                  </a:lnTo>
                  <a:lnTo>
                    <a:pt x="10230" y="4944"/>
                  </a:lnTo>
                  <a:lnTo>
                    <a:pt x="10279" y="4774"/>
                  </a:lnTo>
                  <a:lnTo>
                    <a:pt x="10352" y="4603"/>
                  </a:lnTo>
                  <a:lnTo>
                    <a:pt x="10352" y="4603"/>
                  </a:lnTo>
                  <a:lnTo>
                    <a:pt x="10741" y="3873"/>
                  </a:lnTo>
                  <a:lnTo>
                    <a:pt x="11107" y="3118"/>
                  </a:lnTo>
                  <a:lnTo>
                    <a:pt x="11496" y="2338"/>
                  </a:lnTo>
                  <a:lnTo>
                    <a:pt x="11886" y="1486"/>
                  </a:lnTo>
                  <a:lnTo>
                    <a:pt x="11886" y="1486"/>
                  </a:lnTo>
                  <a:lnTo>
                    <a:pt x="11959" y="1315"/>
                  </a:lnTo>
                  <a:lnTo>
                    <a:pt x="11984" y="1169"/>
                  </a:lnTo>
                  <a:lnTo>
                    <a:pt x="11984" y="1048"/>
                  </a:lnTo>
                  <a:lnTo>
                    <a:pt x="11935" y="975"/>
                  </a:lnTo>
                  <a:lnTo>
                    <a:pt x="11862" y="950"/>
                  </a:lnTo>
                  <a:lnTo>
                    <a:pt x="11789" y="926"/>
                  </a:lnTo>
                  <a:lnTo>
                    <a:pt x="11667" y="975"/>
                  </a:lnTo>
                  <a:lnTo>
                    <a:pt x="11496" y="1023"/>
                  </a:lnTo>
                  <a:lnTo>
                    <a:pt x="11496" y="1023"/>
                  </a:lnTo>
                  <a:lnTo>
                    <a:pt x="11155" y="1194"/>
                  </a:lnTo>
                  <a:lnTo>
                    <a:pt x="10790" y="1315"/>
                  </a:lnTo>
                  <a:lnTo>
                    <a:pt x="10425" y="1413"/>
                  </a:lnTo>
                  <a:lnTo>
                    <a:pt x="10059" y="1462"/>
                  </a:lnTo>
                  <a:lnTo>
                    <a:pt x="9719" y="1510"/>
                  </a:lnTo>
                  <a:lnTo>
                    <a:pt x="9353" y="1510"/>
                  </a:lnTo>
                  <a:lnTo>
                    <a:pt x="8988" y="1486"/>
                  </a:lnTo>
                  <a:lnTo>
                    <a:pt x="8623" y="1462"/>
                  </a:lnTo>
                  <a:lnTo>
                    <a:pt x="8282" y="1389"/>
                  </a:lnTo>
                  <a:lnTo>
                    <a:pt x="7916" y="1315"/>
                  </a:lnTo>
                  <a:lnTo>
                    <a:pt x="7186" y="1145"/>
                  </a:lnTo>
                  <a:lnTo>
                    <a:pt x="6479" y="926"/>
                  </a:lnTo>
                  <a:lnTo>
                    <a:pt x="5749" y="682"/>
                  </a:lnTo>
                  <a:lnTo>
                    <a:pt x="5042" y="463"/>
                  </a:lnTo>
                  <a:lnTo>
                    <a:pt x="4312" y="268"/>
                  </a:lnTo>
                  <a:lnTo>
                    <a:pt x="3971" y="171"/>
                  </a:lnTo>
                  <a:lnTo>
                    <a:pt x="3605" y="98"/>
                  </a:lnTo>
                  <a:lnTo>
                    <a:pt x="3240" y="49"/>
                  </a:lnTo>
                  <a:lnTo>
                    <a:pt x="2875" y="25"/>
                  </a:lnTo>
                  <a:lnTo>
                    <a:pt x="2534" y="0"/>
                  </a:lnTo>
                  <a:lnTo>
                    <a:pt x="2168" y="25"/>
                  </a:lnTo>
                  <a:lnTo>
                    <a:pt x="1803" y="73"/>
                  </a:lnTo>
                  <a:lnTo>
                    <a:pt x="1438" y="122"/>
                  </a:lnTo>
                  <a:lnTo>
                    <a:pt x="1097" y="244"/>
                  </a:lnTo>
                  <a:lnTo>
                    <a:pt x="732" y="366"/>
                  </a:lnTo>
                  <a:lnTo>
                    <a:pt x="366" y="536"/>
                  </a:lnTo>
                  <a:lnTo>
                    <a:pt x="1" y="755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0" name="Google Shape;702;p41"/>
          <p:cNvGrpSpPr/>
          <p:nvPr/>
        </p:nvGrpSpPr>
        <p:grpSpPr>
          <a:xfrm>
            <a:off x="9758201" y="1797647"/>
            <a:ext cx="328582" cy="201749"/>
            <a:chOff x="4595425" y="1707325"/>
            <a:chExt cx="470075" cy="288625"/>
          </a:xfrm>
          <a:solidFill>
            <a:schemeClr val="bg1">
              <a:lumMod val="50000"/>
            </a:schemeClr>
          </a:solidFill>
        </p:grpSpPr>
        <p:sp>
          <p:nvSpPr>
            <p:cNvPr id="641" name="Google Shape;703;p41"/>
            <p:cNvSpPr/>
            <p:nvPr/>
          </p:nvSpPr>
          <p:spPr>
            <a:xfrm>
              <a:off x="4809750" y="1707325"/>
              <a:ext cx="41425" cy="41425"/>
            </a:xfrm>
            <a:custGeom>
              <a:avLst/>
              <a:gdLst/>
              <a:ahLst/>
              <a:cxnLst/>
              <a:rect l="l" t="t" r="r" b="b"/>
              <a:pathLst>
                <a:path w="1657" h="1657" fill="none" extrusionOk="0">
                  <a:moveTo>
                    <a:pt x="0" y="829"/>
                  </a:moveTo>
                  <a:lnTo>
                    <a:pt x="0" y="829"/>
                  </a:lnTo>
                  <a:lnTo>
                    <a:pt x="25" y="658"/>
                  </a:lnTo>
                  <a:lnTo>
                    <a:pt x="73" y="512"/>
                  </a:lnTo>
                  <a:lnTo>
                    <a:pt x="146" y="366"/>
                  </a:lnTo>
                  <a:lnTo>
                    <a:pt x="244" y="244"/>
                  </a:lnTo>
                  <a:lnTo>
                    <a:pt x="366" y="147"/>
                  </a:lnTo>
                  <a:lnTo>
                    <a:pt x="512" y="74"/>
                  </a:lnTo>
                  <a:lnTo>
                    <a:pt x="658" y="25"/>
                  </a:lnTo>
                  <a:lnTo>
                    <a:pt x="828" y="1"/>
                  </a:lnTo>
                  <a:lnTo>
                    <a:pt x="828" y="1"/>
                  </a:lnTo>
                  <a:lnTo>
                    <a:pt x="999" y="25"/>
                  </a:lnTo>
                  <a:lnTo>
                    <a:pt x="1145" y="74"/>
                  </a:lnTo>
                  <a:lnTo>
                    <a:pt x="1291" y="147"/>
                  </a:lnTo>
                  <a:lnTo>
                    <a:pt x="1413" y="244"/>
                  </a:lnTo>
                  <a:lnTo>
                    <a:pt x="1510" y="366"/>
                  </a:lnTo>
                  <a:lnTo>
                    <a:pt x="1583" y="512"/>
                  </a:lnTo>
                  <a:lnTo>
                    <a:pt x="1632" y="658"/>
                  </a:lnTo>
                  <a:lnTo>
                    <a:pt x="1656" y="829"/>
                  </a:lnTo>
                  <a:lnTo>
                    <a:pt x="1656" y="829"/>
                  </a:lnTo>
                  <a:lnTo>
                    <a:pt x="1632" y="999"/>
                  </a:lnTo>
                  <a:lnTo>
                    <a:pt x="1583" y="1170"/>
                  </a:lnTo>
                  <a:lnTo>
                    <a:pt x="1510" y="1291"/>
                  </a:lnTo>
                  <a:lnTo>
                    <a:pt x="1413" y="1413"/>
                  </a:lnTo>
                  <a:lnTo>
                    <a:pt x="1291" y="1535"/>
                  </a:lnTo>
                  <a:lnTo>
                    <a:pt x="1145" y="1608"/>
                  </a:lnTo>
                  <a:lnTo>
                    <a:pt x="999" y="1657"/>
                  </a:lnTo>
                  <a:lnTo>
                    <a:pt x="828" y="1657"/>
                  </a:lnTo>
                  <a:lnTo>
                    <a:pt x="828" y="1657"/>
                  </a:lnTo>
                  <a:lnTo>
                    <a:pt x="658" y="1657"/>
                  </a:lnTo>
                  <a:lnTo>
                    <a:pt x="512" y="1608"/>
                  </a:lnTo>
                  <a:lnTo>
                    <a:pt x="366" y="1535"/>
                  </a:lnTo>
                  <a:lnTo>
                    <a:pt x="244" y="1413"/>
                  </a:lnTo>
                  <a:lnTo>
                    <a:pt x="146" y="1291"/>
                  </a:lnTo>
                  <a:lnTo>
                    <a:pt x="73" y="1170"/>
                  </a:lnTo>
                  <a:lnTo>
                    <a:pt x="25" y="999"/>
                  </a:lnTo>
                  <a:lnTo>
                    <a:pt x="0" y="829"/>
                  </a:lnTo>
                  <a:lnTo>
                    <a:pt x="0" y="829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704;p41"/>
            <p:cNvSpPr/>
            <p:nvPr/>
          </p:nvSpPr>
          <p:spPr>
            <a:xfrm>
              <a:off x="5024075" y="1761525"/>
              <a:ext cx="41425" cy="41425"/>
            </a:xfrm>
            <a:custGeom>
              <a:avLst/>
              <a:gdLst/>
              <a:ahLst/>
              <a:cxnLst/>
              <a:rect l="l" t="t" r="r" b="b"/>
              <a:pathLst>
                <a:path w="1657" h="1657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25" y="682"/>
                  </a:lnTo>
                  <a:lnTo>
                    <a:pt x="73" y="512"/>
                  </a:lnTo>
                  <a:lnTo>
                    <a:pt x="146" y="365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512" y="73"/>
                  </a:lnTo>
                  <a:lnTo>
                    <a:pt x="658" y="24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99" y="24"/>
                  </a:lnTo>
                  <a:lnTo>
                    <a:pt x="1145" y="73"/>
                  </a:lnTo>
                  <a:lnTo>
                    <a:pt x="1291" y="146"/>
                  </a:lnTo>
                  <a:lnTo>
                    <a:pt x="1413" y="244"/>
                  </a:lnTo>
                  <a:lnTo>
                    <a:pt x="1510" y="365"/>
                  </a:lnTo>
                  <a:lnTo>
                    <a:pt x="1583" y="512"/>
                  </a:lnTo>
                  <a:lnTo>
                    <a:pt x="1632" y="682"/>
                  </a:lnTo>
                  <a:lnTo>
                    <a:pt x="1656" y="828"/>
                  </a:lnTo>
                  <a:lnTo>
                    <a:pt x="1656" y="828"/>
                  </a:lnTo>
                  <a:lnTo>
                    <a:pt x="1632" y="999"/>
                  </a:lnTo>
                  <a:lnTo>
                    <a:pt x="1583" y="1169"/>
                  </a:lnTo>
                  <a:lnTo>
                    <a:pt x="1510" y="1291"/>
                  </a:lnTo>
                  <a:lnTo>
                    <a:pt x="1413" y="1413"/>
                  </a:lnTo>
                  <a:lnTo>
                    <a:pt x="1291" y="1534"/>
                  </a:lnTo>
                  <a:lnTo>
                    <a:pt x="1145" y="1608"/>
                  </a:lnTo>
                  <a:lnTo>
                    <a:pt x="999" y="1656"/>
                  </a:lnTo>
                  <a:lnTo>
                    <a:pt x="828" y="1656"/>
                  </a:lnTo>
                  <a:lnTo>
                    <a:pt x="828" y="1656"/>
                  </a:lnTo>
                  <a:lnTo>
                    <a:pt x="658" y="1656"/>
                  </a:lnTo>
                  <a:lnTo>
                    <a:pt x="512" y="1608"/>
                  </a:lnTo>
                  <a:lnTo>
                    <a:pt x="366" y="1534"/>
                  </a:lnTo>
                  <a:lnTo>
                    <a:pt x="244" y="1413"/>
                  </a:lnTo>
                  <a:lnTo>
                    <a:pt x="146" y="1291"/>
                  </a:lnTo>
                  <a:lnTo>
                    <a:pt x="73" y="1169"/>
                  </a:lnTo>
                  <a:lnTo>
                    <a:pt x="25" y="999"/>
                  </a:lnTo>
                  <a:lnTo>
                    <a:pt x="0" y="828"/>
                  </a:lnTo>
                  <a:lnTo>
                    <a:pt x="0" y="828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705;p41"/>
            <p:cNvSpPr/>
            <p:nvPr/>
          </p:nvSpPr>
          <p:spPr>
            <a:xfrm>
              <a:off x="4628900" y="1760300"/>
              <a:ext cx="403100" cy="177825"/>
            </a:xfrm>
            <a:custGeom>
              <a:avLst/>
              <a:gdLst/>
              <a:ahLst/>
              <a:cxnLst/>
              <a:rect l="l" t="t" r="r" b="b"/>
              <a:pathLst>
                <a:path w="16124" h="7113" fill="none" extrusionOk="0">
                  <a:moveTo>
                    <a:pt x="14663" y="7112"/>
                  </a:moveTo>
                  <a:lnTo>
                    <a:pt x="16124" y="2095"/>
                  </a:lnTo>
                  <a:lnTo>
                    <a:pt x="16124" y="2095"/>
                  </a:lnTo>
                  <a:lnTo>
                    <a:pt x="16002" y="2046"/>
                  </a:lnTo>
                  <a:lnTo>
                    <a:pt x="15880" y="1973"/>
                  </a:lnTo>
                  <a:lnTo>
                    <a:pt x="15759" y="1876"/>
                  </a:lnTo>
                  <a:lnTo>
                    <a:pt x="15661" y="1778"/>
                  </a:lnTo>
                  <a:lnTo>
                    <a:pt x="11131" y="3434"/>
                  </a:lnTo>
                  <a:lnTo>
                    <a:pt x="8403" y="0"/>
                  </a:lnTo>
                  <a:lnTo>
                    <a:pt x="8403" y="0"/>
                  </a:lnTo>
                  <a:lnTo>
                    <a:pt x="8233" y="25"/>
                  </a:lnTo>
                  <a:lnTo>
                    <a:pt x="8062" y="25"/>
                  </a:lnTo>
                  <a:lnTo>
                    <a:pt x="8062" y="25"/>
                  </a:lnTo>
                  <a:lnTo>
                    <a:pt x="7892" y="25"/>
                  </a:lnTo>
                  <a:lnTo>
                    <a:pt x="7721" y="0"/>
                  </a:lnTo>
                  <a:lnTo>
                    <a:pt x="4994" y="3434"/>
                  </a:lnTo>
                  <a:lnTo>
                    <a:pt x="464" y="1778"/>
                  </a:lnTo>
                  <a:lnTo>
                    <a:pt x="464" y="1778"/>
                  </a:lnTo>
                  <a:lnTo>
                    <a:pt x="366" y="1876"/>
                  </a:lnTo>
                  <a:lnTo>
                    <a:pt x="244" y="1973"/>
                  </a:lnTo>
                  <a:lnTo>
                    <a:pt x="123" y="2046"/>
                  </a:lnTo>
                  <a:lnTo>
                    <a:pt x="1" y="2095"/>
                  </a:lnTo>
                  <a:lnTo>
                    <a:pt x="1462" y="7112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706;p41"/>
            <p:cNvSpPr/>
            <p:nvPr/>
          </p:nvSpPr>
          <p:spPr>
            <a:xfrm>
              <a:off x="4595425" y="1761525"/>
              <a:ext cx="41425" cy="41425"/>
            </a:xfrm>
            <a:custGeom>
              <a:avLst/>
              <a:gdLst/>
              <a:ahLst/>
              <a:cxnLst/>
              <a:rect l="l" t="t" r="r" b="b"/>
              <a:pathLst>
                <a:path w="1657" h="1657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25" y="682"/>
                  </a:lnTo>
                  <a:lnTo>
                    <a:pt x="73" y="512"/>
                  </a:lnTo>
                  <a:lnTo>
                    <a:pt x="146" y="365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512" y="73"/>
                  </a:lnTo>
                  <a:lnTo>
                    <a:pt x="658" y="24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99" y="24"/>
                  </a:lnTo>
                  <a:lnTo>
                    <a:pt x="1145" y="73"/>
                  </a:lnTo>
                  <a:lnTo>
                    <a:pt x="1291" y="146"/>
                  </a:lnTo>
                  <a:lnTo>
                    <a:pt x="1413" y="244"/>
                  </a:lnTo>
                  <a:lnTo>
                    <a:pt x="1510" y="365"/>
                  </a:lnTo>
                  <a:lnTo>
                    <a:pt x="1583" y="512"/>
                  </a:lnTo>
                  <a:lnTo>
                    <a:pt x="1632" y="682"/>
                  </a:lnTo>
                  <a:lnTo>
                    <a:pt x="1657" y="828"/>
                  </a:lnTo>
                  <a:lnTo>
                    <a:pt x="1657" y="828"/>
                  </a:lnTo>
                  <a:lnTo>
                    <a:pt x="1632" y="999"/>
                  </a:lnTo>
                  <a:lnTo>
                    <a:pt x="1583" y="1169"/>
                  </a:lnTo>
                  <a:lnTo>
                    <a:pt x="1510" y="1291"/>
                  </a:lnTo>
                  <a:lnTo>
                    <a:pt x="1413" y="1413"/>
                  </a:lnTo>
                  <a:lnTo>
                    <a:pt x="1291" y="1534"/>
                  </a:lnTo>
                  <a:lnTo>
                    <a:pt x="1145" y="1608"/>
                  </a:lnTo>
                  <a:lnTo>
                    <a:pt x="999" y="1656"/>
                  </a:lnTo>
                  <a:lnTo>
                    <a:pt x="828" y="1656"/>
                  </a:lnTo>
                  <a:lnTo>
                    <a:pt x="828" y="1656"/>
                  </a:lnTo>
                  <a:lnTo>
                    <a:pt x="658" y="1656"/>
                  </a:lnTo>
                  <a:lnTo>
                    <a:pt x="512" y="1608"/>
                  </a:lnTo>
                  <a:lnTo>
                    <a:pt x="366" y="1534"/>
                  </a:lnTo>
                  <a:lnTo>
                    <a:pt x="244" y="1413"/>
                  </a:lnTo>
                  <a:lnTo>
                    <a:pt x="146" y="1291"/>
                  </a:lnTo>
                  <a:lnTo>
                    <a:pt x="73" y="1169"/>
                  </a:lnTo>
                  <a:lnTo>
                    <a:pt x="25" y="999"/>
                  </a:lnTo>
                  <a:lnTo>
                    <a:pt x="0" y="828"/>
                  </a:lnTo>
                  <a:lnTo>
                    <a:pt x="0" y="828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707;p41"/>
            <p:cNvSpPr/>
            <p:nvPr/>
          </p:nvSpPr>
          <p:spPr>
            <a:xfrm>
              <a:off x="4667275" y="1951475"/>
              <a:ext cx="326375" cy="44475"/>
            </a:xfrm>
            <a:custGeom>
              <a:avLst/>
              <a:gdLst/>
              <a:ahLst/>
              <a:cxnLst/>
              <a:rect l="l" t="t" r="r" b="b"/>
              <a:pathLst>
                <a:path w="13055" h="1779" fill="none" extrusionOk="0">
                  <a:moveTo>
                    <a:pt x="6527" y="1535"/>
                  </a:moveTo>
                  <a:lnTo>
                    <a:pt x="6527" y="1535"/>
                  </a:lnTo>
                  <a:lnTo>
                    <a:pt x="8232" y="1535"/>
                  </a:lnTo>
                  <a:lnTo>
                    <a:pt x="9815" y="1584"/>
                  </a:lnTo>
                  <a:lnTo>
                    <a:pt x="11252" y="1657"/>
                  </a:lnTo>
                  <a:lnTo>
                    <a:pt x="12543" y="1779"/>
                  </a:lnTo>
                  <a:lnTo>
                    <a:pt x="13054" y="1"/>
                  </a:lnTo>
                  <a:lnTo>
                    <a:pt x="0" y="1"/>
                  </a:lnTo>
                  <a:lnTo>
                    <a:pt x="512" y="1779"/>
                  </a:lnTo>
                  <a:lnTo>
                    <a:pt x="512" y="1779"/>
                  </a:lnTo>
                  <a:lnTo>
                    <a:pt x="1803" y="1681"/>
                  </a:lnTo>
                  <a:lnTo>
                    <a:pt x="3239" y="1584"/>
                  </a:lnTo>
                  <a:lnTo>
                    <a:pt x="4823" y="1535"/>
                  </a:lnTo>
                  <a:lnTo>
                    <a:pt x="6527" y="1535"/>
                  </a:lnTo>
                  <a:lnTo>
                    <a:pt x="6527" y="1535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6" name="Google Shape;708;p41"/>
          <p:cNvGrpSpPr/>
          <p:nvPr/>
        </p:nvGrpSpPr>
        <p:grpSpPr>
          <a:xfrm>
            <a:off x="10243814" y="1748280"/>
            <a:ext cx="297092" cy="300483"/>
            <a:chOff x="5290150" y="1636700"/>
            <a:chExt cx="425025" cy="429875"/>
          </a:xfrm>
          <a:solidFill>
            <a:schemeClr val="bg1">
              <a:lumMod val="50000"/>
            </a:schemeClr>
          </a:solidFill>
        </p:grpSpPr>
        <p:sp>
          <p:nvSpPr>
            <p:cNvPr id="647" name="Google Shape;709;p41"/>
            <p:cNvSpPr/>
            <p:nvPr/>
          </p:nvSpPr>
          <p:spPr>
            <a:xfrm>
              <a:off x="5396700" y="1939925"/>
              <a:ext cx="211900" cy="126650"/>
            </a:xfrm>
            <a:custGeom>
              <a:avLst/>
              <a:gdLst/>
              <a:ahLst/>
              <a:cxnLst/>
              <a:rect l="l" t="t" r="r" b="b"/>
              <a:pathLst>
                <a:path w="8476" h="5066" fill="none" extrusionOk="0">
                  <a:moveTo>
                    <a:pt x="3167" y="0"/>
                  </a:moveTo>
                  <a:lnTo>
                    <a:pt x="3167" y="2825"/>
                  </a:lnTo>
                  <a:lnTo>
                    <a:pt x="3167" y="2825"/>
                  </a:lnTo>
                  <a:lnTo>
                    <a:pt x="2606" y="2947"/>
                  </a:lnTo>
                  <a:lnTo>
                    <a:pt x="2071" y="3093"/>
                  </a:lnTo>
                  <a:lnTo>
                    <a:pt x="1584" y="3288"/>
                  </a:lnTo>
                  <a:lnTo>
                    <a:pt x="1145" y="3483"/>
                  </a:lnTo>
                  <a:lnTo>
                    <a:pt x="780" y="3702"/>
                  </a:lnTo>
                  <a:lnTo>
                    <a:pt x="609" y="3848"/>
                  </a:lnTo>
                  <a:lnTo>
                    <a:pt x="463" y="3970"/>
                  </a:lnTo>
                  <a:lnTo>
                    <a:pt x="317" y="4116"/>
                  </a:lnTo>
                  <a:lnTo>
                    <a:pt x="195" y="4262"/>
                  </a:lnTo>
                  <a:lnTo>
                    <a:pt x="74" y="4408"/>
                  </a:lnTo>
                  <a:lnTo>
                    <a:pt x="0" y="4579"/>
                  </a:lnTo>
                  <a:lnTo>
                    <a:pt x="0" y="4579"/>
                  </a:lnTo>
                  <a:lnTo>
                    <a:pt x="171" y="4652"/>
                  </a:lnTo>
                  <a:lnTo>
                    <a:pt x="414" y="4725"/>
                  </a:lnTo>
                  <a:lnTo>
                    <a:pt x="780" y="4822"/>
                  </a:lnTo>
                  <a:lnTo>
                    <a:pt x="1340" y="4895"/>
                  </a:lnTo>
                  <a:lnTo>
                    <a:pt x="2095" y="4993"/>
                  </a:lnTo>
                  <a:lnTo>
                    <a:pt x="3045" y="5042"/>
                  </a:lnTo>
                  <a:lnTo>
                    <a:pt x="4238" y="5066"/>
                  </a:lnTo>
                  <a:lnTo>
                    <a:pt x="4238" y="5066"/>
                  </a:lnTo>
                  <a:lnTo>
                    <a:pt x="5432" y="5042"/>
                  </a:lnTo>
                  <a:lnTo>
                    <a:pt x="6381" y="4993"/>
                  </a:lnTo>
                  <a:lnTo>
                    <a:pt x="7136" y="4895"/>
                  </a:lnTo>
                  <a:lnTo>
                    <a:pt x="7697" y="4822"/>
                  </a:lnTo>
                  <a:lnTo>
                    <a:pt x="8062" y="4725"/>
                  </a:lnTo>
                  <a:lnTo>
                    <a:pt x="8305" y="4652"/>
                  </a:lnTo>
                  <a:lnTo>
                    <a:pt x="8476" y="4579"/>
                  </a:lnTo>
                  <a:lnTo>
                    <a:pt x="8476" y="4579"/>
                  </a:lnTo>
                  <a:lnTo>
                    <a:pt x="8403" y="4408"/>
                  </a:lnTo>
                  <a:lnTo>
                    <a:pt x="8281" y="4262"/>
                  </a:lnTo>
                  <a:lnTo>
                    <a:pt x="8159" y="4116"/>
                  </a:lnTo>
                  <a:lnTo>
                    <a:pt x="8013" y="3970"/>
                  </a:lnTo>
                  <a:lnTo>
                    <a:pt x="7867" y="3848"/>
                  </a:lnTo>
                  <a:lnTo>
                    <a:pt x="7697" y="3702"/>
                  </a:lnTo>
                  <a:lnTo>
                    <a:pt x="7331" y="3483"/>
                  </a:lnTo>
                  <a:lnTo>
                    <a:pt x="6893" y="3288"/>
                  </a:lnTo>
                  <a:lnTo>
                    <a:pt x="6406" y="3093"/>
                  </a:lnTo>
                  <a:lnTo>
                    <a:pt x="5870" y="2947"/>
                  </a:lnTo>
                  <a:lnTo>
                    <a:pt x="5310" y="2825"/>
                  </a:lnTo>
                  <a:lnTo>
                    <a:pt x="5310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710;p41"/>
            <p:cNvSpPr/>
            <p:nvPr/>
          </p:nvSpPr>
          <p:spPr>
            <a:xfrm>
              <a:off x="5290150" y="1636700"/>
              <a:ext cx="425025" cy="294100"/>
            </a:xfrm>
            <a:custGeom>
              <a:avLst/>
              <a:gdLst/>
              <a:ahLst/>
              <a:cxnLst/>
              <a:rect l="l" t="t" r="r" b="b"/>
              <a:pathLst>
                <a:path w="17001" h="11764" fill="none" extrusionOk="0">
                  <a:moveTo>
                    <a:pt x="15928" y="1072"/>
                  </a:moveTo>
                  <a:lnTo>
                    <a:pt x="13785" y="1072"/>
                  </a:lnTo>
                  <a:lnTo>
                    <a:pt x="13785" y="1072"/>
                  </a:lnTo>
                  <a:lnTo>
                    <a:pt x="13810" y="487"/>
                  </a:lnTo>
                  <a:lnTo>
                    <a:pt x="13810" y="487"/>
                  </a:lnTo>
                  <a:lnTo>
                    <a:pt x="13785" y="390"/>
                  </a:lnTo>
                  <a:lnTo>
                    <a:pt x="13761" y="293"/>
                  </a:lnTo>
                  <a:lnTo>
                    <a:pt x="13688" y="220"/>
                  </a:lnTo>
                  <a:lnTo>
                    <a:pt x="13639" y="146"/>
                  </a:lnTo>
                  <a:lnTo>
                    <a:pt x="13566" y="98"/>
                  </a:lnTo>
                  <a:lnTo>
                    <a:pt x="13469" y="49"/>
                  </a:lnTo>
                  <a:lnTo>
                    <a:pt x="13371" y="25"/>
                  </a:lnTo>
                  <a:lnTo>
                    <a:pt x="13274" y="0"/>
                  </a:lnTo>
                  <a:lnTo>
                    <a:pt x="8500" y="0"/>
                  </a:lnTo>
                  <a:lnTo>
                    <a:pt x="3727" y="0"/>
                  </a:lnTo>
                  <a:lnTo>
                    <a:pt x="3727" y="0"/>
                  </a:lnTo>
                  <a:lnTo>
                    <a:pt x="3629" y="25"/>
                  </a:lnTo>
                  <a:lnTo>
                    <a:pt x="3532" y="49"/>
                  </a:lnTo>
                  <a:lnTo>
                    <a:pt x="3434" y="98"/>
                  </a:lnTo>
                  <a:lnTo>
                    <a:pt x="3361" y="146"/>
                  </a:lnTo>
                  <a:lnTo>
                    <a:pt x="3313" y="220"/>
                  </a:lnTo>
                  <a:lnTo>
                    <a:pt x="3240" y="293"/>
                  </a:lnTo>
                  <a:lnTo>
                    <a:pt x="3215" y="390"/>
                  </a:lnTo>
                  <a:lnTo>
                    <a:pt x="3191" y="487"/>
                  </a:lnTo>
                  <a:lnTo>
                    <a:pt x="3191" y="487"/>
                  </a:lnTo>
                  <a:lnTo>
                    <a:pt x="3215" y="1072"/>
                  </a:lnTo>
                  <a:lnTo>
                    <a:pt x="1072" y="1072"/>
                  </a:lnTo>
                  <a:lnTo>
                    <a:pt x="1072" y="1072"/>
                  </a:lnTo>
                  <a:lnTo>
                    <a:pt x="853" y="1096"/>
                  </a:lnTo>
                  <a:lnTo>
                    <a:pt x="658" y="1145"/>
                  </a:lnTo>
                  <a:lnTo>
                    <a:pt x="487" y="1242"/>
                  </a:lnTo>
                  <a:lnTo>
                    <a:pt x="317" y="1389"/>
                  </a:lnTo>
                  <a:lnTo>
                    <a:pt x="195" y="1535"/>
                  </a:lnTo>
                  <a:lnTo>
                    <a:pt x="98" y="1730"/>
                  </a:lnTo>
                  <a:lnTo>
                    <a:pt x="25" y="1924"/>
                  </a:lnTo>
                  <a:lnTo>
                    <a:pt x="0" y="2144"/>
                  </a:lnTo>
                  <a:lnTo>
                    <a:pt x="0" y="2144"/>
                  </a:lnTo>
                  <a:lnTo>
                    <a:pt x="25" y="2606"/>
                  </a:lnTo>
                  <a:lnTo>
                    <a:pt x="49" y="3069"/>
                  </a:lnTo>
                  <a:lnTo>
                    <a:pt x="98" y="3507"/>
                  </a:lnTo>
                  <a:lnTo>
                    <a:pt x="171" y="3946"/>
                  </a:lnTo>
                  <a:lnTo>
                    <a:pt x="268" y="4336"/>
                  </a:lnTo>
                  <a:lnTo>
                    <a:pt x="366" y="4725"/>
                  </a:lnTo>
                  <a:lnTo>
                    <a:pt x="487" y="5115"/>
                  </a:lnTo>
                  <a:lnTo>
                    <a:pt x="634" y="5480"/>
                  </a:lnTo>
                  <a:lnTo>
                    <a:pt x="780" y="5821"/>
                  </a:lnTo>
                  <a:lnTo>
                    <a:pt x="926" y="6138"/>
                  </a:lnTo>
                  <a:lnTo>
                    <a:pt x="1096" y="6454"/>
                  </a:lnTo>
                  <a:lnTo>
                    <a:pt x="1291" y="6747"/>
                  </a:lnTo>
                  <a:lnTo>
                    <a:pt x="1462" y="7039"/>
                  </a:lnTo>
                  <a:lnTo>
                    <a:pt x="1656" y="7307"/>
                  </a:lnTo>
                  <a:lnTo>
                    <a:pt x="2071" y="7794"/>
                  </a:lnTo>
                  <a:lnTo>
                    <a:pt x="2509" y="8232"/>
                  </a:lnTo>
                  <a:lnTo>
                    <a:pt x="2923" y="8598"/>
                  </a:lnTo>
                  <a:lnTo>
                    <a:pt x="3337" y="8914"/>
                  </a:lnTo>
                  <a:lnTo>
                    <a:pt x="3751" y="9158"/>
                  </a:lnTo>
                  <a:lnTo>
                    <a:pt x="4141" y="9353"/>
                  </a:lnTo>
                  <a:lnTo>
                    <a:pt x="4506" y="9499"/>
                  </a:lnTo>
                  <a:lnTo>
                    <a:pt x="4823" y="9596"/>
                  </a:lnTo>
                  <a:lnTo>
                    <a:pt x="5091" y="9645"/>
                  </a:lnTo>
                  <a:lnTo>
                    <a:pt x="5091" y="9645"/>
                  </a:lnTo>
                  <a:lnTo>
                    <a:pt x="5407" y="10108"/>
                  </a:lnTo>
                  <a:lnTo>
                    <a:pt x="5748" y="10546"/>
                  </a:lnTo>
                  <a:lnTo>
                    <a:pt x="5919" y="10717"/>
                  </a:lnTo>
                  <a:lnTo>
                    <a:pt x="6113" y="10887"/>
                  </a:lnTo>
                  <a:lnTo>
                    <a:pt x="6308" y="11057"/>
                  </a:lnTo>
                  <a:lnTo>
                    <a:pt x="6527" y="11204"/>
                  </a:lnTo>
                  <a:lnTo>
                    <a:pt x="6747" y="11325"/>
                  </a:lnTo>
                  <a:lnTo>
                    <a:pt x="6966" y="11447"/>
                  </a:lnTo>
                  <a:lnTo>
                    <a:pt x="7209" y="11545"/>
                  </a:lnTo>
                  <a:lnTo>
                    <a:pt x="7453" y="11618"/>
                  </a:lnTo>
                  <a:lnTo>
                    <a:pt x="7697" y="11691"/>
                  </a:lnTo>
                  <a:lnTo>
                    <a:pt x="7964" y="11739"/>
                  </a:lnTo>
                  <a:lnTo>
                    <a:pt x="8232" y="11764"/>
                  </a:lnTo>
                  <a:lnTo>
                    <a:pt x="8500" y="11764"/>
                  </a:lnTo>
                  <a:lnTo>
                    <a:pt x="8500" y="11764"/>
                  </a:lnTo>
                  <a:lnTo>
                    <a:pt x="8768" y="11764"/>
                  </a:lnTo>
                  <a:lnTo>
                    <a:pt x="9036" y="11739"/>
                  </a:lnTo>
                  <a:lnTo>
                    <a:pt x="9304" y="11691"/>
                  </a:lnTo>
                  <a:lnTo>
                    <a:pt x="9547" y="11618"/>
                  </a:lnTo>
                  <a:lnTo>
                    <a:pt x="9791" y="11545"/>
                  </a:lnTo>
                  <a:lnTo>
                    <a:pt x="10035" y="11447"/>
                  </a:lnTo>
                  <a:lnTo>
                    <a:pt x="10254" y="11325"/>
                  </a:lnTo>
                  <a:lnTo>
                    <a:pt x="10473" y="11204"/>
                  </a:lnTo>
                  <a:lnTo>
                    <a:pt x="10692" y="11057"/>
                  </a:lnTo>
                  <a:lnTo>
                    <a:pt x="10887" y="10887"/>
                  </a:lnTo>
                  <a:lnTo>
                    <a:pt x="11082" y="10717"/>
                  </a:lnTo>
                  <a:lnTo>
                    <a:pt x="11252" y="10546"/>
                  </a:lnTo>
                  <a:lnTo>
                    <a:pt x="11593" y="10108"/>
                  </a:lnTo>
                  <a:lnTo>
                    <a:pt x="11910" y="9645"/>
                  </a:lnTo>
                  <a:lnTo>
                    <a:pt x="11910" y="9645"/>
                  </a:lnTo>
                  <a:lnTo>
                    <a:pt x="12178" y="9596"/>
                  </a:lnTo>
                  <a:lnTo>
                    <a:pt x="12494" y="9523"/>
                  </a:lnTo>
                  <a:lnTo>
                    <a:pt x="12860" y="9377"/>
                  </a:lnTo>
                  <a:lnTo>
                    <a:pt x="13249" y="9182"/>
                  </a:lnTo>
                  <a:lnTo>
                    <a:pt x="13663" y="8939"/>
                  </a:lnTo>
                  <a:lnTo>
                    <a:pt x="14077" y="8622"/>
                  </a:lnTo>
                  <a:lnTo>
                    <a:pt x="14516" y="8257"/>
                  </a:lnTo>
                  <a:lnTo>
                    <a:pt x="14930" y="7843"/>
                  </a:lnTo>
                  <a:lnTo>
                    <a:pt x="15344" y="7356"/>
                  </a:lnTo>
                  <a:lnTo>
                    <a:pt x="15539" y="7088"/>
                  </a:lnTo>
                  <a:lnTo>
                    <a:pt x="15709" y="6795"/>
                  </a:lnTo>
                  <a:lnTo>
                    <a:pt x="15904" y="6503"/>
                  </a:lnTo>
                  <a:lnTo>
                    <a:pt x="16075" y="6186"/>
                  </a:lnTo>
                  <a:lnTo>
                    <a:pt x="16221" y="5870"/>
                  </a:lnTo>
                  <a:lnTo>
                    <a:pt x="16367" y="5505"/>
                  </a:lnTo>
                  <a:lnTo>
                    <a:pt x="16513" y="5164"/>
                  </a:lnTo>
                  <a:lnTo>
                    <a:pt x="16635" y="4774"/>
                  </a:lnTo>
                  <a:lnTo>
                    <a:pt x="16732" y="4384"/>
                  </a:lnTo>
                  <a:lnTo>
                    <a:pt x="16830" y="3970"/>
                  </a:lnTo>
                  <a:lnTo>
                    <a:pt x="16903" y="3532"/>
                  </a:lnTo>
                  <a:lnTo>
                    <a:pt x="16951" y="3093"/>
                  </a:lnTo>
                  <a:lnTo>
                    <a:pt x="16976" y="2606"/>
                  </a:lnTo>
                  <a:lnTo>
                    <a:pt x="17000" y="2144"/>
                  </a:lnTo>
                  <a:lnTo>
                    <a:pt x="17000" y="2144"/>
                  </a:lnTo>
                  <a:lnTo>
                    <a:pt x="16976" y="1924"/>
                  </a:lnTo>
                  <a:lnTo>
                    <a:pt x="16903" y="1730"/>
                  </a:lnTo>
                  <a:lnTo>
                    <a:pt x="16805" y="1535"/>
                  </a:lnTo>
                  <a:lnTo>
                    <a:pt x="16683" y="1389"/>
                  </a:lnTo>
                  <a:lnTo>
                    <a:pt x="16513" y="1242"/>
                  </a:lnTo>
                  <a:lnTo>
                    <a:pt x="16343" y="1145"/>
                  </a:lnTo>
                  <a:lnTo>
                    <a:pt x="16148" y="1096"/>
                  </a:lnTo>
                  <a:lnTo>
                    <a:pt x="15928" y="1072"/>
                  </a:lnTo>
                  <a:lnTo>
                    <a:pt x="15928" y="1072"/>
                  </a:lnTo>
                  <a:close/>
                  <a:moveTo>
                    <a:pt x="1072" y="2144"/>
                  </a:moveTo>
                  <a:lnTo>
                    <a:pt x="3240" y="2144"/>
                  </a:lnTo>
                  <a:lnTo>
                    <a:pt x="3240" y="2144"/>
                  </a:lnTo>
                  <a:lnTo>
                    <a:pt x="3288" y="3118"/>
                  </a:lnTo>
                  <a:lnTo>
                    <a:pt x="3361" y="4019"/>
                  </a:lnTo>
                  <a:lnTo>
                    <a:pt x="3483" y="4823"/>
                  </a:lnTo>
                  <a:lnTo>
                    <a:pt x="3605" y="5602"/>
                  </a:lnTo>
                  <a:lnTo>
                    <a:pt x="3775" y="6333"/>
                  </a:lnTo>
                  <a:lnTo>
                    <a:pt x="3995" y="7039"/>
                  </a:lnTo>
                  <a:lnTo>
                    <a:pt x="4214" y="7745"/>
                  </a:lnTo>
                  <a:lnTo>
                    <a:pt x="4506" y="8451"/>
                  </a:lnTo>
                  <a:lnTo>
                    <a:pt x="4506" y="8451"/>
                  </a:lnTo>
                  <a:lnTo>
                    <a:pt x="4262" y="8378"/>
                  </a:lnTo>
                  <a:lnTo>
                    <a:pt x="4043" y="8281"/>
                  </a:lnTo>
                  <a:lnTo>
                    <a:pt x="3824" y="8159"/>
                  </a:lnTo>
                  <a:lnTo>
                    <a:pt x="3629" y="8037"/>
                  </a:lnTo>
                  <a:lnTo>
                    <a:pt x="3434" y="7891"/>
                  </a:lnTo>
                  <a:lnTo>
                    <a:pt x="3240" y="7745"/>
                  </a:lnTo>
                  <a:lnTo>
                    <a:pt x="2899" y="7404"/>
                  </a:lnTo>
                  <a:lnTo>
                    <a:pt x="2582" y="7015"/>
                  </a:lnTo>
                  <a:lnTo>
                    <a:pt x="2290" y="6601"/>
                  </a:lnTo>
                  <a:lnTo>
                    <a:pt x="2046" y="6186"/>
                  </a:lnTo>
                  <a:lnTo>
                    <a:pt x="1827" y="5724"/>
                  </a:lnTo>
                  <a:lnTo>
                    <a:pt x="1632" y="5237"/>
                  </a:lnTo>
                  <a:lnTo>
                    <a:pt x="1486" y="4774"/>
                  </a:lnTo>
                  <a:lnTo>
                    <a:pt x="1340" y="4287"/>
                  </a:lnTo>
                  <a:lnTo>
                    <a:pt x="1242" y="3824"/>
                  </a:lnTo>
                  <a:lnTo>
                    <a:pt x="1169" y="3361"/>
                  </a:lnTo>
                  <a:lnTo>
                    <a:pt x="1121" y="2923"/>
                  </a:lnTo>
                  <a:lnTo>
                    <a:pt x="1072" y="2509"/>
                  </a:lnTo>
                  <a:lnTo>
                    <a:pt x="1072" y="2144"/>
                  </a:lnTo>
                  <a:lnTo>
                    <a:pt x="1072" y="2144"/>
                  </a:lnTo>
                  <a:close/>
                  <a:moveTo>
                    <a:pt x="10595" y="4628"/>
                  </a:moveTo>
                  <a:lnTo>
                    <a:pt x="9718" y="5407"/>
                  </a:lnTo>
                  <a:lnTo>
                    <a:pt x="9718" y="5407"/>
                  </a:lnTo>
                  <a:lnTo>
                    <a:pt x="9669" y="5480"/>
                  </a:lnTo>
                  <a:lnTo>
                    <a:pt x="9621" y="5578"/>
                  </a:lnTo>
                  <a:lnTo>
                    <a:pt x="9596" y="5675"/>
                  </a:lnTo>
                  <a:lnTo>
                    <a:pt x="9596" y="5772"/>
                  </a:lnTo>
                  <a:lnTo>
                    <a:pt x="9864" y="6941"/>
                  </a:lnTo>
                  <a:lnTo>
                    <a:pt x="9864" y="6941"/>
                  </a:lnTo>
                  <a:lnTo>
                    <a:pt x="9864" y="7015"/>
                  </a:lnTo>
                  <a:lnTo>
                    <a:pt x="9840" y="7063"/>
                  </a:lnTo>
                  <a:lnTo>
                    <a:pt x="9791" y="7063"/>
                  </a:lnTo>
                  <a:lnTo>
                    <a:pt x="9718" y="7039"/>
                  </a:lnTo>
                  <a:lnTo>
                    <a:pt x="8695" y="6454"/>
                  </a:lnTo>
                  <a:lnTo>
                    <a:pt x="8695" y="6454"/>
                  </a:lnTo>
                  <a:lnTo>
                    <a:pt x="8598" y="6406"/>
                  </a:lnTo>
                  <a:lnTo>
                    <a:pt x="8500" y="6406"/>
                  </a:lnTo>
                  <a:lnTo>
                    <a:pt x="8403" y="6406"/>
                  </a:lnTo>
                  <a:lnTo>
                    <a:pt x="8305" y="6454"/>
                  </a:lnTo>
                  <a:lnTo>
                    <a:pt x="7282" y="7039"/>
                  </a:lnTo>
                  <a:lnTo>
                    <a:pt x="7282" y="7039"/>
                  </a:lnTo>
                  <a:lnTo>
                    <a:pt x="7209" y="7063"/>
                  </a:lnTo>
                  <a:lnTo>
                    <a:pt x="7161" y="7063"/>
                  </a:lnTo>
                  <a:lnTo>
                    <a:pt x="7136" y="7015"/>
                  </a:lnTo>
                  <a:lnTo>
                    <a:pt x="7136" y="6941"/>
                  </a:lnTo>
                  <a:lnTo>
                    <a:pt x="7404" y="5772"/>
                  </a:lnTo>
                  <a:lnTo>
                    <a:pt x="7404" y="5772"/>
                  </a:lnTo>
                  <a:lnTo>
                    <a:pt x="7404" y="5675"/>
                  </a:lnTo>
                  <a:lnTo>
                    <a:pt x="7380" y="5578"/>
                  </a:lnTo>
                  <a:lnTo>
                    <a:pt x="7331" y="5480"/>
                  </a:lnTo>
                  <a:lnTo>
                    <a:pt x="7282" y="5407"/>
                  </a:lnTo>
                  <a:lnTo>
                    <a:pt x="6406" y="4628"/>
                  </a:lnTo>
                  <a:lnTo>
                    <a:pt x="6406" y="4628"/>
                  </a:lnTo>
                  <a:lnTo>
                    <a:pt x="6357" y="4579"/>
                  </a:lnTo>
                  <a:lnTo>
                    <a:pt x="6333" y="4506"/>
                  </a:lnTo>
                  <a:lnTo>
                    <a:pt x="6381" y="4482"/>
                  </a:lnTo>
                  <a:lnTo>
                    <a:pt x="6454" y="4457"/>
                  </a:lnTo>
                  <a:lnTo>
                    <a:pt x="7623" y="4336"/>
                  </a:lnTo>
                  <a:lnTo>
                    <a:pt x="7623" y="4336"/>
                  </a:lnTo>
                  <a:lnTo>
                    <a:pt x="7721" y="4311"/>
                  </a:lnTo>
                  <a:lnTo>
                    <a:pt x="7818" y="4262"/>
                  </a:lnTo>
                  <a:lnTo>
                    <a:pt x="7891" y="4189"/>
                  </a:lnTo>
                  <a:lnTo>
                    <a:pt x="7940" y="4116"/>
                  </a:lnTo>
                  <a:lnTo>
                    <a:pt x="8403" y="3045"/>
                  </a:lnTo>
                  <a:lnTo>
                    <a:pt x="8403" y="3045"/>
                  </a:lnTo>
                  <a:lnTo>
                    <a:pt x="8452" y="2972"/>
                  </a:lnTo>
                  <a:lnTo>
                    <a:pt x="8500" y="2947"/>
                  </a:lnTo>
                  <a:lnTo>
                    <a:pt x="8549" y="2972"/>
                  </a:lnTo>
                  <a:lnTo>
                    <a:pt x="8598" y="3045"/>
                  </a:lnTo>
                  <a:lnTo>
                    <a:pt x="9060" y="4116"/>
                  </a:lnTo>
                  <a:lnTo>
                    <a:pt x="9060" y="4116"/>
                  </a:lnTo>
                  <a:lnTo>
                    <a:pt x="9109" y="4189"/>
                  </a:lnTo>
                  <a:lnTo>
                    <a:pt x="9182" y="4262"/>
                  </a:lnTo>
                  <a:lnTo>
                    <a:pt x="9280" y="4311"/>
                  </a:lnTo>
                  <a:lnTo>
                    <a:pt x="9377" y="4336"/>
                  </a:lnTo>
                  <a:lnTo>
                    <a:pt x="10546" y="4457"/>
                  </a:lnTo>
                  <a:lnTo>
                    <a:pt x="10546" y="4457"/>
                  </a:lnTo>
                  <a:lnTo>
                    <a:pt x="10619" y="4482"/>
                  </a:lnTo>
                  <a:lnTo>
                    <a:pt x="10668" y="4506"/>
                  </a:lnTo>
                  <a:lnTo>
                    <a:pt x="10643" y="4579"/>
                  </a:lnTo>
                  <a:lnTo>
                    <a:pt x="10595" y="4628"/>
                  </a:lnTo>
                  <a:lnTo>
                    <a:pt x="10595" y="4628"/>
                  </a:lnTo>
                  <a:close/>
                  <a:moveTo>
                    <a:pt x="12494" y="8451"/>
                  </a:moveTo>
                  <a:lnTo>
                    <a:pt x="12494" y="8451"/>
                  </a:lnTo>
                  <a:lnTo>
                    <a:pt x="12787" y="7745"/>
                  </a:lnTo>
                  <a:lnTo>
                    <a:pt x="13006" y="7039"/>
                  </a:lnTo>
                  <a:lnTo>
                    <a:pt x="13225" y="6333"/>
                  </a:lnTo>
                  <a:lnTo>
                    <a:pt x="13396" y="5602"/>
                  </a:lnTo>
                  <a:lnTo>
                    <a:pt x="13517" y="4823"/>
                  </a:lnTo>
                  <a:lnTo>
                    <a:pt x="13639" y="4019"/>
                  </a:lnTo>
                  <a:lnTo>
                    <a:pt x="13712" y="3118"/>
                  </a:lnTo>
                  <a:lnTo>
                    <a:pt x="13761" y="2144"/>
                  </a:lnTo>
                  <a:lnTo>
                    <a:pt x="15928" y="2144"/>
                  </a:lnTo>
                  <a:lnTo>
                    <a:pt x="15928" y="2144"/>
                  </a:lnTo>
                  <a:lnTo>
                    <a:pt x="15928" y="2509"/>
                  </a:lnTo>
                  <a:lnTo>
                    <a:pt x="15880" y="2923"/>
                  </a:lnTo>
                  <a:lnTo>
                    <a:pt x="15831" y="3361"/>
                  </a:lnTo>
                  <a:lnTo>
                    <a:pt x="15758" y="3824"/>
                  </a:lnTo>
                  <a:lnTo>
                    <a:pt x="15661" y="4287"/>
                  </a:lnTo>
                  <a:lnTo>
                    <a:pt x="15514" y="4774"/>
                  </a:lnTo>
                  <a:lnTo>
                    <a:pt x="15368" y="5237"/>
                  </a:lnTo>
                  <a:lnTo>
                    <a:pt x="15173" y="5724"/>
                  </a:lnTo>
                  <a:lnTo>
                    <a:pt x="14954" y="6186"/>
                  </a:lnTo>
                  <a:lnTo>
                    <a:pt x="14711" y="6601"/>
                  </a:lnTo>
                  <a:lnTo>
                    <a:pt x="14418" y="7015"/>
                  </a:lnTo>
                  <a:lnTo>
                    <a:pt x="14102" y="7404"/>
                  </a:lnTo>
                  <a:lnTo>
                    <a:pt x="13761" y="7745"/>
                  </a:lnTo>
                  <a:lnTo>
                    <a:pt x="13566" y="7891"/>
                  </a:lnTo>
                  <a:lnTo>
                    <a:pt x="13371" y="8037"/>
                  </a:lnTo>
                  <a:lnTo>
                    <a:pt x="13176" y="8159"/>
                  </a:lnTo>
                  <a:lnTo>
                    <a:pt x="12957" y="8281"/>
                  </a:lnTo>
                  <a:lnTo>
                    <a:pt x="12738" y="8378"/>
                  </a:lnTo>
                  <a:lnTo>
                    <a:pt x="12494" y="8451"/>
                  </a:lnTo>
                  <a:lnTo>
                    <a:pt x="12494" y="8451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9" name="Google Shape;711;p41"/>
          <p:cNvGrpSpPr/>
          <p:nvPr/>
        </p:nvGrpSpPr>
        <p:grpSpPr>
          <a:xfrm>
            <a:off x="10712825" y="1739333"/>
            <a:ext cx="298788" cy="313274"/>
            <a:chOff x="5961125" y="1623900"/>
            <a:chExt cx="427450" cy="448175"/>
          </a:xfrm>
          <a:solidFill>
            <a:schemeClr val="bg1">
              <a:lumMod val="50000"/>
            </a:schemeClr>
          </a:solidFill>
        </p:grpSpPr>
        <p:sp>
          <p:nvSpPr>
            <p:cNvPr id="650" name="Google Shape;712;p41"/>
            <p:cNvSpPr/>
            <p:nvPr/>
          </p:nvSpPr>
          <p:spPr>
            <a:xfrm>
              <a:off x="5961125" y="1678700"/>
              <a:ext cx="376925" cy="376925"/>
            </a:xfrm>
            <a:custGeom>
              <a:avLst/>
              <a:gdLst/>
              <a:ahLst/>
              <a:cxnLst/>
              <a:rect l="l" t="t" r="r" b="b"/>
              <a:pathLst>
                <a:path w="15077" h="15077" fill="none" extrusionOk="0">
                  <a:moveTo>
                    <a:pt x="11813" y="1340"/>
                  </a:moveTo>
                  <a:lnTo>
                    <a:pt x="11813" y="1340"/>
                  </a:lnTo>
                  <a:lnTo>
                    <a:pt x="11350" y="1024"/>
                  </a:lnTo>
                  <a:lnTo>
                    <a:pt x="10863" y="780"/>
                  </a:lnTo>
                  <a:lnTo>
                    <a:pt x="10351" y="537"/>
                  </a:lnTo>
                  <a:lnTo>
                    <a:pt x="9816" y="342"/>
                  </a:lnTo>
                  <a:lnTo>
                    <a:pt x="9280" y="196"/>
                  </a:lnTo>
                  <a:lnTo>
                    <a:pt x="8720" y="98"/>
                  </a:lnTo>
                  <a:lnTo>
                    <a:pt x="8135" y="25"/>
                  </a:lnTo>
                  <a:lnTo>
                    <a:pt x="7551" y="1"/>
                  </a:lnTo>
                  <a:lnTo>
                    <a:pt x="7551" y="1"/>
                  </a:lnTo>
                  <a:lnTo>
                    <a:pt x="7161" y="1"/>
                  </a:lnTo>
                  <a:lnTo>
                    <a:pt x="6771" y="50"/>
                  </a:lnTo>
                  <a:lnTo>
                    <a:pt x="6406" y="98"/>
                  </a:lnTo>
                  <a:lnTo>
                    <a:pt x="6041" y="147"/>
                  </a:lnTo>
                  <a:lnTo>
                    <a:pt x="5675" y="244"/>
                  </a:lnTo>
                  <a:lnTo>
                    <a:pt x="5310" y="342"/>
                  </a:lnTo>
                  <a:lnTo>
                    <a:pt x="4969" y="464"/>
                  </a:lnTo>
                  <a:lnTo>
                    <a:pt x="4628" y="585"/>
                  </a:lnTo>
                  <a:lnTo>
                    <a:pt x="4287" y="731"/>
                  </a:lnTo>
                  <a:lnTo>
                    <a:pt x="3970" y="902"/>
                  </a:lnTo>
                  <a:lnTo>
                    <a:pt x="3654" y="1097"/>
                  </a:lnTo>
                  <a:lnTo>
                    <a:pt x="3337" y="1292"/>
                  </a:lnTo>
                  <a:lnTo>
                    <a:pt x="3045" y="1486"/>
                  </a:lnTo>
                  <a:lnTo>
                    <a:pt x="2753" y="1730"/>
                  </a:lnTo>
                  <a:lnTo>
                    <a:pt x="2485" y="1949"/>
                  </a:lnTo>
                  <a:lnTo>
                    <a:pt x="2217" y="2217"/>
                  </a:lnTo>
                  <a:lnTo>
                    <a:pt x="1973" y="2461"/>
                  </a:lnTo>
                  <a:lnTo>
                    <a:pt x="1730" y="2753"/>
                  </a:lnTo>
                  <a:lnTo>
                    <a:pt x="1510" y="3021"/>
                  </a:lnTo>
                  <a:lnTo>
                    <a:pt x="1291" y="3313"/>
                  </a:lnTo>
                  <a:lnTo>
                    <a:pt x="1096" y="3630"/>
                  </a:lnTo>
                  <a:lnTo>
                    <a:pt x="926" y="3946"/>
                  </a:lnTo>
                  <a:lnTo>
                    <a:pt x="755" y="4263"/>
                  </a:lnTo>
                  <a:lnTo>
                    <a:pt x="609" y="4604"/>
                  </a:lnTo>
                  <a:lnTo>
                    <a:pt x="463" y="4945"/>
                  </a:lnTo>
                  <a:lnTo>
                    <a:pt x="341" y="5286"/>
                  </a:lnTo>
                  <a:lnTo>
                    <a:pt x="244" y="5651"/>
                  </a:lnTo>
                  <a:lnTo>
                    <a:pt x="171" y="6016"/>
                  </a:lnTo>
                  <a:lnTo>
                    <a:pt x="98" y="6382"/>
                  </a:lnTo>
                  <a:lnTo>
                    <a:pt x="49" y="6771"/>
                  </a:lnTo>
                  <a:lnTo>
                    <a:pt x="25" y="7137"/>
                  </a:lnTo>
                  <a:lnTo>
                    <a:pt x="0" y="7526"/>
                  </a:lnTo>
                  <a:lnTo>
                    <a:pt x="0" y="7526"/>
                  </a:lnTo>
                  <a:lnTo>
                    <a:pt x="25" y="7916"/>
                  </a:lnTo>
                  <a:lnTo>
                    <a:pt x="49" y="8306"/>
                  </a:lnTo>
                  <a:lnTo>
                    <a:pt x="98" y="8671"/>
                  </a:lnTo>
                  <a:lnTo>
                    <a:pt x="171" y="9061"/>
                  </a:lnTo>
                  <a:lnTo>
                    <a:pt x="244" y="9426"/>
                  </a:lnTo>
                  <a:lnTo>
                    <a:pt x="341" y="9767"/>
                  </a:lnTo>
                  <a:lnTo>
                    <a:pt x="463" y="10132"/>
                  </a:lnTo>
                  <a:lnTo>
                    <a:pt x="609" y="10473"/>
                  </a:lnTo>
                  <a:lnTo>
                    <a:pt x="755" y="10790"/>
                  </a:lnTo>
                  <a:lnTo>
                    <a:pt x="926" y="11131"/>
                  </a:lnTo>
                  <a:lnTo>
                    <a:pt x="1096" y="11448"/>
                  </a:lnTo>
                  <a:lnTo>
                    <a:pt x="1291" y="11740"/>
                  </a:lnTo>
                  <a:lnTo>
                    <a:pt x="1510" y="12032"/>
                  </a:lnTo>
                  <a:lnTo>
                    <a:pt x="1730" y="12324"/>
                  </a:lnTo>
                  <a:lnTo>
                    <a:pt x="1973" y="12592"/>
                  </a:lnTo>
                  <a:lnTo>
                    <a:pt x="2217" y="12860"/>
                  </a:lnTo>
                  <a:lnTo>
                    <a:pt x="2485" y="13104"/>
                  </a:lnTo>
                  <a:lnTo>
                    <a:pt x="2753" y="13347"/>
                  </a:lnTo>
                  <a:lnTo>
                    <a:pt x="3045" y="13567"/>
                  </a:lnTo>
                  <a:lnTo>
                    <a:pt x="3337" y="13786"/>
                  </a:lnTo>
                  <a:lnTo>
                    <a:pt x="3654" y="13981"/>
                  </a:lnTo>
                  <a:lnTo>
                    <a:pt x="3970" y="14151"/>
                  </a:lnTo>
                  <a:lnTo>
                    <a:pt x="4287" y="14322"/>
                  </a:lnTo>
                  <a:lnTo>
                    <a:pt x="4628" y="14468"/>
                  </a:lnTo>
                  <a:lnTo>
                    <a:pt x="4969" y="14614"/>
                  </a:lnTo>
                  <a:lnTo>
                    <a:pt x="5310" y="14736"/>
                  </a:lnTo>
                  <a:lnTo>
                    <a:pt x="5675" y="14833"/>
                  </a:lnTo>
                  <a:lnTo>
                    <a:pt x="6041" y="14906"/>
                  </a:lnTo>
                  <a:lnTo>
                    <a:pt x="6406" y="14979"/>
                  </a:lnTo>
                  <a:lnTo>
                    <a:pt x="6771" y="15028"/>
                  </a:lnTo>
                  <a:lnTo>
                    <a:pt x="7161" y="15052"/>
                  </a:lnTo>
                  <a:lnTo>
                    <a:pt x="7551" y="15077"/>
                  </a:lnTo>
                  <a:lnTo>
                    <a:pt x="7551" y="15077"/>
                  </a:lnTo>
                  <a:lnTo>
                    <a:pt x="7940" y="15052"/>
                  </a:lnTo>
                  <a:lnTo>
                    <a:pt x="8306" y="15028"/>
                  </a:lnTo>
                  <a:lnTo>
                    <a:pt x="8695" y="14979"/>
                  </a:lnTo>
                  <a:lnTo>
                    <a:pt x="9061" y="14906"/>
                  </a:lnTo>
                  <a:lnTo>
                    <a:pt x="9426" y="14833"/>
                  </a:lnTo>
                  <a:lnTo>
                    <a:pt x="9791" y="14736"/>
                  </a:lnTo>
                  <a:lnTo>
                    <a:pt x="10132" y="14614"/>
                  </a:lnTo>
                  <a:lnTo>
                    <a:pt x="10473" y="14468"/>
                  </a:lnTo>
                  <a:lnTo>
                    <a:pt x="10814" y="14322"/>
                  </a:lnTo>
                  <a:lnTo>
                    <a:pt x="11131" y="14151"/>
                  </a:lnTo>
                  <a:lnTo>
                    <a:pt x="11447" y="13981"/>
                  </a:lnTo>
                  <a:lnTo>
                    <a:pt x="11764" y="13786"/>
                  </a:lnTo>
                  <a:lnTo>
                    <a:pt x="12056" y="13567"/>
                  </a:lnTo>
                  <a:lnTo>
                    <a:pt x="12348" y="13347"/>
                  </a:lnTo>
                  <a:lnTo>
                    <a:pt x="12616" y="13104"/>
                  </a:lnTo>
                  <a:lnTo>
                    <a:pt x="12884" y="12860"/>
                  </a:lnTo>
                  <a:lnTo>
                    <a:pt x="13128" y="12592"/>
                  </a:lnTo>
                  <a:lnTo>
                    <a:pt x="13371" y="12324"/>
                  </a:lnTo>
                  <a:lnTo>
                    <a:pt x="13591" y="12032"/>
                  </a:lnTo>
                  <a:lnTo>
                    <a:pt x="13785" y="11740"/>
                  </a:lnTo>
                  <a:lnTo>
                    <a:pt x="13980" y="11448"/>
                  </a:lnTo>
                  <a:lnTo>
                    <a:pt x="14175" y="11131"/>
                  </a:lnTo>
                  <a:lnTo>
                    <a:pt x="14346" y="10790"/>
                  </a:lnTo>
                  <a:lnTo>
                    <a:pt x="14492" y="10473"/>
                  </a:lnTo>
                  <a:lnTo>
                    <a:pt x="14613" y="10132"/>
                  </a:lnTo>
                  <a:lnTo>
                    <a:pt x="14735" y="9767"/>
                  </a:lnTo>
                  <a:lnTo>
                    <a:pt x="14857" y="9426"/>
                  </a:lnTo>
                  <a:lnTo>
                    <a:pt x="14930" y="9061"/>
                  </a:lnTo>
                  <a:lnTo>
                    <a:pt x="15003" y="8671"/>
                  </a:lnTo>
                  <a:lnTo>
                    <a:pt x="15052" y="8306"/>
                  </a:lnTo>
                  <a:lnTo>
                    <a:pt x="15076" y="7916"/>
                  </a:lnTo>
                  <a:lnTo>
                    <a:pt x="15076" y="7526"/>
                  </a:lnTo>
                  <a:lnTo>
                    <a:pt x="15076" y="7526"/>
                  </a:lnTo>
                  <a:lnTo>
                    <a:pt x="15052" y="6918"/>
                  </a:lnTo>
                  <a:lnTo>
                    <a:pt x="14979" y="6309"/>
                  </a:lnTo>
                  <a:lnTo>
                    <a:pt x="14857" y="5724"/>
                  </a:lnTo>
                  <a:lnTo>
                    <a:pt x="14687" y="5164"/>
                  </a:lnTo>
                  <a:lnTo>
                    <a:pt x="14492" y="4604"/>
                  </a:lnTo>
                  <a:lnTo>
                    <a:pt x="14248" y="4068"/>
                  </a:lnTo>
                  <a:lnTo>
                    <a:pt x="13956" y="3581"/>
                  </a:lnTo>
                  <a:lnTo>
                    <a:pt x="13615" y="3094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713;p41"/>
            <p:cNvSpPr/>
            <p:nvPr/>
          </p:nvSpPr>
          <p:spPr>
            <a:xfrm>
              <a:off x="6009825" y="1727425"/>
              <a:ext cx="279500" cy="279500"/>
            </a:xfrm>
            <a:custGeom>
              <a:avLst/>
              <a:gdLst/>
              <a:ahLst/>
              <a:cxnLst/>
              <a:rect l="l" t="t" r="r" b="b"/>
              <a:pathLst>
                <a:path w="11180" h="11180" fill="none" extrusionOk="0">
                  <a:moveTo>
                    <a:pt x="10181" y="2387"/>
                  </a:moveTo>
                  <a:lnTo>
                    <a:pt x="10181" y="2387"/>
                  </a:lnTo>
                  <a:lnTo>
                    <a:pt x="10400" y="2728"/>
                  </a:lnTo>
                  <a:lnTo>
                    <a:pt x="10595" y="3093"/>
                  </a:lnTo>
                  <a:lnTo>
                    <a:pt x="10766" y="3483"/>
                  </a:lnTo>
                  <a:lnTo>
                    <a:pt x="10912" y="3873"/>
                  </a:lnTo>
                  <a:lnTo>
                    <a:pt x="11034" y="4287"/>
                  </a:lnTo>
                  <a:lnTo>
                    <a:pt x="11107" y="4701"/>
                  </a:lnTo>
                  <a:lnTo>
                    <a:pt x="11180" y="5139"/>
                  </a:lnTo>
                  <a:lnTo>
                    <a:pt x="11180" y="5577"/>
                  </a:lnTo>
                  <a:lnTo>
                    <a:pt x="11180" y="5577"/>
                  </a:lnTo>
                  <a:lnTo>
                    <a:pt x="11155" y="6162"/>
                  </a:lnTo>
                  <a:lnTo>
                    <a:pt x="11082" y="6722"/>
                  </a:lnTo>
                  <a:lnTo>
                    <a:pt x="10936" y="7234"/>
                  </a:lnTo>
                  <a:lnTo>
                    <a:pt x="10741" y="7769"/>
                  </a:lnTo>
                  <a:lnTo>
                    <a:pt x="10522" y="8257"/>
                  </a:lnTo>
                  <a:lnTo>
                    <a:pt x="10230" y="8695"/>
                  </a:lnTo>
                  <a:lnTo>
                    <a:pt x="9913" y="9133"/>
                  </a:lnTo>
                  <a:lnTo>
                    <a:pt x="9548" y="9523"/>
                  </a:lnTo>
                  <a:lnTo>
                    <a:pt x="9158" y="9888"/>
                  </a:lnTo>
                  <a:lnTo>
                    <a:pt x="8720" y="10205"/>
                  </a:lnTo>
                  <a:lnTo>
                    <a:pt x="8257" y="10497"/>
                  </a:lnTo>
                  <a:lnTo>
                    <a:pt x="7770" y="10741"/>
                  </a:lnTo>
                  <a:lnTo>
                    <a:pt x="7259" y="10911"/>
                  </a:lnTo>
                  <a:lnTo>
                    <a:pt x="6723" y="11057"/>
                  </a:lnTo>
                  <a:lnTo>
                    <a:pt x="6163" y="11155"/>
                  </a:lnTo>
                  <a:lnTo>
                    <a:pt x="5603" y="11179"/>
                  </a:lnTo>
                  <a:lnTo>
                    <a:pt x="5603" y="11179"/>
                  </a:lnTo>
                  <a:lnTo>
                    <a:pt x="5018" y="11155"/>
                  </a:lnTo>
                  <a:lnTo>
                    <a:pt x="4482" y="11057"/>
                  </a:lnTo>
                  <a:lnTo>
                    <a:pt x="3946" y="10911"/>
                  </a:lnTo>
                  <a:lnTo>
                    <a:pt x="3435" y="10741"/>
                  </a:lnTo>
                  <a:lnTo>
                    <a:pt x="2948" y="10497"/>
                  </a:lnTo>
                  <a:lnTo>
                    <a:pt x="2485" y="10205"/>
                  </a:lnTo>
                  <a:lnTo>
                    <a:pt x="2047" y="9888"/>
                  </a:lnTo>
                  <a:lnTo>
                    <a:pt x="1657" y="9523"/>
                  </a:lnTo>
                  <a:lnTo>
                    <a:pt x="1292" y="9133"/>
                  </a:lnTo>
                  <a:lnTo>
                    <a:pt x="975" y="8695"/>
                  </a:lnTo>
                  <a:lnTo>
                    <a:pt x="683" y="8257"/>
                  </a:lnTo>
                  <a:lnTo>
                    <a:pt x="464" y="7769"/>
                  </a:lnTo>
                  <a:lnTo>
                    <a:pt x="269" y="7234"/>
                  </a:lnTo>
                  <a:lnTo>
                    <a:pt x="123" y="6722"/>
                  </a:lnTo>
                  <a:lnTo>
                    <a:pt x="50" y="6162"/>
                  </a:lnTo>
                  <a:lnTo>
                    <a:pt x="1" y="5577"/>
                  </a:lnTo>
                  <a:lnTo>
                    <a:pt x="1" y="5577"/>
                  </a:lnTo>
                  <a:lnTo>
                    <a:pt x="50" y="5017"/>
                  </a:lnTo>
                  <a:lnTo>
                    <a:pt x="123" y="4457"/>
                  </a:lnTo>
                  <a:lnTo>
                    <a:pt x="269" y="3921"/>
                  </a:lnTo>
                  <a:lnTo>
                    <a:pt x="464" y="3410"/>
                  </a:lnTo>
                  <a:lnTo>
                    <a:pt x="683" y="2923"/>
                  </a:lnTo>
                  <a:lnTo>
                    <a:pt x="975" y="2460"/>
                  </a:lnTo>
                  <a:lnTo>
                    <a:pt x="1292" y="2046"/>
                  </a:lnTo>
                  <a:lnTo>
                    <a:pt x="1657" y="1632"/>
                  </a:lnTo>
                  <a:lnTo>
                    <a:pt x="2047" y="1267"/>
                  </a:lnTo>
                  <a:lnTo>
                    <a:pt x="2485" y="950"/>
                  </a:lnTo>
                  <a:lnTo>
                    <a:pt x="2948" y="682"/>
                  </a:lnTo>
                  <a:lnTo>
                    <a:pt x="3435" y="439"/>
                  </a:lnTo>
                  <a:lnTo>
                    <a:pt x="3946" y="244"/>
                  </a:lnTo>
                  <a:lnTo>
                    <a:pt x="4482" y="122"/>
                  </a:lnTo>
                  <a:lnTo>
                    <a:pt x="5018" y="25"/>
                  </a:lnTo>
                  <a:lnTo>
                    <a:pt x="5603" y="0"/>
                  </a:lnTo>
                  <a:lnTo>
                    <a:pt x="5603" y="0"/>
                  </a:lnTo>
                  <a:lnTo>
                    <a:pt x="6041" y="25"/>
                  </a:lnTo>
                  <a:lnTo>
                    <a:pt x="6479" y="73"/>
                  </a:lnTo>
                  <a:lnTo>
                    <a:pt x="6893" y="146"/>
                  </a:lnTo>
                  <a:lnTo>
                    <a:pt x="7307" y="268"/>
                  </a:lnTo>
                  <a:lnTo>
                    <a:pt x="7697" y="414"/>
                  </a:lnTo>
                  <a:lnTo>
                    <a:pt x="8087" y="585"/>
                  </a:lnTo>
                  <a:lnTo>
                    <a:pt x="8452" y="780"/>
                  </a:lnTo>
                  <a:lnTo>
                    <a:pt x="8793" y="999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714;p41"/>
            <p:cNvSpPr/>
            <p:nvPr/>
          </p:nvSpPr>
          <p:spPr>
            <a:xfrm>
              <a:off x="6107250" y="1824850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3362" y="1388"/>
                  </a:moveTo>
                  <a:lnTo>
                    <a:pt x="3362" y="1388"/>
                  </a:lnTo>
                  <a:lnTo>
                    <a:pt x="3386" y="1680"/>
                  </a:lnTo>
                  <a:lnTo>
                    <a:pt x="3386" y="1680"/>
                  </a:lnTo>
                  <a:lnTo>
                    <a:pt x="3386" y="1851"/>
                  </a:lnTo>
                  <a:lnTo>
                    <a:pt x="3362" y="2021"/>
                  </a:lnTo>
                  <a:lnTo>
                    <a:pt x="3313" y="2192"/>
                  </a:lnTo>
                  <a:lnTo>
                    <a:pt x="3264" y="2338"/>
                  </a:lnTo>
                  <a:lnTo>
                    <a:pt x="3191" y="2484"/>
                  </a:lnTo>
                  <a:lnTo>
                    <a:pt x="3118" y="2630"/>
                  </a:lnTo>
                  <a:lnTo>
                    <a:pt x="3021" y="2776"/>
                  </a:lnTo>
                  <a:lnTo>
                    <a:pt x="2899" y="2898"/>
                  </a:lnTo>
                  <a:lnTo>
                    <a:pt x="2777" y="2996"/>
                  </a:lnTo>
                  <a:lnTo>
                    <a:pt x="2655" y="3093"/>
                  </a:lnTo>
                  <a:lnTo>
                    <a:pt x="2509" y="3191"/>
                  </a:lnTo>
                  <a:lnTo>
                    <a:pt x="2363" y="3239"/>
                  </a:lnTo>
                  <a:lnTo>
                    <a:pt x="2217" y="3312"/>
                  </a:lnTo>
                  <a:lnTo>
                    <a:pt x="2046" y="3337"/>
                  </a:lnTo>
                  <a:lnTo>
                    <a:pt x="1876" y="3385"/>
                  </a:lnTo>
                  <a:lnTo>
                    <a:pt x="1706" y="3385"/>
                  </a:lnTo>
                  <a:lnTo>
                    <a:pt x="1706" y="3385"/>
                  </a:lnTo>
                  <a:lnTo>
                    <a:pt x="1535" y="3385"/>
                  </a:lnTo>
                  <a:lnTo>
                    <a:pt x="1365" y="3337"/>
                  </a:lnTo>
                  <a:lnTo>
                    <a:pt x="1194" y="3312"/>
                  </a:lnTo>
                  <a:lnTo>
                    <a:pt x="1048" y="3239"/>
                  </a:lnTo>
                  <a:lnTo>
                    <a:pt x="902" y="3191"/>
                  </a:lnTo>
                  <a:lnTo>
                    <a:pt x="756" y="3093"/>
                  </a:lnTo>
                  <a:lnTo>
                    <a:pt x="634" y="2996"/>
                  </a:lnTo>
                  <a:lnTo>
                    <a:pt x="512" y="2898"/>
                  </a:lnTo>
                  <a:lnTo>
                    <a:pt x="390" y="2776"/>
                  </a:lnTo>
                  <a:lnTo>
                    <a:pt x="293" y="2630"/>
                  </a:lnTo>
                  <a:lnTo>
                    <a:pt x="220" y="2484"/>
                  </a:lnTo>
                  <a:lnTo>
                    <a:pt x="147" y="2338"/>
                  </a:lnTo>
                  <a:lnTo>
                    <a:pt x="74" y="2192"/>
                  </a:lnTo>
                  <a:lnTo>
                    <a:pt x="49" y="2021"/>
                  </a:lnTo>
                  <a:lnTo>
                    <a:pt x="25" y="1851"/>
                  </a:lnTo>
                  <a:lnTo>
                    <a:pt x="1" y="1680"/>
                  </a:lnTo>
                  <a:lnTo>
                    <a:pt x="1" y="1680"/>
                  </a:lnTo>
                  <a:lnTo>
                    <a:pt x="25" y="1510"/>
                  </a:lnTo>
                  <a:lnTo>
                    <a:pt x="49" y="1340"/>
                  </a:lnTo>
                  <a:lnTo>
                    <a:pt x="74" y="1193"/>
                  </a:lnTo>
                  <a:lnTo>
                    <a:pt x="147" y="1023"/>
                  </a:lnTo>
                  <a:lnTo>
                    <a:pt x="220" y="877"/>
                  </a:lnTo>
                  <a:lnTo>
                    <a:pt x="293" y="731"/>
                  </a:lnTo>
                  <a:lnTo>
                    <a:pt x="390" y="609"/>
                  </a:lnTo>
                  <a:lnTo>
                    <a:pt x="512" y="487"/>
                  </a:lnTo>
                  <a:lnTo>
                    <a:pt x="634" y="390"/>
                  </a:lnTo>
                  <a:lnTo>
                    <a:pt x="756" y="292"/>
                  </a:lnTo>
                  <a:lnTo>
                    <a:pt x="902" y="195"/>
                  </a:lnTo>
                  <a:lnTo>
                    <a:pt x="1048" y="122"/>
                  </a:lnTo>
                  <a:lnTo>
                    <a:pt x="1194" y="73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998" y="24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715;p41"/>
            <p:cNvSpPr/>
            <p:nvPr/>
          </p:nvSpPr>
          <p:spPr>
            <a:xfrm>
              <a:off x="6058550" y="1776125"/>
              <a:ext cx="182075" cy="182075"/>
            </a:xfrm>
            <a:custGeom>
              <a:avLst/>
              <a:gdLst/>
              <a:ahLst/>
              <a:cxnLst/>
              <a:rect l="l" t="t" r="r" b="b"/>
              <a:pathLst>
                <a:path w="7283" h="7283" fill="none" extrusionOk="0">
                  <a:moveTo>
                    <a:pt x="5431" y="463"/>
                  </a:moveTo>
                  <a:lnTo>
                    <a:pt x="5431" y="463"/>
                  </a:lnTo>
                  <a:lnTo>
                    <a:pt x="5042" y="269"/>
                  </a:lnTo>
                  <a:lnTo>
                    <a:pt x="4823" y="195"/>
                  </a:lnTo>
                  <a:lnTo>
                    <a:pt x="4603" y="122"/>
                  </a:lnTo>
                  <a:lnTo>
                    <a:pt x="4360" y="74"/>
                  </a:lnTo>
                  <a:lnTo>
                    <a:pt x="4141" y="25"/>
                  </a:lnTo>
                  <a:lnTo>
                    <a:pt x="3897" y="1"/>
                  </a:lnTo>
                  <a:lnTo>
                    <a:pt x="3654" y="1"/>
                  </a:lnTo>
                  <a:lnTo>
                    <a:pt x="3654" y="1"/>
                  </a:lnTo>
                  <a:lnTo>
                    <a:pt x="3288" y="25"/>
                  </a:lnTo>
                  <a:lnTo>
                    <a:pt x="2923" y="74"/>
                  </a:lnTo>
                  <a:lnTo>
                    <a:pt x="2558" y="147"/>
                  </a:lnTo>
                  <a:lnTo>
                    <a:pt x="2241" y="293"/>
                  </a:lnTo>
                  <a:lnTo>
                    <a:pt x="1924" y="439"/>
                  </a:lnTo>
                  <a:lnTo>
                    <a:pt x="1608" y="609"/>
                  </a:lnTo>
                  <a:lnTo>
                    <a:pt x="1340" y="829"/>
                  </a:lnTo>
                  <a:lnTo>
                    <a:pt x="1072" y="1072"/>
                  </a:lnTo>
                  <a:lnTo>
                    <a:pt x="828" y="1316"/>
                  </a:lnTo>
                  <a:lnTo>
                    <a:pt x="633" y="1608"/>
                  </a:lnTo>
                  <a:lnTo>
                    <a:pt x="439" y="1900"/>
                  </a:lnTo>
                  <a:lnTo>
                    <a:pt x="293" y="2217"/>
                  </a:lnTo>
                  <a:lnTo>
                    <a:pt x="171" y="2558"/>
                  </a:lnTo>
                  <a:lnTo>
                    <a:pt x="73" y="2899"/>
                  </a:lnTo>
                  <a:lnTo>
                    <a:pt x="25" y="3264"/>
                  </a:lnTo>
                  <a:lnTo>
                    <a:pt x="0" y="3629"/>
                  </a:lnTo>
                  <a:lnTo>
                    <a:pt x="0" y="3629"/>
                  </a:lnTo>
                  <a:lnTo>
                    <a:pt x="25" y="4019"/>
                  </a:lnTo>
                  <a:lnTo>
                    <a:pt x="73" y="4360"/>
                  </a:lnTo>
                  <a:lnTo>
                    <a:pt x="171" y="4725"/>
                  </a:lnTo>
                  <a:lnTo>
                    <a:pt x="293" y="5066"/>
                  </a:lnTo>
                  <a:lnTo>
                    <a:pt x="439" y="5383"/>
                  </a:lnTo>
                  <a:lnTo>
                    <a:pt x="633" y="5675"/>
                  </a:lnTo>
                  <a:lnTo>
                    <a:pt x="828" y="5943"/>
                  </a:lnTo>
                  <a:lnTo>
                    <a:pt x="1072" y="6211"/>
                  </a:lnTo>
                  <a:lnTo>
                    <a:pt x="1340" y="6455"/>
                  </a:lnTo>
                  <a:lnTo>
                    <a:pt x="1608" y="6650"/>
                  </a:lnTo>
                  <a:lnTo>
                    <a:pt x="1924" y="6844"/>
                  </a:lnTo>
                  <a:lnTo>
                    <a:pt x="2241" y="6990"/>
                  </a:lnTo>
                  <a:lnTo>
                    <a:pt x="2558" y="7112"/>
                  </a:lnTo>
                  <a:lnTo>
                    <a:pt x="2923" y="7210"/>
                  </a:lnTo>
                  <a:lnTo>
                    <a:pt x="3288" y="7258"/>
                  </a:lnTo>
                  <a:lnTo>
                    <a:pt x="3654" y="7283"/>
                  </a:lnTo>
                  <a:lnTo>
                    <a:pt x="3654" y="7283"/>
                  </a:lnTo>
                  <a:lnTo>
                    <a:pt x="4019" y="7258"/>
                  </a:lnTo>
                  <a:lnTo>
                    <a:pt x="4384" y="7210"/>
                  </a:lnTo>
                  <a:lnTo>
                    <a:pt x="4725" y="7112"/>
                  </a:lnTo>
                  <a:lnTo>
                    <a:pt x="5066" y="6990"/>
                  </a:lnTo>
                  <a:lnTo>
                    <a:pt x="5383" y="6844"/>
                  </a:lnTo>
                  <a:lnTo>
                    <a:pt x="5675" y="6650"/>
                  </a:lnTo>
                  <a:lnTo>
                    <a:pt x="5967" y="6455"/>
                  </a:lnTo>
                  <a:lnTo>
                    <a:pt x="6235" y="6211"/>
                  </a:lnTo>
                  <a:lnTo>
                    <a:pt x="6454" y="5943"/>
                  </a:lnTo>
                  <a:lnTo>
                    <a:pt x="6674" y="5675"/>
                  </a:lnTo>
                  <a:lnTo>
                    <a:pt x="6844" y="5383"/>
                  </a:lnTo>
                  <a:lnTo>
                    <a:pt x="7014" y="5066"/>
                  </a:lnTo>
                  <a:lnTo>
                    <a:pt x="7136" y="4725"/>
                  </a:lnTo>
                  <a:lnTo>
                    <a:pt x="7209" y="4360"/>
                  </a:lnTo>
                  <a:lnTo>
                    <a:pt x="7282" y="4019"/>
                  </a:lnTo>
                  <a:lnTo>
                    <a:pt x="7282" y="3629"/>
                  </a:lnTo>
                  <a:lnTo>
                    <a:pt x="7282" y="3629"/>
                  </a:lnTo>
                  <a:lnTo>
                    <a:pt x="7282" y="3386"/>
                  </a:lnTo>
                  <a:lnTo>
                    <a:pt x="7258" y="3167"/>
                  </a:lnTo>
                  <a:lnTo>
                    <a:pt x="7234" y="2923"/>
                  </a:lnTo>
                  <a:lnTo>
                    <a:pt x="7161" y="2704"/>
                  </a:lnTo>
                  <a:lnTo>
                    <a:pt x="7112" y="2485"/>
                  </a:lnTo>
                  <a:lnTo>
                    <a:pt x="7014" y="2266"/>
                  </a:lnTo>
                  <a:lnTo>
                    <a:pt x="6820" y="1852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716;p41"/>
            <p:cNvSpPr/>
            <p:nvPr/>
          </p:nvSpPr>
          <p:spPr>
            <a:xfrm>
              <a:off x="5971475" y="2001400"/>
              <a:ext cx="74925" cy="70675"/>
            </a:xfrm>
            <a:custGeom>
              <a:avLst/>
              <a:gdLst/>
              <a:ahLst/>
              <a:cxnLst/>
              <a:rect l="l" t="t" r="r" b="b"/>
              <a:pathLst>
                <a:path w="2997" h="2827" fill="none" extrusionOk="0">
                  <a:moveTo>
                    <a:pt x="1462" y="1"/>
                  </a:moveTo>
                  <a:lnTo>
                    <a:pt x="293" y="1170"/>
                  </a:lnTo>
                  <a:lnTo>
                    <a:pt x="293" y="1170"/>
                  </a:lnTo>
                  <a:lnTo>
                    <a:pt x="171" y="1316"/>
                  </a:lnTo>
                  <a:lnTo>
                    <a:pt x="74" y="1487"/>
                  </a:lnTo>
                  <a:lnTo>
                    <a:pt x="25" y="1657"/>
                  </a:lnTo>
                  <a:lnTo>
                    <a:pt x="1" y="1852"/>
                  </a:lnTo>
                  <a:lnTo>
                    <a:pt x="25" y="2047"/>
                  </a:lnTo>
                  <a:lnTo>
                    <a:pt x="74" y="2217"/>
                  </a:lnTo>
                  <a:lnTo>
                    <a:pt x="171" y="2388"/>
                  </a:lnTo>
                  <a:lnTo>
                    <a:pt x="293" y="2534"/>
                  </a:lnTo>
                  <a:lnTo>
                    <a:pt x="293" y="2534"/>
                  </a:lnTo>
                  <a:lnTo>
                    <a:pt x="439" y="2656"/>
                  </a:lnTo>
                  <a:lnTo>
                    <a:pt x="609" y="2753"/>
                  </a:lnTo>
                  <a:lnTo>
                    <a:pt x="804" y="2802"/>
                  </a:lnTo>
                  <a:lnTo>
                    <a:pt x="975" y="2826"/>
                  </a:lnTo>
                  <a:lnTo>
                    <a:pt x="975" y="2826"/>
                  </a:lnTo>
                  <a:lnTo>
                    <a:pt x="1170" y="2802"/>
                  </a:lnTo>
                  <a:lnTo>
                    <a:pt x="1340" y="2753"/>
                  </a:lnTo>
                  <a:lnTo>
                    <a:pt x="1511" y="2656"/>
                  </a:lnTo>
                  <a:lnTo>
                    <a:pt x="1681" y="2534"/>
                  </a:lnTo>
                  <a:lnTo>
                    <a:pt x="2850" y="1365"/>
                  </a:lnTo>
                  <a:lnTo>
                    <a:pt x="2850" y="1365"/>
                  </a:lnTo>
                  <a:lnTo>
                    <a:pt x="2996" y="1194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717;p41"/>
            <p:cNvSpPr/>
            <p:nvPr/>
          </p:nvSpPr>
          <p:spPr>
            <a:xfrm>
              <a:off x="6253375" y="2001400"/>
              <a:ext cx="74325" cy="70675"/>
            </a:xfrm>
            <a:custGeom>
              <a:avLst/>
              <a:gdLst/>
              <a:ahLst/>
              <a:cxnLst/>
              <a:rect l="l" t="t" r="r" b="b"/>
              <a:pathLst>
                <a:path w="2973" h="2827" fill="none" extrusionOk="0">
                  <a:moveTo>
                    <a:pt x="1" y="1194"/>
                  </a:moveTo>
                  <a:lnTo>
                    <a:pt x="1" y="1194"/>
                  </a:lnTo>
                  <a:lnTo>
                    <a:pt x="123" y="1365"/>
                  </a:lnTo>
                  <a:lnTo>
                    <a:pt x="1316" y="2534"/>
                  </a:lnTo>
                  <a:lnTo>
                    <a:pt x="1316" y="2534"/>
                  </a:lnTo>
                  <a:lnTo>
                    <a:pt x="1462" y="2656"/>
                  </a:lnTo>
                  <a:lnTo>
                    <a:pt x="1633" y="2753"/>
                  </a:lnTo>
                  <a:lnTo>
                    <a:pt x="1827" y="2802"/>
                  </a:lnTo>
                  <a:lnTo>
                    <a:pt x="1998" y="2826"/>
                  </a:lnTo>
                  <a:lnTo>
                    <a:pt x="1998" y="2826"/>
                  </a:lnTo>
                  <a:lnTo>
                    <a:pt x="2193" y="2802"/>
                  </a:lnTo>
                  <a:lnTo>
                    <a:pt x="2363" y="2753"/>
                  </a:lnTo>
                  <a:lnTo>
                    <a:pt x="2534" y="2656"/>
                  </a:lnTo>
                  <a:lnTo>
                    <a:pt x="2704" y="2534"/>
                  </a:lnTo>
                  <a:lnTo>
                    <a:pt x="2704" y="2534"/>
                  </a:lnTo>
                  <a:lnTo>
                    <a:pt x="2826" y="2388"/>
                  </a:lnTo>
                  <a:lnTo>
                    <a:pt x="2923" y="2217"/>
                  </a:lnTo>
                  <a:lnTo>
                    <a:pt x="2972" y="2047"/>
                  </a:lnTo>
                  <a:lnTo>
                    <a:pt x="2972" y="1852"/>
                  </a:lnTo>
                  <a:lnTo>
                    <a:pt x="2972" y="1657"/>
                  </a:lnTo>
                  <a:lnTo>
                    <a:pt x="2923" y="1487"/>
                  </a:lnTo>
                  <a:lnTo>
                    <a:pt x="2826" y="1316"/>
                  </a:lnTo>
                  <a:lnTo>
                    <a:pt x="2704" y="1170"/>
                  </a:lnTo>
                  <a:lnTo>
                    <a:pt x="1535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718;p41"/>
            <p:cNvSpPr/>
            <p:nvPr/>
          </p:nvSpPr>
          <p:spPr>
            <a:xfrm>
              <a:off x="6137700" y="1623900"/>
              <a:ext cx="250875" cy="255150"/>
            </a:xfrm>
            <a:custGeom>
              <a:avLst/>
              <a:gdLst/>
              <a:ahLst/>
              <a:cxnLst/>
              <a:rect l="l" t="t" r="r" b="b"/>
              <a:pathLst>
                <a:path w="10035" h="10206" fill="none" extrusionOk="0">
                  <a:moveTo>
                    <a:pt x="9718" y="2412"/>
                  </a:moveTo>
                  <a:lnTo>
                    <a:pt x="8671" y="2217"/>
                  </a:lnTo>
                  <a:lnTo>
                    <a:pt x="9694" y="1194"/>
                  </a:lnTo>
                  <a:lnTo>
                    <a:pt x="9694" y="1194"/>
                  </a:lnTo>
                  <a:lnTo>
                    <a:pt x="9767" y="1121"/>
                  </a:lnTo>
                  <a:lnTo>
                    <a:pt x="9815" y="1024"/>
                  </a:lnTo>
                  <a:lnTo>
                    <a:pt x="9840" y="951"/>
                  </a:lnTo>
                  <a:lnTo>
                    <a:pt x="9840" y="853"/>
                  </a:lnTo>
                  <a:lnTo>
                    <a:pt x="9840" y="756"/>
                  </a:lnTo>
                  <a:lnTo>
                    <a:pt x="9815" y="658"/>
                  </a:lnTo>
                  <a:lnTo>
                    <a:pt x="9767" y="585"/>
                  </a:lnTo>
                  <a:lnTo>
                    <a:pt x="9694" y="512"/>
                  </a:lnTo>
                  <a:lnTo>
                    <a:pt x="9694" y="512"/>
                  </a:lnTo>
                  <a:lnTo>
                    <a:pt x="9621" y="439"/>
                  </a:lnTo>
                  <a:lnTo>
                    <a:pt x="9548" y="391"/>
                  </a:lnTo>
                  <a:lnTo>
                    <a:pt x="9450" y="366"/>
                  </a:lnTo>
                  <a:lnTo>
                    <a:pt x="9353" y="366"/>
                  </a:lnTo>
                  <a:lnTo>
                    <a:pt x="9255" y="366"/>
                  </a:lnTo>
                  <a:lnTo>
                    <a:pt x="9182" y="391"/>
                  </a:lnTo>
                  <a:lnTo>
                    <a:pt x="9085" y="439"/>
                  </a:lnTo>
                  <a:lnTo>
                    <a:pt x="9012" y="512"/>
                  </a:lnTo>
                  <a:lnTo>
                    <a:pt x="7867" y="1657"/>
                  </a:lnTo>
                  <a:lnTo>
                    <a:pt x="7867" y="1657"/>
                  </a:lnTo>
                  <a:lnTo>
                    <a:pt x="7818" y="1487"/>
                  </a:lnTo>
                  <a:lnTo>
                    <a:pt x="7599" y="317"/>
                  </a:lnTo>
                  <a:lnTo>
                    <a:pt x="7599" y="317"/>
                  </a:lnTo>
                  <a:lnTo>
                    <a:pt x="7575" y="196"/>
                  </a:lnTo>
                  <a:lnTo>
                    <a:pt x="7526" y="98"/>
                  </a:lnTo>
                  <a:lnTo>
                    <a:pt x="7477" y="50"/>
                  </a:lnTo>
                  <a:lnTo>
                    <a:pt x="7404" y="1"/>
                  </a:lnTo>
                  <a:lnTo>
                    <a:pt x="7331" y="1"/>
                  </a:lnTo>
                  <a:lnTo>
                    <a:pt x="7234" y="25"/>
                  </a:lnTo>
                  <a:lnTo>
                    <a:pt x="7161" y="74"/>
                  </a:lnTo>
                  <a:lnTo>
                    <a:pt x="7063" y="147"/>
                  </a:lnTo>
                  <a:lnTo>
                    <a:pt x="5432" y="1754"/>
                  </a:lnTo>
                  <a:lnTo>
                    <a:pt x="5432" y="1754"/>
                  </a:lnTo>
                  <a:lnTo>
                    <a:pt x="5358" y="1852"/>
                  </a:lnTo>
                  <a:lnTo>
                    <a:pt x="5285" y="1974"/>
                  </a:lnTo>
                  <a:lnTo>
                    <a:pt x="5212" y="2120"/>
                  </a:lnTo>
                  <a:lnTo>
                    <a:pt x="5164" y="2242"/>
                  </a:lnTo>
                  <a:lnTo>
                    <a:pt x="5139" y="2388"/>
                  </a:lnTo>
                  <a:lnTo>
                    <a:pt x="5115" y="2534"/>
                  </a:lnTo>
                  <a:lnTo>
                    <a:pt x="5115" y="2680"/>
                  </a:lnTo>
                  <a:lnTo>
                    <a:pt x="5115" y="2802"/>
                  </a:lnTo>
                  <a:lnTo>
                    <a:pt x="5334" y="3971"/>
                  </a:lnTo>
                  <a:lnTo>
                    <a:pt x="5334" y="3971"/>
                  </a:lnTo>
                  <a:lnTo>
                    <a:pt x="5383" y="4141"/>
                  </a:lnTo>
                  <a:lnTo>
                    <a:pt x="147" y="9378"/>
                  </a:lnTo>
                  <a:lnTo>
                    <a:pt x="147" y="9378"/>
                  </a:lnTo>
                  <a:lnTo>
                    <a:pt x="73" y="9451"/>
                  </a:lnTo>
                  <a:lnTo>
                    <a:pt x="25" y="9548"/>
                  </a:lnTo>
                  <a:lnTo>
                    <a:pt x="0" y="9645"/>
                  </a:lnTo>
                  <a:lnTo>
                    <a:pt x="0" y="9718"/>
                  </a:lnTo>
                  <a:lnTo>
                    <a:pt x="0" y="9816"/>
                  </a:lnTo>
                  <a:lnTo>
                    <a:pt x="25" y="9913"/>
                  </a:lnTo>
                  <a:lnTo>
                    <a:pt x="73" y="9986"/>
                  </a:lnTo>
                  <a:lnTo>
                    <a:pt x="147" y="10059"/>
                  </a:lnTo>
                  <a:lnTo>
                    <a:pt x="147" y="10059"/>
                  </a:lnTo>
                  <a:lnTo>
                    <a:pt x="220" y="10133"/>
                  </a:lnTo>
                  <a:lnTo>
                    <a:pt x="293" y="10181"/>
                  </a:lnTo>
                  <a:lnTo>
                    <a:pt x="390" y="10206"/>
                  </a:lnTo>
                  <a:lnTo>
                    <a:pt x="488" y="10206"/>
                  </a:lnTo>
                  <a:lnTo>
                    <a:pt x="488" y="10206"/>
                  </a:lnTo>
                  <a:lnTo>
                    <a:pt x="585" y="10206"/>
                  </a:lnTo>
                  <a:lnTo>
                    <a:pt x="658" y="10181"/>
                  </a:lnTo>
                  <a:lnTo>
                    <a:pt x="755" y="10133"/>
                  </a:lnTo>
                  <a:lnTo>
                    <a:pt x="828" y="10059"/>
                  </a:lnTo>
                  <a:lnTo>
                    <a:pt x="6187" y="4726"/>
                  </a:lnTo>
                  <a:lnTo>
                    <a:pt x="7234" y="4896"/>
                  </a:lnTo>
                  <a:lnTo>
                    <a:pt x="7234" y="4896"/>
                  </a:lnTo>
                  <a:lnTo>
                    <a:pt x="7356" y="4921"/>
                  </a:lnTo>
                  <a:lnTo>
                    <a:pt x="7502" y="4921"/>
                  </a:lnTo>
                  <a:lnTo>
                    <a:pt x="7624" y="4896"/>
                  </a:lnTo>
                  <a:lnTo>
                    <a:pt x="7770" y="4848"/>
                  </a:lnTo>
                  <a:lnTo>
                    <a:pt x="7916" y="4799"/>
                  </a:lnTo>
                  <a:lnTo>
                    <a:pt x="8038" y="4750"/>
                  </a:lnTo>
                  <a:lnTo>
                    <a:pt x="8159" y="4677"/>
                  </a:lnTo>
                  <a:lnTo>
                    <a:pt x="8257" y="4580"/>
                  </a:lnTo>
                  <a:lnTo>
                    <a:pt x="9889" y="2948"/>
                  </a:lnTo>
                  <a:lnTo>
                    <a:pt x="9889" y="2948"/>
                  </a:lnTo>
                  <a:lnTo>
                    <a:pt x="9962" y="2875"/>
                  </a:lnTo>
                  <a:lnTo>
                    <a:pt x="10010" y="2777"/>
                  </a:lnTo>
                  <a:lnTo>
                    <a:pt x="10035" y="2704"/>
                  </a:lnTo>
                  <a:lnTo>
                    <a:pt x="10010" y="2607"/>
                  </a:lnTo>
                  <a:lnTo>
                    <a:pt x="9986" y="2558"/>
                  </a:lnTo>
                  <a:lnTo>
                    <a:pt x="9913" y="2485"/>
                  </a:lnTo>
                  <a:lnTo>
                    <a:pt x="9815" y="2436"/>
                  </a:lnTo>
                  <a:lnTo>
                    <a:pt x="9718" y="2412"/>
                  </a:lnTo>
                  <a:lnTo>
                    <a:pt x="9718" y="2412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7" name="Google Shape;719;p41"/>
          <p:cNvGrpSpPr/>
          <p:nvPr/>
        </p:nvGrpSpPr>
        <p:grpSpPr>
          <a:xfrm>
            <a:off x="11172470" y="1747424"/>
            <a:ext cx="319216" cy="302195"/>
            <a:chOff x="6618700" y="1635475"/>
            <a:chExt cx="456675" cy="432325"/>
          </a:xfrm>
          <a:solidFill>
            <a:schemeClr val="bg1">
              <a:lumMod val="50000"/>
            </a:schemeClr>
          </a:solidFill>
        </p:grpSpPr>
        <p:sp>
          <p:nvSpPr>
            <p:cNvPr id="658" name="Google Shape;720;p41"/>
            <p:cNvSpPr/>
            <p:nvPr/>
          </p:nvSpPr>
          <p:spPr>
            <a:xfrm>
              <a:off x="6663775" y="1904000"/>
              <a:ext cx="117525" cy="163800"/>
            </a:xfrm>
            <a:custGeom>
              <a:avLst/>
              <a:gdLst/>
              <a:ahLst/>
              <a:cxnLst/>
              <a:rect l="l" t="t" r="r" b="b"/>
              <a:pathLst>
                <a:path w="4701" h="6552" fill="none" extrusionOk="0">
                  <a:moveTo>
                    <a:pt x="0" y="0"/>
                  </a:moveTo>
                  <a:lnTo>
                    <a:pt x="512" y="6016"/>
                  </a:lnTo>
                  <a:lnTo>
                    <a:pt x="512" y="6016"/>
                  </a:lnTo>
                  <a:lnTo>
                    <a:pt x="536" y="6138"/>
                  </a:lnTo>
                  <a:lnTo>
                    <a:pt x="585" y="6235"/>
                  </a:lnTo>
                  <a:lnTo>
                    <a:pt x="633" y="6332"/>
                  </a:lnTo>
                  <a:lnTo>
                    <a:pt x="706" y="6406"/>
                  </a:lnTo>
                  <a:lnTo>
                    <a:pt x="804" y="6454"/>
                  </a:lnTo>
                  <a:lnTo>
                    <a:pt x="877" y="6503"/>
                  </a:lnTo>
                  <a:lnTo>
                    <a:pt x="999" y="6552"/>
                  </a:lnTo>
                  <a:lnTo>
                    <a:pt x="1096" y="6552"/>
                  </a:lnTo>
                  <a:lnTo>
                    <a:pt x="4116" y="6552"/>
                  </a:lnTo>
                  <a:lnTo>
                    <a:pt x="4116" y="6552"/>
                  </a:lnTo>
                  <a:lnTo>
                    <a:pt x="4238" y="6527"/>
                  </a:lnTo>
                  <a:lnTo>
                    <a:pt x="4360" y="6503"/>
                  </a:lnTo>
                  <a:lnTo>
                    <a:pt x="4457" y="6430"/>
                  </a:lnTo>
                  <a:lnTo>
                    <a:pt x="4554" y="6332"/>
                  </a:lnTo>
                  <a:lnTo>
                    <a:pt x="4554" y="6332"/>
                  </a:lnTo>
                  <a:lnTo>
                    <a:pt x="4628" y="6235"/>
                  </a:lnTo>
                  <a:lnTo>
                    <a:pt x="4676" y="6113"/>
                  </a:lnTo>
                  <a:lnTo>
                    <a:pt x="4701" y="5991"/>
                  </a:lnTo>
                  <a:lnTo>
                    <a:pt x="4676" y="5845"/>
                  </a:lnTo>
                  <a:lnTo>
                    <a:pt x="3678" y="98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721;p41"/>
            <p:cNvSpPr/>
            <p:nvPr/>
          </p:nvSpPr>
          <p:spPr>
            <a:xfrm>
              <a:off x="7046125" y="1775525"/>
              <a:ext cx="29250" cy="99275"/>
            </a:xfrm>
            <a:custGeom>
              <a:avLst/>
              <a:gdLst/>
              <a:ahLst/>
              <a:cxnLst/>
              <a:rect l="l" t="t" r="r" b="b"/>
              <a:pathLst>
                <a:path w="1170" h="3971" fill="none" extrusionOk="0">
                  <a:moveTo>
                    <a:pt x="1" y="3970"/>
                  </a:moveTo>
                  <a:lnTo>
                    <a:pt x="1" y="3970"/>
                  </a:lnTo>
                  <a:lnTo>
                    <a:pt x="245" y="3824"/>
                  </a:lnTo>
                  <a:lnTo>
                    <a:pt x="488" y="3629"/>
                  </a:lnTo>
                  <a:lnTo>
                    <a:pt x="683" y="3410"/>
                  </a:lnTo>
                  <a:lnTo>
                    <a:pt x="853" y="3166"/>
                  </a:lnTo>
                  <a:lnTo>
                    <a:pt x="1000" y="2898"/>
                  </a:lnTo>
                  <a:lnTo>
                    <a:pt x="1097" y="2606"/>
                  </a:lnTo>
                  <a:lnTo>
                    <a:pt x="1170" y="2314"/>
                  </a:lnTo>
                  <a:lnTo>
                    <a:pt x="1170" y="1997"/>
                  </a:lnTo>
                  <a:lnTo>
                    <a:pt x="1170" y="1997"/>
                  </a:lnTo>
                  <a:lnTo>
                    <a:pt x="1170" y="1681"/>
                  </a:lnTo>
                  <a:lnTo>
                    <a:pt x="1097" y="1364"/>
                  </a:lnTo>
                  <a:lnTo>
                    <a:pt x="1000" y="1096"/>
                  </a:lnTo>
                  <a:lnTo>
                    <a:pt x="853" y="828"/>
                  </a:lnTo>
                  <a:lnTo>
                    <a:pt x="683" y="585"/>
                  </a:lnTo>
                  <a:lnTo>
                    <a:pt x="488" y="366"/>
                  </a:lnTo>
                  <a:lnTo>
                    <a:pt x="245" y="171"/>
                  </a:lnTo>
                  <a:lnTo>
                    <a:pt x="1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722;p41"/>
            <p:cNvSpPr/>
            <p:nvPr/>
          </p:nvSpPr>
          <p:spPr>
            <a:xfrm>
              <a:off x="6618700" y="1751775"/>
              <a:ext cx="96850" cy="146750"/>
            </a:xfrm>
            <a:custGeom>
              <a:avLst/>
              <a:gdLst/>
              <a:ahLst/>
              <a:cxnLst/>
              <a:rect l="l" t="t" r="r" b="b"/>
              <a:pathLst>
                <a:path w="3874" h="5870" fill="none" extrusionOk="0">
                  <a:moveTo>
                    <a:pt x="3873" y="0"/>
                  </a:moveTo>
                  <a:lnTo>
                    <a:pt x="3873" y="0"/>
                  </a:lnTo>
                  <a:lnTo>
                    <a:pt x="2704" y="0"/>
                  </a:lnTo>
                  <a:lnTo>
                    <a:pt x="1730" y="0"/>
                  </a:lnTo>
                  <a:lnTo>
                    <a:pt x="1730" y="0"/>
                  </a:lnTo>
                  <a:lnTo>
                    <a:pt x="1560" y="25"/>
                  </a:lnTo>
                  <a:lnTo>
                    <a:pt x="1413" y="49"/>
                  </a:lnTo>
                  <a:lnTo>
                    <a:pt x="1243" y="98"/>
                  </a:lnTo>
                  <a:lnTo>
                    <a:pt x="1097" y="147"/>
                  </a:lnTo>
                  <a:lnTo>
                    <a:pt x="926" y="244"/>
                  </a:lnTo>
                  <a:lnTo>
                    <a:pt x="780" y="317"/>
                  </a:lnTo>
                  <a:lnTo>
                    <a:pt x="658" y="439"/>
                  </a:lnTo>
                  <a:lnTo>
                    <a:pt x="537" y="536"/>
                  </a:lnTo>
                  <a:lnTo>
                    <a:pt x="415" y="682"/>
                  </a:lnTo>
                  <a:lnTo>
                    <a:pt x="293" y="804"/>
                  </a:lnTo>
                  <a:lnTo>
                    <a:pt x="220" y="950"/>
                  </a:lnTo>
                  <a:lnTo>
                    <a:pt x="147" y="1096"/>
                  </a:lnTo>
                  <a:lnTo>
                    <a:pt x="74" y="1267"/>
                  </a:lnTo>
                  <a:lnTo>
                    <a:pt x="25" y="1437"/>
                  </a:lnTo>
                  <a:lnTo>
                    <a:pt x="1" y="1583"/>
                  </a:lnTo>
                  <a:lnTo>
                    <a:pt x="1" y="1754"/>
                  </a:lnTo>
                  <a:lnTo>
                    <a:pt x="1" y="4092"/>
                  </a:lnTo>
                  <a:lnTo>
                    <a:pt x="1" y="4092"/>
                  </a:lnTo>
                  <a:lnTo>
                    <a:pt x="1" y="4263"/>
                  </a:lnTo>
                  <a:lnTo>
                    <a:pt x="25" y="4433"/>
                  </a:lnTo>
                  <a:lnTo>
                    <a:pt x="74" y="4579"/>
                  </a:lnTo>
                  <a:lnTo>
                    <a:pt x="147" y="4750"/>
                  </a:lnTo>
                  <a:lnTo>
                    <a:pt x="220" y="4896"/>
                  </a:lnTo>
                  <a:lnTo>
                    <a:pt x="293" y="5042"/>
                  </a:lnTo>
                  <a:lnTo>
                    <a:pt x="415" y="5188"/>
                  </a:lnTo>
                  <a:lnTo>
                    <a:pt x="537" y="5310"/>
                  </a:lnTo>
                  <a:lnTo>
                    <a:pt x="658" y="5407"/>
                  </a:lnTo>
                  <a:lnTo>
                    <a:pt x="780" y="5529"/>
                  </a:lnTo>
                  <a:lnTo>
                    <a:pt x="926" y="5626"/>
                  </a:lnTo>
                  <a:lnTo>
                    <a:pt x="1097" y="5699"/>
                  </a:lnTo>
                  <a:lnTo>
                    <a:pt x="1243" y="5748"/>
                  </a:lnTo>
                  <a:lnTo>
                    <a:pt x="1413" y="5797"/>
                  </a:lnTo>
                  <a:lnTo>
                    <a:pt x="1560" y="5821"/>
                  </a:lnTo>
                  <a:lnTo>
                    <a:pt x="1730" y="5846"/>
                  </a:lnTo>
                  <a:lnTo>
                    <a:pt x="1730" y="5846"/>
                  </a:lnTo>
                  <a:lnTo>
                    <a:pt x="2704" y="5846"/>
                  </a:lnTo>
                  <a:lnTo>
                    <a:pt x="3873" y="587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723;p41"/>
            <p:cNvSpPr/>
            <p:nvPr/>
          </p:nvSpPr>
          <p:spPr>
            <a:xfrm>
              <a:off x="6721600" y="1660450"/>
              <a:ext cx="278900" cy="329425"/>
            </a:xfrm>
            <a:custGeom>
              <a:avLst/>
              <a:gdLst/>
              <a:ahLst/>
              <a:cxnLst/>
              <a:rect l="l" t="t" r="r" b="b"/>
              <a:pathLst>
                <a:path w="11156" h="13177" fill="none" extrusionOk="0">
                  <a:moveTo>
                    <a:pt x="11155" y="0"/>
                  </a:moveTo>
                  <a:lnTo>
                    <a:pt x="11155" y="0"/>
                  </a:lnTo>
                  <a:lnTo>
                    <a:pt x="10766" y="317"/>
                  </a:lnTo>
                  <a:lnTo>
                    <a:pt x="10352" y="609"/>
                  </a:lnTo>
                  <a:lnTo>
                    <a:pt x="9938" y="901"/>
                  </a:lnTo>
                  <a:lnTo>
                    <a:pt x="9524" y="1169"/>
                  </a:lnTo>
                  <a:lnTo>
                    <a:pt x="9085" y="1413"/>
                  </a:lnTo>
                  <a:lnTo>
                    <a:pt x="8671" y="1632"/>
                  </a:lnTo>
                  <a:lnTo>
                    <a:pt x="7843" y="2046"/>
                  </a:lnTo>
                  <a:lnTo>
                    <a:pt x="7015" y="2387"/>
                  </a:lnTo>
                  <a:lnTo>
                    <a:pt x="6211" y="2679"/>
                  </a:lnTo>
                  <a:lnTo>
                    <a:pt x="5456" y="2898"/>
                  </a:lnTo>
                  <a:lnTo>
                    <a:pt x="4774" y="3093"/>
                  </a:lnTo>
                  <a:lnTo>
                    <a:pt x="4774" y="3093"/>
                  </a:lnTo>
                  <a:lnTo>
                    <a:pt x="4239" y="3215"/>
                  </a:lnTo>
                  <a:lnTo>
                    <a:pt x="3678" y="3312"/>
                  </a:lnTo>
                  <a:lnTo>
                    <a:pt x="3070" y="3410"/>
                  </a:lnTo>
                  <a:lnTo>
                    <a:pt x="2461" y="3459"/>
                  </a:lnTo>
                  <a:lnTo>
                    <a:pt x="1219" y="3580"/>
                  </a:lnTo>
                  <a:lnTo>
                    <a:pt x="1" y="3629"/>
                  </a:lnTo>
                  <a:lnTo>
                    <a:pt x="1" y="9523"/>
                  </a:lnTo>
                  <a:lnTo>
                    <a:pt x="1" y="9523"/>
                  </a:lnTo>
                  <a:lnTo>
                    <a:pt x="1219" y="9596"/>
                  </a:lnTo>
                  <a:lnTo>
                    <a:pt x="2461" y="9693"/>
                  </a:lnTo>
                  <a:lnTo>
                    <a:pt x="3070" y="9767"/>
                  </a:lnTo>
                  <a:lnTo>
                    <a:pt x="3678" y="9840"/>
                  </a:lnTo>
                  <a:lnTo>
                    <a:pt x="4239" y="9937"/>
                  </a:lnTo>
                  <a:lnTo>
                    <a:pt x="4774" y="10059"/>
                  </a:lnTo>
                  <a:lnTo>
                    <a:pt x="4774" y="10059"/>
                  </a:lnTo>
                  <a:lnTo>
                    <a:pt x="5456" y="10254"/>
                  </a:lnTo>
                  <a:lnTo>
                    <a:pt x="6211" y="10497"/>
                  </a:lnTo>
                  <a:lnTo>
                    <a:pt x="7015" y="10765"/>
                  </a:lnTo>
                  <a:lnTo>
                    <a:pt x="7843" y="11130"/>
                  </a:lnTo>
                  <a:lnTo>
                    <a:pt x="8671" y="11520"/>
                  </a:lnTo>
                  <a:lnTo>
                    <a:pt x="9085" y="11764"/>
                  </a:lnTo>
                  <a:lnTo>
                    <a:pt x="9524" y="12007"/>
                  </a:lnTo>
                  <a:lnTo>
                    <a:pt x="9938" y="12251"/>
                  </a:lnTo>
                  <a:lnTo>
                    <a:pt x="10352" y="12543"/>
                  </a:lnTo>
                  <a:lnTo>
                    <a:pt x="10766" y="12835"/>
                  </a:lnTo>
                  <a:lnTo>
                    <a:pt x="11155" y="13176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724;p41"/>
            <p:cNvSpPr/>
            <p:nvPr/>
          </p:nvSpPr>
          <p:spPr>
            <a:xfrm>
              <a:off x="7006550" y="1635475"/>
              <a:ext cx="34750" cy="378750"/>
            </a:xfrm>
            <a:custGeom>
              <a:avLst/>
              <a:gdLst/>
              <a:ahLst/>
              <a:cxnLst/>
              <a:rect l="l" t="t" r="r" b="b"/>
              <a:pathLst>
                <a:path w="1390" h="15150" fill="none" extrusionOk="0">
                  <a:moveTo>
                    <a:pt x="1024" y="49"/>
                  </a:moveTo>
                  <a:lnTo>
                    <a:pt x="1024" y="49"/>
                  </a:lnTo>
                  <a:lnTo>
                    <a:pt x="902" y="1"/>
                  </a:lnTo>
                  <a:lnTo>
                    <a:pt x="805" y="1"/>
                  </a:lnTo>
                  <a:lnTo>
                    <a:pt x="805" y="1"/>
                  </a:lnTo>
                  <a:lnTo>
                    <a:pt x="683" y="1"/>
                  </a:lnTo>
                  <a:lnTo>
                    <a:pt x="585" y="49"/>
                  </a:lnTo>
                  <a:lnTo>
                    <a:pt x="464" y="98"/>
                  </a:lnTo>
                  <a:lnTo>
                    <a:pt x="391" y="171"/>
                  </a:lnTo>
                  <a:lnTo>
                    <a:pt x="391" y="171"/>
                  </a:lnTo>
                  <a:lnTo>
                    <a:pt x="1" y="536"/>
                  </a:lnTo>
                  <a:lnTo>
                    <a:pt x="1" y="14638"/>
                  </a:lnTo>
                  <a:lnTo>
                    <a:pt x="1" y="14638"/>
                  </a:lnTo>
                  <a:lnTo>
                    <a:pt x="391" y="14979"/>
                  </a:lnTo>
                  <a:lnTo>
                    <a:pt x="391" y="14979"/>
                  </a:lnTo>
                  <a:lnTo>
                    <a:pt x="464" y="15052"/>
                  </a:lnTo>
                  <a:lnTo>
                    <a:pt x="585" y="15101"/>
                  </a:lnTo>
                  <a:lnTo>
                    <a:pt x="683" y="15149"/>
                  </a:lnTo>
                  <a:lnTo>
                    <a:pt x="805" y="15149"/>
                  </a:lnTo>
                  <a:lnTo>
                    <a:pt x="805" y="15149"/>
                  </a:lnTo>
                  <a:lnTo>
                    <a:pt x="902" y="15149"/>
                  </a:lnTo>
                  <a:lnTo>
                    <a:pt x="1024" y="15101"/>
                  </a:lnTo>
                  <a:lnTo>
                    <a:pt x="1024" y="15101"/>
                  </a:lnTo>
                  <a:lnTo>
                    <a:pt x="1170" y="15028"/>
                  </a:lnTo>
                  <a:lnTo>
                    <a:pt x="1292" y="14906"/>
                  </a:lnTo>
                  <a:lnTo>
                    <a:pt x="1365" y="14735"/>
                  </a:lnTo>
                  <a:lnTo>
                    <a:pt x="1389" y="14565"/>
                  </a:lnTo>
                  <a:lnTo>
                    <a:pt x="1389" y="585"/>
                  </a:lnTo>
                  <a:lnTo>
                    <a:pt x="1389" y="585"/>
                  </a:lnTo>
                  <a:lnTo>
                    <a:pt x="1365" y="415"/>
                  </a:lnTo>
                  <a:lnTo>
                    <a:pt x="1292" y="269"/>
                  </a:lnTo>
                  <a:lnTo>
                    <a:pt x="1170" y="122"/>
                  </a:lnTo>
                  <a:lnTo>
                    <a:pt x="1024" y="49"/>
                  </a:lnTo>
                  <a:lnTo>
                    <a:pt x="1024" y="49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3" name="Google Shape;725;p41"/>
          <p:cNvGrpSpPr/>
          <p:nvPr/>
        </p:nvGrpSpPr>
        <p:grpSpPr>
          <a:xfrm>
            <a:off x="6976880" y="2232617"/>
            <a:ext cx="252828" cy="271544"/>
            <a:chOff x="616425" y="2329600"/>
            <a:chExt cx="361700" cy="388475"/>
          </a:xfrm>
          <a:solidFill>
            <a:schemeClr val="bg1">
              <a:lumMod val="50000"/>
            </a:schemeClr>
          </a:solidFill>
        </p:grpSpPr>
        <p:sp>
          <p:nvSpPr>
            <p:cNvPr id="664" name="Google Shape;726;p41"/>
            <p:cNvSpPr/>
            <p:nvPr/>
          </p:nvSpPr>
          <p:spPr>
            <a:xfrm>
              <a:off x="616425" y="2329600"/>
              <a:ext cx="361700" cy="388475"/>
            </a:xfrm>
            <a:custGeom>
              <a:avLst/>
              <a:gdLst/>
              <a:ahLst/>
              <a:cxnLst/>
              <a:rect l="l" t="t" r="r" b="b"/>
              <a:pathLst>
                <a:path w="14468" h="15539" fill="none" extrusionOk="0">
                  <a:moveTo>
                    <a:pt x="14273" y="13030"/>
                  </a:moveTo>
                  <a:lnTo>
                    <a:pt x="9621" y="6479"/>
                  </a:lnTo>
                  <a:lnTo>
                    <a:pt x="9621" y="2338"/>
                  </a:lnTo>
                  <a:lnTo>
                    <a:pt x="10303" y="1656"/>
                  </a:lnTo>
                  <a:lnTo>
                    <a:pt x="10303" y="1656"/>
                  </a:lnTo>
                  <a:lnTo>
                    <a:pt x="10400" y="1559"/>
                  </a:lnTo>
                  <a:lnTo>
                    <a:pt x="10474" y="1437"/>
                  </a:lnTo>
                  <a:lnTo>
                    <a:pt x="10522" y="1291"/>
                  </a:lnTo>
                  <a:lnTo>
                    <a:pt x="10571" y="1169"/>
                  </a:lnTo>
                  <a:lnTo>
                    <a:pt x="10571" y="1023"/>
                  </a:lnTo>
                  <a:lnTo>
                    <a:pt x="10571" y="877"/>
                  </a:lnTo>
                  <a:lnTo>
                    <a:pt x="10547" y="731"/>
                  </a:lnTo>
                  <a:lnTo>
                    <a:pt x="10498" y="609"/>
                  </a:lnTo>
                  <a:lnTo>
                    <a:pt x="10498" y="609"/>
                  </a:lnTo>
                  <a:lnTo>
                    <a:pt x="10449" y="463"/>
                  </a:lnTo>
                  <a:lnTo>
                    <a:pt x="10352" y="366"/>
                  </a:lnTo>
                  <a:lnTo>
                    <a:pt x="10254" y="244"/>
                  </a:lnTo>
                  <a:lnTo>
                    <a:pt x="10157" y="171"/>
                  </a:lnTo>
                  <a:lnTo>
                    <a:pt x="10035" y="98"/>
                  </a:lnTo>
                  <a:lnTo>
                    <a:pt x="9889" y="49"/>
                  </a:lnTo>
                  <a:lnTo>
                    <a:pt x="9767" y="25"/>
                  </a:lnTo>
                  <a:lnTo>
                    <a:pt x="9621" y="0"/>
                  </a:lnTo>
                  <a:lnTo>
                    <a:pt x="4848" y="0"/>
                  </a:lnTo>
                  <a:lnTo>
                    <a:pt x="4848" y="0"/>
                  </a:lnTo>
                  <a:lnTo>
                    <a:pt x="4701" y="25"/>
                  </a:lnTo>
                  <a:lnTo>
                    <a:pt x="4580" y="49"/>
                  </a:lnTo>
                  <a:lnTo>
                    <a:pt x="4433" y="98"/>
                  </a:lnTo>
                  <a:lnTo>
                    <a:pt x="4312" y="171"/>
                  </a:lnTo>
                  <a:lnTo>
                    <a:pt x="4214" y="244"/>
                  </a:lnTo>
                  <a:lnTo>
                    <a:pt x="4117" y="366"/>
                  </a:lnTo>
                  <a:lnTo>
                    <a:pt x="4019" y="463"/>
                  </a:lnTo>
                  <a:lnTo>
                    <a:pt x="3971" y="609"/>
                  </a:lnTo>
                  <a:lnTo>
                    <a:pt x="3971" y="609"/>
                  </a:lnTo>
                  <a:lnTo>
                    <a:pt x="3922" y="731"/>
                  </a:lnTo>
                  <a:lnTo>
                    <a:pt x="3898" y="877"/>
                  </a:lnTo>
                  <a:lnTo>
                    <a:pt x="3898" y="1023"/>
                  </a:lnTo>
                  <a:lnTo>
                    <a:pt x="3898" y="1169"/>
                  </a:lnTo>
                  <a:lnTo>
                    <a:pt x="3946" y="1291"/>
                  </a:lnTo>
                  <a:lnTo>
                    <a:pt x="3995" y="1437"/>
                  </a:lnTo>
                  <a:lnTo>
                    <a:pt x="4068" y="1559"/>
                  </a:lnTo>
                  <a:lnTo>
                    <a:pt x="4166" y="1656"/>
                  </a:lnTo>
                  <a:lnTo>
                    <a:pt x="4848" y="2338"/>
                  </a:lnTo>
                  <a:lnTo>
                    <a:pt x="4848" y="6479"/>
                  </a:lnTo>
                  <a:lnTo>
                    <a:pt x="196" y="13030"/>
                  </a:lnTo>
                  <a:lnTo>
                    <a:pt x="196" y="13030"/>
                  </a:lnTo>
                  <a:lnTo>
                    <a:pt x="123" y="13152"/>
                  </a:lnTo>
                  <a:lnTo>
                    <a:pt x="50" y="13274"/>
                  </a:lnTo>
                  <a:lnTo>
                    <a:pt x="25" y="13395"/>
                  </a:lnTo>
                  <a:lnTo>
                    <a:pt x="1" y="13517"/>
                  </a:lnTo>
                  <a:lnTo>
                    <a:pt x="1" y="13639"/>
                  </a:lnTo>
                  <a:lnTo>
                    <a:pt x="25" y="13785"/>
                  </a:lnTo>
                  <a:lnTo>
                    <a:pt x="50" y="13907"/>
                  </a:lnTo>
                  <a:lnTo>
                    <a:pt x="98" y="14029"/>
                  </a:lnTo>
                  <a:lnTo>
                    <a:pt x="585" y="15003"/>
                  </a:lnTo>
                  <a:lnTo>
                    <a:pt x="585" y="15003"/>
                  </a:lnTo>
                  <a:lnTo>
                    <a:pt x="658" y="15125"/>
                  </a:lnTo>
                  <a:lnTo>
                    <a:pt x="756" y="15222"/>
                  </a:lnTo>
                  <a:lnTo>
                    <a:pt x="829" y="15320"/>
                  </a:lnTo>
                  <a:lnTo>
                    <a:pt x="951" y="15393"/>
                  </a:lnTo>
                  <a:lnTo>
                    <a:pt x="1073" y="15441"/>
                  </a:lnTo>
                  <a:lnTo>
                    <a:pt x="1194" y="15490"/>
                  </a:lnTo>
                  <a:lnTo>
                    <a:pt x="1316" y="15539"/>
                  </a:lnTo>
                  <a:lnTo>
                    <a:pt x="1462" y="15539"/>
                  </a:lnTo>
                  <a:lnTo>
                    <a:pt x="13006" y="15539"/>
                  </a:lnTo>
                  <a:lnTo>
                    <a:pt x="13006" y="15539"/>
                  </a:lnTo>
                  <a:lnTo>
                    <a:pt x="13153" y="15539"/>
                  </a:lnTo>
                  <a:lnTo>
                    <a:pt x="13274" y="15490"/>
                  </a:lnTo>
                  <a:lnTo>
                    <a:pt x="13396" y="15441"/>
                  </a:lnTo>
                  <a:lnTo>
                    <a:pt x="13518" y="15393"/>
                  </a:lnTo>
                  <a:lnTo>
                    <a:pt x="13640" y="15320"/>
                  </a:lnTo>
                  <a:lnTo>
                    <a:pt x="13713" y="15222"/>
                  </a:lnTo>
                  <a:lnTo>
                    <a:pt x="13810" y="15125"/>
                  </a:lnTo>
                  <a:lnTo>
                    <a:pt x="13883" y="15003"/>
                  </a:lnTo>
                  <a:lnTo>
                    <a:pt x="14370" y="14029"/>
                  </a:lnTo>
                  <a:lnTo>
                    <a:pt x="14370" y="14029"/>
                  </a:lnTo>
                  <a:lnTo>
                    <a:pt x="14419" y="13907"/>
                  </a:lnTo>
                  <a:lnTo>
                    <a:pt x="14443" y="13785"/>
                  </a:lnTo>
                  <a:lnTo>
                    <a:pt x="14468" y="13639"/>
                  </a:lnTo>
                  <a:lnTo>
                    <a:pt x="14468" y="13517"/>
                  </a:lnTo>
                  <a:lnTo>
                    <a:pt x="14443" y="13395"/>
                  </a:lnTo>
                  <a:lnTo>
                    <a:pt x="14419" y="13274"/>
                  </a:lnTo>
                  <a:lnTo>
                    <a:pt x="14346" y="13152"/>
                  </a:lnTo>
                  <a:lnTo>
                    <a:pt x="14273" y="13030"/>
                  </a:lnTo>
                  <a:lnTo>
                    <a:pt x="14273" y="1303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727;p41"/>
            <p:cNvSpPr/>
            <p:nvPr/>
          </p:nvSpPr>
          <p:spPr>
            <a:xfrm>
              <a:off x="704725" y="2545750"/>
              <a:ext cx="185125" cy="25"/>
            </a:xfrm>
            <a:custGeom>
              <a:avLst/>
              <a:gdLst/>
              <a:ahLst/>
              <a:cxnLst/>
              <a:rect l="l" t="t" r="r" b="b"/>
              <a:pathLst>
                <a:path w="7405" h="1" fill="none" extrusionOk="0">
                  <a:moveTo>
                    <a:pt x="7404" y="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728;p41"/>
            <p:cNvSpPr/>
            <p:nvPr/>
          </p:nvSpPr>
          <p:spPr>
            <a:xfrm>
              <a:off x="811875" y="2626125"/>
              <a:ext cx="31075" cy="31075"/>
            </a:xfrm>
            <a:custGeom>
              <a:avLst/>
              <a:gdLst/>
              <a:ahLst/>
              <a:cxnLst/>
              <a:rect l="l" t="t" r="r" b="b"/>
              <a:pathLst>
                <a:path w="1243" h="1243" fill="none" extrusionOk="0">
                  <a:moveTo>
                    <a:pt x="1" y="633"/>
                  </a:moveTo>
                  <a:lnTo>
                    <a:pt x="1" y="633"/>
                  </a:lnTo>
                  <a:lnTo>
                    <a:pt x="25" y="487"/>
                  </a:lnTo>
                  <a:lnTo>
                    <a:pt x="50" y="390"/>
                  </a:lnTo>
                  <a:lnTo>
                    <a:pt x="98" y="268"/>
                  </a:lnTo>
                  <a:lnTo>
                    <a:pt x="171" y="171"/>
                  </a:lnTo>
                  <a:lnTo>
                    <a:pt x="269" y="98"/>
                  </a:lnTo>
                  <a:lnTo>
                    <a:pt x="390" y="49"/>
                  </a:lnTo>
                  <a:lnTo>
                    <a:pt x="488" y="24"/>
                  </a:lnTo>
                  <a:lnTo>
                    <a:pt x="634" y="0"/>
                  </a:lnTo>
                  <a:lnTo>
                    <a:pt x="634" y="0"/>
                  </a:lnTo>
                  <a:lnTo>
                    <a:pt x="756" y="24"/>
                  </a:lnTo>
                  <a:lnTo>
                    <a:pt x="853" y="49"/>
                  </a:lnTo>
                  <a:lnTo>
                    <a:pt x="975" y="98"/>
                  </a:lnTo>
                  <a:lnTo>
                    <a:pt x="1072" y="171"/>
                  </a:lnTo>
                  <a:lnTo>
                    <a:pt x="1146" y="268"/>
                  </a:lnTo>
                  <a:lnTo>
                    <a:pt x="1194" y="390"/>
                  </a:lnTo>
                  <a:lnTo>
                    <a:pt x="1243" y="487"/>
                  </a:lnTo>
                  <a:lnTo>
                    <a:pt x="1243" y="633"/>
                  </a:lnTo>
                  <a:lnTo>
                    <a:pt x="1243" y="633"/>
                  </a:lnTo>
                  <a:lnTo>
                    <a:pt x="1243" y="755"/>
                  </a:lnTo>
                  <a:lnTo>
                    <a:pt x="1194" y="853"/>
                  </a:lnTo>
                  <a:lnTo>
                    <a:pt x="1146" y="974"/>
                  </a:lnTo>
                  <a:lnTo>
                    <a:pt x="1072" y="1072"/>
                  </a:lnTo>
                  <a:lnTo>
                    <a:pt x="975" y="1145"/>
                  </a:lnTo>
                  <a:lnTo>
                    <a:pt x="853" y="1194"/>
                  </a:lnTo>
                  <a:lnTo>
                    <a:pt x="756" y="1242"/>
                  </a:lnTo>
                  <a:lnTo>
                    <a:pt x="634" y="1242"/>
                  </a:lnTo>
                  <a:lnTo>
                    <a:pt x="634" y="1242"/>
                  </a:lnTo>
                  <a:lnTo>
                    <a:pt x="488" y="1242"/>
                  </a:lnTo>
                  <a:lnTo>
                    <a:pt x="390" y="1194"/>
                  </a:lnTo>
                  <a:lnTo>
                    <a:pt x="269" y="1145"/>
                  </a:lnTo>
                  <a:lnTo>
                    <a:pt x="171" y="1072"/>
                  </a:lnTo>
                  <a:lnTo>
                    <a:pt x="98" y="974"/>
                  </a:lnTo>
                  <a:lnTo>
                    <a:pt x="50" y="853"/>
                  </a:lnTo>
                  <a:lnTo>
                    <a:pt x="25" y="755"/>
                  </a:lnTo>
                  <a:lnTo>
                    <a:pt x="1" y="633"/>
                  </a:lnTo>
                  <a:lnTo>
                    <a:pt x="1" y="63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729;p41"/>
            <p:cNvSpPr/>
            <p:nvPr/>
          </p:nvSpPr>
          <p:spPr>
            <a:xfrm>
              <a:off x="751000" y="2568275"/>
              <a:ext cx="54200" cy="53600"/>
            </a:xfrm>
            <a:custGeom>
              <a:avLst/>
              <a:gdLst/>
              <a:ahLst/>
              <a:cxnLst/>
              <a:rect l="l" t="t" r="r" b="b"/>
              <a:pathLst>
                <a:path w="2168" h="2144" fill="none" extrusionOk="0">
                  <a:moveTo>
                    <a:pt x="1096" y="2144"/>
                  </a:moveTo>
                  <a:lnTo>
                    <a:pt x="1096" y="2144"/>
                  </a:lnTo>
                  <a:lnTo>
                    <a:pt x="877" y="2119"/>
                  </a:lnTo>
                  <a:lnTo>
                    <a:pt x="658" y="2071"/>
                  </a:lnTo>
                  <a:lnTo>
                    <a:pt x="487" y="1973"/>
                  </a:lnTo>
                  <a:lnTo>
                    <a:pt x="317" y="1827"/>
                  </a:lnTo>
                  <a:lnTo>
                    <a:pt x="195" y="1681"/>
                  </a:lnTo>
                  <a:lnTo>
                    <a:pt x="98" y="1486"/>
                  </a:lnTo>
                  <a:lnTo>
                    <a:pt x="25" y="1291"/>
                  </a:lnTo>
                  <a:lnTo>
                    <a:pt x="0" y="1072"/>
                  </a:lnTo>
                  <a:lnTo>
                    <a:pt x="0" y="1072"/>
                  </a:lnTo>
                  <a:lnTo>
                    <a:pt x="25" y="853"/>
                  </a:lnTo>
                  <a:lnTo>
                    <a:pt x="98" y="658"/>
                  </a:lnTo>
                  <a:lnTo>
                    <a:pt x="195" y="463"/>
                  </a:lnTo>
                  <a:lnTo>
                    <a:pt x="317" y="317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77" y="0"/>
                  </a:lnTo>
                  <a:lnTo>
                    <a:pt x="1096" y="0"/>
                  </a:lnTo>
                  <a:lnTo>
                    <a:pt x="1096" y="0"/>
                  </a:lnTo>
                  <a:lnTo>
                    <a:pt x="1315" y="0"/>
                  </a:lnTo>
                  <a:lnTo>
                    <a:pt x="1510" y="73"/>
                  </a:lnTo>
                  <a:lnTo>
                    <a:pt x="1681" y="171"/>
                  </a:lnTo>
                  <a:lnTo>
                    <a:pt x="1851" y="317"/>
                  </a:lnTo>
                  <a:lnTo>
                    <a:pt x="1973" y="463"/>
                  </a:lnTo>
                  <a:lnTo>
                    <a:pt x="2070" y="658"/>
                  </a:lnTo>
                  <a:lnTo>
                    <a:pt x="2144" y="853"/>
                  </a:lnTo>
                  <a:lnTo>
                    <a:pt x="2168" y="1072"/>
                  </a:lnTo>
                  <a:lnTo>
                    <a:pt x="2168" y="1072"/>
                  </a:lnTo>
                  <a:lnTo>
                    <a:pt x="2144" y="1291"/>
                  </a:lnTo>
                  <a:lnTo>
                    <a:pt x="2070" y="1486"/>
                  </a:lnTo>
                  <a:lnTo>
                    <a:pt x="1973" y="1681"/>
                  </a:lnTo>
                  <a:lnTo>
                    <a:pt x="1851" y="1827"/>
                  </a:lnTo>
                  <a:lnTo>
                    <a:pt x="1681" y="1973"/>
                  </a:lnTo>
                  <a:lnTo>
                    <a:pt x="1510" y="2071"/>
                  </a:lnTo>
                  <a:lnTo>
                    <a:pt x="1315" y="2119"/>
                  </a:lnTo>
                  <a:lnTo>
                    <a:pt x="1096" y="2144"/>
                  </a:lnTo>
                  <a:lnTo>
                    <a:pt x="1096" y="2144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730;p41"/>
            <p:cNvSpPr/>
            <p:nvPr/>
          </p:nvSpPr>
          <p:spPr>
            <a:xfrm>
              <a:off x="769875" y="2662650"/>
              <a:ext cx="23775" cy="23775"/>
            </a:xfrm>
            <a:custGeom>
              <a:avLst/>
              <a:gdLst/>
              <a:ahLst/>
              <a:cxnLst/>
              <a:rect l="l" t="t" r="r" b="b"/>
              <a:pathLst>
                <a:path w="951" h="951" fill="none" extrusionOk="0">
                  <a:moveTo>
                    <a:pt x="0" y="463"/>
                  </a:moveTo>
                  <a:lnTo>
                    <a:pt x="0" y="463"/>
                  </a:lnTo>
                  <a:lnTo>
                    <a:pt x="0" y="366"/>
                  </a:lnTo>
                  <a:lnTo>
                    <a:pt x="25" y="293"/>
                  </a:lnTo>
                  <a:lnTo>
                    <a:pt x="73" y="195"/>
                  </a:lnTo>
                  <a:lnTo>
                    <a:pt x="146" y="122"/>
                  </a:lnTo>
                  <a:lnTo>
                    <a:pt x="220" y="73"/>
                  </a:lnTo>
                  <a:lnTo>
                    <a:pt x="293" y="25"/>
                  </a:lnTo>
                  <a:lnTo>
                    <a:pt x="390" y="0"/>
                  </a:lnTo>
                  <a:lnTo>
                    <a:pt x="487" y="0"/>
                  </a:lnTo>
                  <a:lnTo>
                    <a:pt x="487" y="0"/>
                  </a:lnTo>
                  <a:lnTo>
                    <a:pt x="585" y="0"/>
                  </a:lnTo>
                  <a:lnTo>
                    <a:pt x="658" y="25"/>
                  </a:lnTo>
                  <a:lnTo>
                    <a:pt x="755" y="73"/>
                  </a:lnTo>
                  <a:lnTo>
                    <a:pt x="828" y="122"/>
                  </a:lnTo>
                  <a:lnTo>
                    <a:pt x="877" y="195"/>
                  </a:lnTo>
                  <a:lnTo>
                    <a:pt x="926" y="293"/>
                  </a:lnTo>
                  <a:lnTo>
                    <a:pt x="950" y="366"/>
                  </a:lnTo>
                  <a:lnTo>
                    <a:pt x="950" y="463"/>
                  </a:lnTo>
                  <a:lnTo>
                    <a:pt x="950" y="463"/>
                  </a:lnTo>
                  <a:lnTo>
                    <a:pt x="950" y="561"/>
                  </a:lnTo>
                  <a:lnTo>
                    <a:pt x="926" y="658"/>
                  </a:lnTo>
                  <a:lnTo>
                    <a:pt x="877" y="755"/>
                  </a:lnTo>
                  <a:lnTo>
                    <a:pt x="828" y="804"/>
                  </a:lnTo>
                  <a:lnTo>
                    <a:pt x="755" y="877"/>
                  </a:lnTo>
                  <a:lnTo>
                    <a:pt x="658" y="926"/>
                  </a:lnTo>
                  <a:lnTo>
                    <a:pt x="585" y="950"/>
                  </a:lnTo>
                  <a:lnTo>
                    <a:pt x="487" y="950"/>
                  </a:lnTo>
                  <a:lnTo>
                    <a:pt x="487" y="950"/>
                  </a:lnTo>
                  <a:lnTo>
                    <a:pt x="390" y="950"/>
                  </a:lnTo>
                  <a:lnTo>
                    <a:pt x="293" y="926"/>
                  </a:lnTo>
                  <a:lnTo>
                    <a:pt x="220" y="877"/>
                  </a:lnTo>
                  <a:lnTo>
                    <a:pt x="146" y="804"/>
                  </a:lnTo>
                  <a:lnTo>
                    <a:pt x="73" y="755"/>
                  </a:lnTo>
                  <a:lnTo>
                    <a:pt x="25" y="658"/>
                  </a:lnTo>
                  <a:lnTo>
                    <a:pt x="0" y="561"/>
                  </a:lnTo>
                  <a:lnTo>
                    <a:pt x="0" y="463"/>
                  </a:lnTo>
                  <a:lnTo>
                    <a:pt x="0" y="46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731;p41"/>
            <p:cNvSpPr/>
            <p:nvPr/>
          </p:nvSpPr>
          <p:spPr>
            <a:xfrm>
              <a:off x="799700" y="2503125"/>
              <a:ext cx="24375" cy="23775"/>
            </a:xfrm>
            <a:custGeom>
              <a:avLst/>
              <a:gdLst/>
              <a:ahLst/>
              <a:cxnLst/>
              <a:rect l="l" t="t" r="r" b="b"/>
              <a:pathLst>
                <a:path w="975" h="951" fill="none" extrusionOk="0">
                  <a:moveTo>
                    <a:pt x="1" y="463"/>
                  </a:moveTo>
                  <a:lnTo>
                    <a:pt x="1" y="463"/>
                  </a:lnTo>
                  <a:lnTo>
                    <a:pt x="25" y="366"/>
                  </a:lnTo>
                  <a:lnTo>
                    <a:pt x="49" y="293"/>
                  </a:lnTo>
                  <a:lnTo>
                    <a:pt x="98" y="195"/>
                  </a:lnTo>
                  <a:lnTo>
                    <a:pt x="147" y="122"/>
                  </a:lnTo>
                  <a:lnTo>
                    <a:pt x="220" y="73"/>
                  </a:lnTo>
                  <a:lnTo>
                    <a:pt x="293" y="25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585" y="0"/>
                  </a:lnTo>
                  <a:lnTo>
                    <a:pt x="683" y="25"/>
                  </a:lnTo>
                  <a:lnTo>
                    <a:pt x="756" y="73"/>
                  </a:lnTo>
                  <a:lnTo>
                    <a:pt x="829" y="122"/>
                  </a:lnTo>
                  <a:lnTo>
                    <a:pt x="877" y="195"/>
                  </a:lnTo>
                  <a:lnTo>
                    <a:pt x="926" y="293"/>
                  </a:lnTo>
                  <a:lnTo>
                    <a:pt x="951" y="366"/>
                  </a:lnTo>
                  <a:lnTo>
                    <a:pt x="975" y="463"/>
                  </a:lnTo>
                  <a:lnTo>
                    <a:pt x="975" y="463"/>
                  </a:lnTo>
                  <a:lnTo>
                    <a:pt x="951" y="561"/>
                  </a:lnTo>
                  <a:lnTo>
                    <a:pt x="926" y="658"/>
                  </a:lnTo>
                  <a:lnTo>
                    <a:pt x="877" y="731"/>
                  </a:lnTo>
                  <a:lnTo>
                    <a:pt x="829" y="804"/>
                  </a:lnTo>
                  <a:lnTo>
                    <a:pt x="756" y="877"/>
                  </a:lnTo>
                  <a:lnTo>
                    <a:pt x="683" y="902"/>
                  </a:lnTo>
                  <a:lnTo>
                    <a:pt x="585" y="950"/>
                  </a:lnTo>
                  <a:lnTo>
                    <a:pt x="488" y="950"/>
                  </a:lnTo>
                  <a:lnTo>
                    <a:pt x="488" y="950"/>
                  </a:lnTo>
                  <a:lnTo>
                    <a:pt x="390" y="950"/>
                  </a:lnTo>
                  <a:lnTo>
                    <a:pt x="293" y="902"/>
                  </a:lnTo>
                  <a:lnTo>
                    <a:pt x="220" y="877"/>
                  </a:lnTo>
                  <a:lnTo>
                    <a:pt x="147" y="804"/>
                  </a:lnTo>
                  <a:lnTo>
                    <a:pt x="98" y="731"/>
                  </a:lnTo>
                  <a:lnTo>
                    <a:pt x="49" y="658"/>
                  </a:lnTo>
                  <a:lnTo>
                    <a:pt x="25" y="561"/>
                  </a:lnTo>
                  <a:lnTo>
                    <a:pt x="1" y="463"/>
                  </a:lnTo>
                  <a:lnTo>
                    <a:pt x="1" y="463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732;p41"/>
            <p:cNvSpPr/>
            <p:nvPr/>
          </p:nvSpPr>
          <p:spPr>
            <a:xfrm>
              <a:off x="766825" y="2388050"/>
              <a:ext cx="60925" cy="25"/>
            </a:xfrm>
            <a:custGeom>
              <a:avLst/>
              <a:gdLst/>
              <a:ahLst/>
              <a:cxnLst/>
              <a:rect l="l" t="t" r="r" b="b"/>
              <a:pathLst>
                <a:path w="2437" h="1" fill="none" extrusionOk="0">
                  <a:moveTo>
                    <a:pt x="2436" y="0"/>
                  </a:moveTo>
                  <a:lnTo>
                    <a:pt x="1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733;p41"/>
            <p:cNvSpPr/>
            <p:nvPr/>
          </p:nvSpPr>
          <p:spPr>
            <a:xfrm>
              <a:off x="769875" y="2456250"/>
              <a:ext cx="31075" cy="31075"/>
            </a:xfrm>
            <a:custGeom>
              <a:avLst/>
              <a:gdLst/>
              <a:ahLst/>
              <a:cxnLst/>
              <a:rect l="l" t="t" r="r" b="b"/>
              <a:pathLst>
                <a:path w="1243" h="1243" fill="none" extrusionOk="0">
                  <a:moveTo>
                    <a:pt x="0" y="633"/>
                  </a:moveTo>
                  <a:lnTo>
                    <a:pt x="0" y="633"/>
                  </a:lnTo>
                  <a:lnTo>
                    <a:pt x="0" y="512"/>
                  </a:lnTo>
                  <a:lnTo>
                    <a:pt x="49" y="390"/>
                  </a:lnTo>
                  <a:lnTo>
                    <a:pt x="98" y="268"/>
                  </a:lnTo>
                  <a:lnTo>
                    <a:pt x="171" y="195"/>
                  </a:lnTo>
                  <a:lnTo>
                    <a:pt x="268" y="122"/>
                  </a:lnTo>
                  <a:lnTo>
                    <a:pt x="366" y="49"/>
                  </a:lnTo>
                  <a:lnTo>
                    <a:pt x="487" y="24"/>
                  </a:lnTo>
                  <a:lnTo>
                    <a:pt x="609" y="0"/>
                  </a:lnTo>
                  <a:lnTo>
                    <a:pt x="609" y="0"/>
                  </a:lnTo>
                  <a:lnTo>
                    <a:pt x="731" y="24"/>
                  </a:lnTo>
                  <a:lnTo>
                    <a:pt x="853" y="49"/>
                  </a:lnTo>
                  <a:lnTo>
                    <a:pt x="975" y="122"/>
                  </a:lnTo>
                  <a:lnTo>
                    <a:pt x="1048" y="195"/>
                  </a:lnTo>
                  <a:lnTo>
                    <a:pt x="1145" y="268"/>
                  </a:lnTo>
                  <a:lnTo>
                    <a:pt x="1194" y="390"/>
                  </a:lnTo>
                  <a:lnTo>
                    <a:pt x="1218" y="512"/>
                  </a:lnTo>
                  <a:lnTo>
                    <a:pt x="1242" y="633"/>
                  </a:lnTo>
                  <a:lnTo>
                    <a:pt x="1242" y="633"/>
                  </a:lnTo>
                  <a:lnTo>
                    <a:pt x="1218" y="755"/>
                  </a:lnTo>
                  <a:lnTo>
                    <a:pt x="1194" y="877"/>
                  </a:lnTo>
                  <a:lnTo>
                    <a:pt x="1145" y="974"/>
                  </a:lnTo>
                  <a:lnTo>
                    <a:pt x="1048" y="1072"/>
                  </a:lnTo>
                  <a:lnTo>
                    <a:pt x="975" y="1145"/>
                  </a:lnTo>
                  <a:lnTo>
                    <a:pt x="853" y="1193"/>
                  </a:lnTo>
                  <a:lnTo>
                    <a:pt x="731" y="1242"/>
                  </a:lnTo>
                  <a:lnTo>
                    <a:pt x="609" y="1242"/>
                  </a:lnTo>
                  <a:lnTo>
                    <a:pt x="609" y="1242"/>
                  </a:lnTo>
                  <a:lnTo>
                    <a:pt x="487" y="1242"/>
                  </a:lnTo>
                  <a:lnTo>
                    <a:pt x="366" y="1193"/>
                  </a:lnTo>
                  <a:lnTo>
                    <a:pt x="268" y="1145"/>
                  </a:lnTo>
                  <a:lnTo>
                    <a:pt x="171" y="1072"/>
                  </a:lnTo>
                  <a:lnTo>
                    <a:pt x="98" y="974"/>
                  </a:lnTo>
                  <a:lnTo>
                    <a:pt x="49" y="877"/>
                  </a:lnTo>
                  <a:lnTo>
                    <a:pt x="0" y="755"/>
                  </a:lnTo>
                  <a:lnTo>
                    <a:pt x="0" y="633"/>
                  </a:lnTo>
                  <a:lnTo>
                    <a:pt x="0" y="633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72" name="Google Shape;734;p41"/>
          <p:cNvGrpSpPr/>
          <p:nvPr/>
        </p:nvGrpSpPr>
        <p:grpSpPr>
          <a:xfrm>
            <a:off x="7439950" y="2235169"/>
            <a:ext cx="266441" cy="266441"/>
            <a:chOff x="1278900" y="2333250"/>
            <a:chExt cx="381175" cy="381175"/>
          </a:xfrm>
          <a:solidFill>
            <a:schemeClr val="bg1">
              <a:lumMod val="50000"/>
            </a:schemeClr>
          </a:solidFill>
        </p:grpSpPr>
        <p:sp>
          <p:nvSpPr>
            <p:cNvPr id="673" name="Google Shape;735;p41"/>
            <p:cNvSpPr/>
            <p:nvPr/>
          </p:nvSpPr>
          <p:spPr>
            <a:xfrm>
              <a:off x="1278900" y="2333250"/>
              <a:ext cx="381175" cy="381175"/>
            </a:xfrm>
            <a:custGeom>
              <a:avLst/>
              <a:gdLst/>
              <a:ahLst/>
              <a:cxnLst/>
              <a:rect l="l" t="t" r="r" b="b"/>
              <a:pathLst>
                <a:path w="15247" h="15247" fill="none" extrusionOk="0">
                  <a:moveTo>
                    <a:pt x="7623" y="0"/>
                  </a:moveTo>
                  <a:lnTo>
                    <a:pt x="7623" y="0"/>
                  </a:lnTo>
                  <a:lnTo>
                    <a:pt x="7233" y="0"/>
                  </a:lnTo>
                  <a:lnTo>
                    <a:pt x="6844" y="49"/>
                  </a:lnTo>
                  <a:lnTo>
                    <a:pt x="6454" y="98"/>
                  </a:lnTo>
                  <a:lnTo>
                    <a:pt x="6089" y="147"/>
                  </a:lnTo>
                  <a:lnTo>
                    <a:pt x="5723" y="244"/>
                  </a:lnTo>
                  <a:lnTo>
                    <a:pt x="5358" y="341"/>
                  </a:lnTo>
                  <a:lnTo>
                    <a:pt x="4993" y="463"/>
                  </a:lnTo>
                  <a:lnTo>
                    <a:pt x="4652" y="609"/>
                  </a:lnTo>
                  <a:lnTo>
                    <a:pt x="4311" y="755"/>
                  </a:lnTo>
                  <a:lnTo>
                    <a:pt x="3994" y="926"/>
                  </a:lnTo>
                  <a:lnTo>
                    <a:pt x="3678" y="1096"/>
                  </a:lnTo>
                  <a:lnTo>
                    <a:pt x="3361" y="1291"/>
                  </a:lnTo>
                  <a:lnTo>
                    <a:pt x="3069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1" y="2241"/>
                  </a:lnTo>
                  <a:lnTo>
                    <a:pt x="1973" y="2509"/>
                  </a:lnTo>
                  <a:lnTo>
                    <a:pt x="1729" y="2777"/>
                  </a:lnTo>
                  <a:lnTo>
                    <a:pt x="1510" y="3069"/>
                  </a:lnTo>
                  <a:lnTo>
                    <a:pt x="1291" y="3361"/>
                  </a:lnTo>
                  <a:lnTo>
                    <a:pt x="1096" y="3678"/>
                  </a:lnTo>
                  <a:lnTo>
                    <a:pt x="926" y="3995"/>
                  </a:lnTo>
                  <a:lnTo>
                    <a:pt x="755" y="4311"/>
                  </a:lnTo>
                  <a:lnTo>
                    <a:pt x="609" y="4652"/>
                  </a:lnTo>
                  <a:lnTo>
                    <a:pt x="463" y="4993"/>
                  </a:lnTo>
                  <a:lnTo>
                    <a:pt x="341" y="5358"/>
                  </a:lnTo>
                  <a:lnTo>
                    <a:pt x="244" y="5724"/>
                  </a:lnTo>
                  <a:lnTo>
                    <a:pt x="146" y="6089"/>
                  </a:lnTo>
                  <a:lnTo>
                    <a:pt x="97" y="6454"/>
                  </a:lnTo>
                  <a:lnTo>
                    <a:pt x="49" y="6844"/>
                  </a:lnTo>
                  <a:lnTo>
                    <a:pt x="0" y="7234"/>
                  </a:lnTo>
                  <a:lnTo>
                    <a:pt x="0" y="7623"/>
                  </a:lnTo>
                  <a:lnTo>
                    <a:pt x="0" y="7623"/>
                  </a:lnTo>
                  <a:lnTo>
                    <a:pt x="0" y="8013"/>
                  </a:lnTo>
                  <a:lnTo>
                    <a:pt x="49" y="8403"/>
                  </a:lnTo>
                  <a:lnTo>
                    <a:pt x="97" y="8793"/>
                  </a:lnTo>
                  <a:lnTo>
                    <a:pt x="146" y="9158"/>
                  </a:lnTo>
                  <a:lnTo>
                    <a:pt x="244" y="9523"/>
                  </a:lnTo>
                  <a:lnTo>
                    <a:pt x="341" y="9889"/>
                  </a:lnTo>
                  <a:lnTo>
                    <a:pt x="463" y="10254"/>
                  </a:lnTo>
                  <a:lnTo>
                    <a:pt x="609" y="10595"/>
                  </a:lnTo>
                  <a:lnTo>
                    <a:pt x="755" y="10936"/>
                  </a:lnTo>
                  <a:lnTo>
                    <a:pt x="926" y="11252"/>
                  </a:lnTo>
                  <a:lnTo>
                    <a:pt x="1096" y="11569"/>
                  </a:lnTo>
                  <a:lnTo>
                    <a:pt x="1291" y="11886"/>
                  </a:lnTo>
                  <a:lnTo>
                    <a:pt x="1510" y="12178"/>
                  </a:lnTo>
                  <a:lnTo>
                    <a:pt x="1729" y="12470"/>
                  </a:lnTo>
                  <a:lnTo>
                    <a:pt x="1973" y="12738"/>
                  </a:lnTo>
                  <a:lnTo>
                    <a:pt x="2241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69" y="13737"/>
                  </a:lnTo>
                  <a:lnTo>
                    <a:pt x="3361" y="13956"/>
                  </a:lnTo>
                  <a:lnTo>
                    <a:pt x="3678" y="14151"/>
                  </a:lnTo>
                  <a:lnTo>
                    <a:pt x="3994" y="14321"/>
                  </a:lnTo>
                  <a:lnTo>
                    <a:pt x="4311" y="14492"/>
                  </a:lnTo>
                  <a:lnTo>
                    <a:pt x="4652" y="14638"/>
                  </a:lnTo>
                  <a:lnTo>
                    <a:pt x="4993" y="14784"/>
                  </a:lnTo>
                  <a:lnTo>
                    <a:pt x="5358" y="14906"/>
                  </a:lnTo>
                  <a:lnTo>
                    <a:pt x="5723" y="15003"/>
                  </a:lnTo>
                  <a:lnTo>
                    <a:pt x="6089" y="15100"/>
                  </a:lnTo>
                  <a:lnTo>
                    <a:pt x="6454" y="15149"/>
                  </a:lnTo>
                  <a:lnTo>
                    <a:pt x="6844" y="15198"/>
                  </a:lnTo>
                  <a:lnTo>
                    <a:pt x="7233" y="15247"/>
                  </a:lnTo>
                  <a:lnTo>
                    <a:pt x="7623" y="15247"/>
                  </a:lnTo>
                  <a:lnTo>
                    <a:pt x="7623" y="15247"/>
                  </a:lnTo>
                  <a:lnTo>
                    <a:pt x="8013" y="15247"/>
                  </a:lnTo>
                  <a:lnTo>
                    <a:pt x="8403" y="15198"/>
                  </a:lnTo>
                  <a:lnTo>
                    <a:pt x="8792" y="15149"/>
                  </a:lnTo>
                  <a:lnTo>
                    <a:pt x="9158" y="15100"/>
                  </a:lnTo>
                  <a:lnTo>
                    <a:pt x="9523" y="15003"/>
                  </a:lnTo>
                  <a:lnTo>
                    <a:pt x="9888" y="14906"/>
                  </a:lnTo>
                  <a:lnTo>
                    <a:pt x="10253" y="14784"/>
                  </a:lnTo>
                  <a:lnTo>
                    <a:pt x="10594" y="14638"/>
                  </a:lnTo>
                  <a:lnTo>
                    <a:pt x="10935" y="14492"/>
                  </a:lnTo>
                  <a:lnTo>
                    <a:pt x="11252" y="14321"/>
                  </a:lnTo>
                  <a:lnTo>
                    <a:pt x="11569" y="14151"/>
                  </a:lnTo>
                  <a:lnTo>
                    <a:pt x="11885" y="13956"/>
                  </a:lnTo>
                  <a:lnTo>
                    <a:pt x="12178" y="13737"/>
                  </a:lnTo>
                  <a:lnTo>
                    <a:pt x="12470" y="13517"/>
                  </a:lnTo>
                  <a:lnTo>
                    <a:pt x="12738" y="13274"/>
                  </a:lnTo>
                  <a:lnTo>
                    <a:pt x="13006" y="13006"/>
                  </a:lnTo>
                  <a:lnTo>
                    <a:pt x="13273" y="12738"/>
                  </a:lnTo>
                  <a:lnTo>
                    <a:pt x="13517" y="12470"/>
                  </a:lnTo>
                  <a:lnTo>
                    <a:pt x="13736" y="12178"/>
                  </a:lnTo>
                  <a:lnTo>
                    <a:pt x="13955" y="11886"/>
                  </a:lnTo>
                  <a:lnTo>
                    <a:pt x="14150" y="11569"/>
                  </a:lnTo>
                  <a:lnTo>
                    <a:pt x="14321" y="11252"/>
                  </a:lnTo>
                  <a:lnTo>
                    <a:pt x="14491" y="10936"/>
                  </a:lnTo>
                  <a:lnTo>
                    <a:pt x="14637" y="10595"/>
                  </a:lnTo>
                  <a:lnTo>
                    <a:pt x="14783" y="10254"/>
                  </a:lnTo>
                  <a:lnTo>
                    <a:pt x="14905" y="9889"/>
                  </a:lnTo>
                  <a:lnTo>
                    <a:pt x="15003" y="9523"/>
                  </a:lnTo>
                  <a:lnTo>
                    <a:pt x="15100" y="9158"/>
                  </a:lnTo>
                  <a:lnTo>
                    <a:pt x="15149" y="8793"/>
                  </a:lnTo>
                  <a:lnTo>
                    <a:pt x="15198" y="8403"/>
                  </a:lnTo>
                  <a:lnTo>
                    <a:pt x="15246" y="8013"/>
                  </a:lnTo>
                  <a:lnTo>
                    <a:pt x="15246" y="7623"/>
                  </a:lnTo>
                  <a:lnTo>
                    <a:pt x="15246" y="7623"/>
                  </a:lnTo>
                  <a:lnTo>
                    <a:pt x="15246" y="7234"/>
                  </a:lnTo>
                  <a:lnTo>
                    <a:pt x="15198" y="6844"/>
                  </a:lnTo>
                  <a:lnTo>
                    <a:pt x="15149" y="6454"/>
                  </a:lnTo>
                  <a:lnTo>
                    <a:pt x="15100" y="6089"/>
                  </a:lnTo>
                  <a:lnTo>
                    <a:pt x="15003" y="5724"/>
                  </a:lnTo>
                  <a:lnTo>
                    <a:pt x="14905" y="5358"/>
                  </a:lnTo>
                  <a:lnTo>
                    <a:pt x="14783" y="4993"/>
                  </a:lnTo>
                  <a:lnTo>
                    <a:pt x="14637" y="4652"/>
                  </a:lnTo>
                  <a:lnTo>
                    <a:pt x="14491" y="4311"/>
                  </a:lnTo>
                  <a:lnTo>
                    <a:pt x="14321" y="3995"/>
                  </a:lnTo>
                  <a:lnTo>
                    <a:pt x="14150" y="3678"/>
                  </a:lnTo>
                  <a:lnTo>
                    <a:pt x="13955" y="3361"/>
                  </a:lnTo>
                  <a:lnTo>
                    <a:pt x="13736" y="3069"/>
                  </a:lnTo>
                  <a:lnTo>
                    <a:pt x="13517" y="2777"/>
                  </a:lnTo>
                  <a:lnTo>
                    <a:pt x="13273" y="2509"/>
                  </a:lnTo>
                  <a:lnTo>
                    <a:pt x="13006" y="2241"/>
                  </a:lnTo>
                  <a:lnTo>
                    <a:pt x="12738" y="1973"/>
                  </a:lnTo>
                  <a:lnTo>
                    <a:pt x="12470" y="1730"/>
                  </a:lnTo>
                  <a:lnTo>
                    <a:pt x="12178" y="1510"/>
                  </a:lnTo>
                  <a:lnTo>
                    <a:pt x="11885" y="1291"/>
                  </a:lnTo>
                  <a:lnTo>
                    <a:pt x="11569" y="1096"/>
                  </a:lnTo>
                  <a:lnTo>
                    <a:pt x="11252" y="926"/>
                  </a:lnTo>
                  <a:lnTo>
                    <a:pt x="10935" y="755"/>
                  </a:lnTo>
                  <a:lnTo>
                    <a:pt x="10594" y="609"/>
                  </a:lnTo>
                  <a:lnTo>
                    <a:pt x="10253" y="463"/>
                  </a:lnTo>
                  <a:lnTo>
                    <a:pt x="9888" y="341"/>
                  </a:lnTo>
                  <a:lnTo>
                    <a:pt x="9523" y="244"/>
                  </a:lnTo>
                  <a:lnTo>
                    <a:pt x="9158" y="147"/>
                  </a:lnTo>
                  <a:lnTo>
                    <a:pt x="8792" y="98"/>
                  </a:lnTo>
                  <a:lnTo>
                    <a:pt x="8403" y="49"/>
                  </a:lnTo>
                  <a:lnTo>
                    <a:pt x="8013" y="0"/>
                  </a:lnTo>
                  <a:lnTo>
                    <a:pt x="7623" y="0"/>
                  </a:lnTo>
                  <a:lnTo>
                    <a:pt x="7623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736;p41"/>
            <p:cNvSpPr/>
            <p:nvPr/>
          </p:nvSpPr>
          <p:spPr>
            <a:xfrm>
              <a:off x="15254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737;p41"/>
            <p:cNvSpPr/>
            <p:nvPr/>
          </p:nvSpPr>
          <p:spPr>
            <a:xfrm>
              <a:off x="13696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1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1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738;p41"/>
            <p:cNvSpPr/>
            <p:nvPr/>
          </p:nvSpPr>
          <p:spPr>
            <a:xfrm>
              <a:off x="1369600" y="2604200"/>
              <a:ext cx="199750" cy="40825"/>
            </a:xfrm>
            <a:custGeom>
              <a:avLst/>
              <a:gdLst/>
              <a:ahLst/>
              <a:cxnLst/>
              <a:rect l="l" t="t" r="r" b="b"/>
              <a:pathLst>
                <a:path w="7990" h="1633" fill="none" extrusionOk="0">
                  <a:moveTo>
                    <a:pt x="7989" y="0"/>
                  </a:moveTo>
                  <a:lnTo>
                    <a:pt x="7989" y="0"/>
                  </a:lnTo>
                  <a:lnTo>
                    <a:pt x="7575" y="366"/>
                  </a:lnTo>
                  <a:lnTo>
                    <a:pt x="7137" y="707"/>
                  </a:lnTo>
                  <a:lnTo>
                    <a:pt x="6650" y="975"/>
                  </a:lnTo>
                  <a:lnTo>
                    <a:pt x="6163" y="1218"/>
                  </a:lnTo>
                  <a:lnTo>
                    <a:pt x="5627" y="1389"/>
                  </a:lnTo>
                  <a:lnTo>
                    <a:pt x="5115" y="1535"/>
                  </a:lnTo>
                  <a:lnTo>
                    <a:pt x="4555" y="1608"/>
                  </a:lnTo>
                  <a:lnTo>
                    <a:pt x="3995" y="1632"/>
                  </a:lnTo>
                  <a:lnTo>
                    <a:pt x="3995" y="1632"/>
                  </a:lnTo>
                  <a:lnTo>
                    <a:pt x="3435" y="1608"/>
                  </a:lnTo>
                  <a:lnTo>
                    <a:pt x="2875" y="1535"/>
                  </a:lnTo>
                  <a:lnTo>
                    <a:pt x="2363" y="1389"/>
                  </a:lnTo>
                  <a:lnTo>
                    <a:pt x="1828" y="1218"/>
                  </a:lnTo>
                  <a:lnTo>
                    <a:pt x="1340" y="975"/>
                  </a:lnTo>
                  <a:lnTo>
                    <a:pt x="853" y="707"/>
                  </a:lnTo>
                  <a:lnTo>
                    <a:pt x="415" y="366"/>
                  </a:lnTo>
                  <a:lnTo>
                    <a:pt x="1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77" name="Google Shape;739;p41"/>
          <p:cNvGrpSpPr/>
          <p:nvPr/>
        </p:nvGrpSpPr>
        <p:grpSpPr>
          <a:xfrm>
            <a:off x="7909800" y="2235169"/>
            <a:ext cx="266459" cy="266441"/>
            <a:chOff x="1951075" y="2333250"/>
            <a:chExt cx="381200" cy="381175"/>
          </a:xfrm>
          <a:solidFill>
            <a:schemeClr val="bg1">
              <a:lumMod val="50000"/>
            </a:schemeClr>
          </a:solidFill>
        </p:grpSpPr>
        <p:sp>
          <p:nvSpPr>
            <p:cNvPr id="678" name="Google Shape;740;p41"/>
            <p:cNvSpPr/>
            <p:nvPr/>
          </p:nvSpPr>
          <p:spPr>
            <a:xfrm>
              <a:off x="1951075" y="2333250"/>
              <a:ext cx="381200" cy="381175"/>
            </a:xfrm>
            <a:custGeom>
              <a:avLst/>
              <a:gdLst/>
              <a:ahLst/>
              <a:cxnLst/>
              <a:rect l="l" t="t" r="r" b="b"/>
              <a:pathLst>
                <a:path w="15248" h="15247" fill="none" extrusionOk="0">
                  <a:moveTo>
                    <a:pt x="7624" y="0"/>
                  </a:moveTo>
                  <a:lnTo>
                    <a:pt x="7624" y="0"/>
                  </a:lnTo>
                  <a:lnTo>
                    <a:pt x="7234" y="0"/>
                  </a:lnTo>
                  <a:lnTo>
                    <a:pt x="6845" y="49"/>
                  </a:lnTo>
                  <a:lnTo>
                    <a:pt x="6455" y="98"/>
                  </a:lnTo>
                  <a:lnTo>
                    <a:pt x="6090" y="147"/>
                  </a:lnTo>
                  <a:lnTo>
                    <a:pt x="5724" y="244"/>
                  </a:lnTo>
                  <a:lnTo>
                    <a:pt x="5359" y="341"/>
                  </a:lnTo>
                  <a:lnTo>
                    <a:pt x="4994" y="463"/>
                  </a:lnTo>
                  <a:lnTo>
                    <a:pt x="4653" y="609"/>
                  </a:lnTo>
                  <a:lnTo>
                    <a:pt x="4312" y="755"/>
                  </a:lnTo>
                  <a:lnTo>
                    <a:pt x="3995" y="926"/>
                  </a:lnTo>
                  <a:lnTo>
                    <a:pt x="3678" y="1096"/>
                  </a:lnTo>
                  <a:lnTo>
                    <a:pt x="3362" y="1291"/>
                  </a:lnTo>
                  <a:lnTo>
                    <a:pt x="3070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2" y="2241"/>
                  </a:lnTo>
                  <a:lnTo>
                    <a:pt x="1974" y="2509"/>
                  </a:lnTo>
                  <a:lnTo>
                    <a:pt x="1730" y="2777"/>
                  </a:lnTo>
                  <a:lnTo>
                    <a:pt x="1511" y="3069"/>
                  </a:lnTo>
                  <a:lnTo>
                    <a:pt x="1292" y="3361"/>
                  </a:lnTo>
                  <a:lnTo>
                    <a:pt x="1097" y="3678"/>
                  </a:lnTo>
                  <a:lnTo>
                    <a:pt x="926" y="3995"/>
                  </a:lnTo>
                  <a:lnTo>
                    <a:pt x="756" y="4311"/>
                  </a:lnTo>
                  <a:lnTo>
                    <a:pt x="610" y="4652"/>
                  </a:lnTo>
                  <a:lnTo>
                    <a:pt x="464" y="4993"/>
                  </a:lnTo>
                  <a:lnTo>
                    <a:pt x="342" y="5358"/>
                  </a:lnTo>
                  <a:lnTo>
                    <a:pt x="244" y="5724"/>
                  </a:lnTo>
                  <a:lnTo>
                    <a:pt x="147" y="6089"/>
                  </a:lnTo>
                  <a:lnTo>
                    <a:pt x="98" y="6454"/>
                  </a:lnTo>
                  <a:lnTo>
                    <a:pt x="50" y="6844"/>
                  </a:lnTo>
                  <a:lnTo>
                    <a:pt x="1" y="7234"/>
                  </a:lnTo>
                  <a:lnTo>
                    <a:pt x="1" y="7623"/>
                  </a:lnTo>
                  <a:lnTo>
                    <a:pt x="1" y="7623"/>
                  </a:lnTo>
                  <a:lnTo>
                    <a:pt x="1" y="8013"/>
                  </a:lnTo>
                  <a:lnTo>
                    <a:pt x="50" y="8403"/>
                  </a:lnTo>
                  <a:lnTo>
                    <a:pt x="98" y="8793"/>
                  </a:lnTo>
                  <a:lnTo>
                    <a:pt x="147" y="9158"/>
                  </a:lnTo>
                  <a:lnTo>
                    <a:pt x="244" y="9523"/>
                  </a:lnTo>
                  <a:lnTo>
                    <a:pt x="342" y="9889"/>
                  </a:lnTo>
                  <a:lnTo>
                    <a:pt x="464" y="10254"/>
                  </a:lnTo>
                  <a:lnTo>
                    <a:pt x="610" y="10595"/>
                  </a:lnTo>
                  <a:lnTo>
                    <a:pt x="756" y="10936"/>
                  </a:lnTo>
                  <a:lnTo>
                    <a:pt x="926" y="11252"/>
                  </a:lnTo>
                  <a:lnTo>
                    <a:pt x="1097" y="11569"/>
                  </a:lnTo>
                  <a:lnTo>
                    <a:pt x="1292" y="11886"/>
                  </a:lnTo>
                  <a:lnTo>
                    <a:pt x="1511" y="12178"/>
                  </a:lnTo>
                  <a:lnTo>
                    <a:pt x="1730" y="12470"/>
                  </a:lnTo>
                  <a:lnTo>
                    <a:pt x="1974" y="12738"/>
                  </a:lnTo>
                  <a:lnTo>
                    <a:pt x="2242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70" y="13737"/>
                  </a:lnTo>
                  <a:lnTo>
                    <a:pt x="3362" y="13956"/>
                  </a:lnTo>
                  <a:lnTo>
                    <a:pt x="3678" y="14151"/>
                  </a:lnTo>
                  <a:lnTo>
                    <a:pt x="3995" y="14321"/>
                  </a:lnTo>
                  <a:lnTo>
                    <a:pt x="4312" y="14492"/>
                  </a:lnTo>
                  <a:lnTo>
                    <a:pt x="4653" y="14638"/>
                  </a:lnTo>
                  <a:lnTo>
                    <a:pt x="4994" y="14784"/>
                  </a:lnTo>
                  <a:lnTo>
                    <a:pt x="5359" y="14906"/>
                  </a:lnTo>
                  <a:lnTo>
                    <a:pt x="5724" y="15003"/>
                  </a:lnTo>
                  <a:lnTo>
                    <a:pt x="6090" y="15100"/>
                  </a:lnTo>
                  <a:lnTo>
                    <a:pt x="6455" y="15149"/>
                  </a:lnTo>
                  <a:lnTo>
                    <a:pt x="6845" y="15198"/>
                  </a:lnTo>
                  <a:lnTo>
                    <a:pt x="7234" y="15247"/>
                  </a:lnTo>
                  <a:lnTo>
                    <a:pt x="7624" y="15247"/>
                  </a:lnTo>
                  <a:lnTo>
                    <a:pt x="7624" y="15247"/>
                  </a:lnTo>
                  <a:lnTo>
                    <a:pt x="8014" y="15247"/>
                  </a:lnTo>
                  <a:lnTo>
                    <a:pt x="8403" y="15198"/>
                  </a:lnTo>
                  <a:lnTo>
                    <a:pt x="8793" y="15149"/>
                  </a:lnTo>
                  <a:lnTo>
                    <a:pt x="9158" y="15100"/>
                  </a:lnTo>
                  <a:lnTo>
                    <a:pt x="9524" y="15003"/>
                  </a:lnTo>
                  <a:lnTo>
                    <a:pt x="9889" y="14906"/>
                  </a:lnTo>
                  <a:lnTo>
                    <a:pt x="10254" y="14784"/>
                  </a:lnTo>
                  <a:lnTo>
                    <a:pt x="10595" y="14638"/>
                  </a:lnTo>
                  <a:lnTo>
                    <a:pt x="10936" y="14492"/>
                  </a:lnTo>
                  <a:lnTo>
                    <a:pt x="11253" y="14321"/>
                  </a:lnTo>
                  <a:lnTo>
                    <a:pt x="11569" y="14151"/>
                  </a:lnTo>
                  <a:lnTo>
                    <a:pt x="11886" y="13956"/>
                  </a:lnTo>
                  <a:lnTo>
                    <a:pt x="12178" y="13737"/>
                  </a:lnTo>
                  <a:lnTo>
                    <a:pt x="12471" y="13517"/>
                  </a:lnTo>
                  <a:lnTo>
                    <a:pt x="12739" y="13274"/>
                  </a:lnTo>
                  <a:lnTo>
                    <a:pt x="13006" y="13006"/>
                  </a:lnTo>
                  <a:lnTo>
                    <a:pt x="13274" y="12738"/>
                  </a:lnTo>
                  <a:lnTo>
                    <a:pt x="13518" y="12470"/>
                  </a:lnTo>
                  <a:lnTo>
                    <a:pt x="13737" y="12178"/>
                  </a:lnTo>
                  <a:lnTo>
                    <a:pt x="13956" y="11886"/>
                  </a:lnTo>
                  <a:lnTo>
                    <a:pt x="14151" y="11569"/>
                  </a:lnTo>
                  <a:lnTo>
                    <a:pt x="14322" y="11252"/>
                  </a:lnTo>
                  <a:lnTo>
                    <a:pt x="14492" y="10936"/>
                  </a:lnTo>
                  <a:lnTo>
                    <a:pt x="14638" y="10595"/>
                  </a:lnTo>
                  <a:lnTo>
                    <a:pt x="14784" y="10254"/>
                  </a:lnTo>
                  <a:lnTo>
                    <a:pt x="14906" y="9889"/>
                  </a:lnTo>
                  <a:lnTo>
                    <a:pt x="15004" y="9523"/>
                  </a:lnTo>
                  <a:lnTo>
                    <a:pt x="15101" y="9158"/>
                  </a:lnTo>
                  <a:lnTo>
                    <a:pt x="15150" y="8793"/>
                  </a:lnTo>
                  <a:lnTo>
                    <a:pt x="15198" y="8403"/>
                  </a:lnTo>
                  <a:lnTo>
                    <a:pt x="15247" y="8013"/>
                  </a:lnTo>
                  <a:lnTo>
                    <a:pt x="15247" y="7623"/>
                  </a:lnTo>
                  <a:lnTo>
                    <a:pt x="15247" y="7623"/>
                  </a:lnTo>
                  <a:lnTo>
                    <a:pt x="15247" y="7234"/>
                  </a:lnTo>
                  <a:lnTo>
                    <a:pt x="15198" y="6844"/>
                  </a:lnTo>
                  <a:lnTo>
                    <a:pt x="15150" y="6454"/>
                  </a:lnTo>
                  <a:lnTo>
                    <a:pt x="15101" y="6089"/>
                  </a:lnTo>
                  <a:lnTo>
                    <a:pt x="15004" y="5724"/>
                  </a:lnTo>
                  <a:lnTo>
                    <a:pt x="14906" y="5358"/>
                  </a:lnTo>
                  <a:lnTo>
                    <a:pt x="14784" y="4993"/>
                  </a:lnTo>
                  <a:lnTo>
                    <a:pt x="14638" y="4652"/>
                  </a:lnTo>
                  <a:lnTo>
                    <a:pt x="14492" y="4311"/>
                  </a:lnTo>
                  <a:lnTo>
                    <a:pt x="14322" y="3995"/>
                  </a:lnTo>
                  <a:lnTo>
                    <a:pt x="14151" y="3678"/>
                  </a:lnTo>
                  <a:lnTo>
                    <a:pt x="13956" y="3361"/>
                  </a:lnTo>
                  <a:lnTo>
                    <a:pt x="13737" y="3069"/>
                  </a:lnTo>
                  <a:lnTo>
                    <a:pt x="13518" y="2777"/>
                  </a:lnTo>
                  <a:lnTo>
                    <a:pt x="13274" y="2509"/>
                  </a:lnTo>
                  <a:lnTo>
                    <a:pt x="13006" y="2241"/>
                  </a:lnTo>
                  <a:lnTo>
                    <a:pt x="12739" y="1973"/>
                  </a:lnTo>
                  <a:lnTo>
                    <a:pt x="12471" y="1730"/>
                  </a:lnTo>
                  <a:lnTo>
                    <a:pt x="12178" y="1510"/>
                  </a:lnTo>
                  <a:lnTo>
                    <a:pt x="11886" y="1291"/>
                  </a:lnTo>
                  <a:lnTo>
                    <a:pt x="11569" y="1096"/>
                  </a:lnTo>
                  <a:lnTo>
                    <a:pt x="11253" y="926"/>
                  </a:lnTo>
                  <a:lnTo>
                    <a:pt x="10936" y="755"/>
                  </a:lnTo>
                  <a:lnTo>
                    <a:pt x="10595" y="609"/>
                  </a:lnTo>
                  <a:lnTo>
                    <a:pt x="10254" y="463"/>
                  </a:lnTo>
                  <a:lnTo>
                    <a:pt x="9889" y="341"/>
                  </a:lnTo>
                  <a:lnTo>
                    <a:pt x="9524" y="244"/>
                  </a:lnTo>
                  <a:lnTo>
                    <a:pt x="9158" y="147"/>
                  </a:lnTo>
                  <a:lnTo>
                    <a:pt x="8793" y="98"/>
                  </a:lnTo>
                  <a:lnTo>
                    <a:pt x="8403" y="49"/>
                  </a:lnTo>
                  <a:lnTo>
                    <a:pt x="8014" y="0"/>
                  </a:lnTo>
                  <a:lnTo>
                    <a:pt x="7624" y="0"/>
                  </a:lnTo>
                  <a:lnTo>
                    <a:pt x="7624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741;p41"/>
            <p:cNvSpPr/>
            <p:nvPr/>
          </p:nvSpPr>
          <p:spPr>
            <a:xfrm>
              <a:off x="21976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0"/>
                  </a:move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742;p41"/>
            <p:cNvSpPr/>
            <p:nvPr/>
          </p:nvSpPr>
          <p:spPr>
            <a:xfrm>
              <a:off x="20418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743;p41"/>
            <p:cNvSpPr/>
            <p:nvPr/>
          </p:nvSpPr>
          <p:spPr>
            <a:xfrm>
              <a:off x="2041800" y="2584100"/>
              <a:ext cx="199750" cy="41425"/>
            </a:xfrm>
            <a:custGeom>
              <a:avLst/>
              <a:gdLst/>
              <a:ahLst/>
              <a:cxnLst/>
              <a:rect l="l" t="t" r="r" b="b"/>
              <a:pathLst>
                <a:path w="7990" h="1657" fill="none" extrusionOk="0">
                  <a:moveTo>
                    <a:pt x="1" y="1657"/>
                  </a:moveTo>
                  <a:lnTo>
                    <a:pt x="1" y="1657"/>
                  </a:lnTo>
                  <a:lnTo>
                    <a:pt x="415" y="1291"/>
                  </a:lnTo>
                  <a:lnTo>
                    <a:pt x="853" y="950"/>
                  </a:lnTo>
                  <a:lnTo>
                    <a:pt x="1340" y="683"/>
                  </a:lnTo>
                  <a:lnTo>
                    <a:pt x="1827" y="439"/>
                  </a:lnTo>
                  <a:lnTo>
                    <a:pt x="2363" y="244"/>
                  </a:lnTo>
                  <a:lnTo>
                    <a:pt x="2875" y="122"/>
                  </a:lnTo>
                  <a:lnTo>
                    <a:pt x="3435" y="49"/>
                  </a:lnTo>
                  <a:lnTo>
                    <a:pt x="3995" y="1"/>
                  </a:lnTo>
                  <a:lnTo>
                    <a:pt x="3995" y="1"/>
                  </a:lnTo>
                  <a:lnTo>
                    <a:pt x="4555" y="49"/>
                  </a:lnTo>
                  <a:lnTo>
                    <a:pt x="5115" y="122"/>
                  </a:lnTo>
                  <a:lnTo>
                    <a:pt x="5627" y="244"/>
                  </a:lnTo>
                  <a:lnTo>
                    <a:pt x="6163" y="439"/>
                  </a:lnTo>
                  <a:lnTo>
                    <a:pt x="6650" y="683"/>
                  </a:lnTo>
                  <a:lnTo>
                    <a:pt x="7137" y="950"/>
                  </a:lnTo>
                  <a:lnTo>
                    <a:pt x="7575" y="1291"/>
                  </a:lnTo>
                  <a:lnTo>
                    <a:pt x="7989" y="1657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2" name="Google Shape;744;p41"/>
          <p:cNvGrpSpPr/>
          <p:nvPr/>
        </p:nvGrpSpPr>
        <p:grpSpPr>
          <a:xfrm>
            <a:off x="8379668" y="2235169"/>
            <a:ext cx="266441" cy="266441"/>
            <a:chOff x="2623275" y="2333250"/>
            <a:chExt cx="381175" cy="381175"/>
          </a:xfrm>
          <a:solidFill>
            <a:schemeClr val="bg1">
              <a:lumMod val="50000"/>
            </a:schemeClr>
          </a:solidFill>
        </p:grpSpPr>
        <p:sp>
          <p:nvSpPr>
            <p:cNvPr id="683" name="Google Shape;745;p41"/>
            <p:cNvSpPr/>
            <p:nvPr/>
          </p:nvSpPr>
          <p:spPr>
            <a:xfrm>
              <a:off x="2623275" y="2333250"/>
              <a:ext cx="381175" cy="381175"/>
            </a:xfrm>
            <a:custGeom>
              <a:avLst/>
              <a:gdLst/>
              <a:ahLst/>
              <a:cxnLst/>
              <a:rect l="l" t="t" r="r" b="b"/>
              <a:pathLst>
                <a:path w="15247" h="15247" fill="none" extrusionOk="0">
                  <a:moveTo>
                    <a:pt x="7624" y="0"/>
                  </a:moveTo>
                  <a:lnTo>
                    <a:pt x="7624" y="0"/>
                  </a:lnTo>
                  <a:lnTo>
                    <a:pt x="7234" y="0"/>
                  </a:lnTo>
                  <a:lnTo>
                    <a:pt x="6844" y="49"/>
                  </a:lnTo>
                  <a:lnTo>
                    <a:pt x="6455" y="98"/>
                  </a:lnTo>
                  <a:lnTo>
                    <a:pt x="6089" y="147"/>
                  </a:lnTo>
                  <a:lnTo>
                    <a:pt x="5724" y="244"/>
                  </a:lnTo>
                  <a:lnTo>
                    <a:pt x="5359" y="341"/>
                  </a:lnTo>
                  <a:lnTo>
                    <a:pt x="4994" y="463"/>
                  </a:lnTo>
                  <a:lnTo>
                    <a:pt x="4653" y="609"/>
                  </a:lnTo>
                  <a:lnTo>
                    <a:pt x="4312" y="755"/>
                  </a:lnTo>
                  <a:lnTo>
                    <a:pt x="3995" y="926"/>
                  </a:lnTo>
                  <a:lnTo>
                    <a:pt x="3678" y="1096"/>
                  </a:lnTo>
                  <a:lnTo>
                    <a:pt x="3362" y="1291"/>
                  </a:lnTo>
                  <a:lnTo>
                    <a:pt x="3069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1" y="2241"/>
                  </a:lnTo>
                  <a:lnTo>
                    <a:pt x="1973" y="2509"/>
                  </a:lnTo>
                  <a:lnTo>
                    <a:pt x="1730" y="2777"/>
                  </a:lnTo>
                  <a:lnTo>
                    <a:pt x="1511" y="3069"/>
                  </a:lnTo>
                  <a:lnTo>
                    <a:pt x="1292" y="3361"/>
                  </a:lnTo>
                  <a:lnTo>
                    <a:pt x="1097" y="3678"/>
                  </a:lnTo>
                  <a:lnTo>
                    <a:pt x="926" y="3995"/>
                  </a:lnTo>
                  <a:lnTo>
                    <a:pt x="756" y="4311"/>
                  </a:lnTo>
                  <a:lnTo>
                    <a:pt x="610" y="4652"/>
                  </a:lnTo>
                  <a:lnTo>
                    <a:pt x="463" y="4993"/>
                  </a:lnTo>
                  <a:lnTo>
                    <a:pt x="342" y="5358"/>
                  </a:lnTo>
                  <a:lnTo>
                    <a:pt x="244" y="5724"/>
                  </a:lnTo>
                  <a:lnTo>
                    <a:pt x="147" y="6089"/>
                  </a:lnTo>
                  <a:lnTo>
                    <a:pt x="98" y="6454"/>
                  </a:lnTo>
                  <a:lnTo>
                    <a:pt x="49" y="6844"/>
                  </a:lnTo>
                  <a:lnTo>
                    <a:pt x="1" y="7234"/>
                  </a:lnTo>
                  <a:lnTo>
                    <a:pt x="1" y="7623"/>
                  </a:lnTo>
                  <a:lnTo>
                    <a:pt x="1" y="7623"/>
                  </a:lnTo>
                  <a:lnTo>
                    <a:pt x="1" y="8013"/>
                  </a:lnTo>
                  <a:lnTo>
                    <a:pt x="49" y="8403"/>
                  </a:lnTo>
                  <a:lnTo>
                    <a:pt x="98" y="8793"/>
                  </a:lnTo>
                  <a:lnTo>
                    <a:pt x="147" y="9158"/>
                  </a:lnTo>
                  <a:lnTo>
                    <a:pt x="244" y="9523"/>
                  </a:lnTo>
                  <a:lnTo>
                    <a:pt x="342" y="9889"/>
                  </a:lnTo>
                  <a:lnTo>
                    <a:pt x="463" y="10254"/>
                  </a:lnTo>
                  <a:lnTo>
                    <a:pt x="610" y="10595"/>
                  </a:lnTo>
                  <a:lnTo>
                    <a:pt x="756" y="10936"/>
                  </a:lnTo>
                  <a:lnTo>
                    <a:pt x="926" y="11252"/>
                  </a:lnTo>
                  <a:lnTo>
                    <a:pt x="1097" y="11569"/>
                  </a:lnTo>
                  <a:lnTo>
                    <a:pt x="1292" y="11886"/>
                  </a:lnTo>
                  <a:lnTo>
                    <a:pt x="1511" y="12178"/>
                  </a:lnTo>
                  <a:lnTo>
                    <a:pt x="1730" y="12470"/>
                  </a:lnTo>
                  <a:lnTo>
                    <a:pt x="1973" y="12738"/>
                  </a:lnTo>
                  <a:lnTo>
                    <a:pt x="2241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69" y="13737"/>
                  </a:lnTo>
                  <a:lnTo>
                    <a:pt x="3362" y="13956"/>
                  </a:lnTo>
                  <a:lnTo>
                    <a:pt x="3678" y="14151"/>
                  </a:lnTo>
                  <a:lnTo>
                    <a:pt x="3995" y="14321"/>
                  </a:lnTo>
                  <a:lnTo>
                    <a:pt x="4312" y="14492"/>
                  </a:lnTo>
                  <a:lnTo>
                    <a:pt x="4653" y="14638"/>
                  </a:lnTo>
                  <a:lnTo>
                    <a:pt x="4994" y="14784"/>
                  </a:lnTo>
                  <a:lnTo>
                    <a:pt x="5359" y="14906"/>
                  </a:lnTo>
                  <a:lnTo>
                    <a:pt x="5724" y="15003"/>
                  </a:lnTo>
                  <a:lnTo>
                    <a:pt x="6089" y="15100"/>
                  </a:lnTo>
                  <a:lnTo>
                    <a:pt x="6455" y="15149"/>
                  </a:lnTo>
                  <a:lnTo>
                    <a:pt x="6844" y="15198"/>
                  </a:lnTo>
                  <a:lnTo>
                    <a:pt x="7234" y="15247"/>
                  </a:lnTo>
                  <a:lnTo>
                    <a:pt x="7624" y="15247"/>
                  </a:lnTo>
                  <a:lnTo>
                    <a:pt x="7624" y="15247"/>
                  </a:lnTo>
                  <a:lnTo>
                    <a:pt x="8014" y="15247"/>
                  </a:lnTo>
                  <a:lnTo>
                    <a:pt x="8403" y="15198"/>
                  </a:lnTo>
                  <a:lnTo>
                    <a:pt x="8793" y="15149"/>
                  </a:lnTo>
                  <a:lnTo>
                    <a:pt x="9158" y="15100"/>
                  </a:lnTo>
                  <a:lnTo>
                    <a:pt x="9524" y="15003"/>
                  </a:lnTo>
                  <a:lnTo>
                    <a:pt x="9889" y="14906"/>
                  </a:lnTo>
                  <a:lnTo>
                    <a:pt x="10254" y="14784"/>
                  </a:lnTo>
                  <a:lnTo>
                    <a:pt x="10595" y="14638"/>
                  </a:lnTo>
                  <a:lnTo>
                    <a:pt x="10936" y="14492"/>
                  </a:lnTo>
                  <a:lnTo>
                    <a:pt x="11253" y="14321"/>
                  </a:lnTo>
                  <a:lnTo>
                    <a:pt x="11569" y="14151"/>
                  </a:lnTo>
                  <a:lnTo>
                    <a:pt x="11886" y="13956"/>
                  </a:lnTo>
                  <a:lnTo>
                    <a:pt x="12178" y="13737"/>
                  </a:lnTo>
                  <a:lnTo>
                    <a:pt x="12470" y="13517"/>
                  </a:lnTo>
                  <a:lnTo>
                    <a:pt x="12738" y="13274"/>
                  </a:lnTo>
                  <a:lnTo>
                    <a:pt x="13006" y="13006"/>
                  </a:lnTo>
                  <a:lnTo>
                    <a:pt x="13274" y="12738"/>
                  </a:lnTo>
                  <a:lnTo>
                    <a:pt x="13518" y="12470"/>
                  </a:lnTo>
                  <a:lnTo>
                    <a:pt x="13737" y="12178"/>
                  </a:lnTo>
                  <a:lnTo>
                    <a:pt x="13956" y="11886"/>
                  </a:lnTo>
                  <a:lnTo>
                    <a:pt x="14151" y="11569"/>
                  </a:lnTo>
                  <a:lnTo>
                    <a:pt x="14321" y="11252"/>
                  </a:lnTo>
                  <a:lnTo>
                    <a:pt x="14492" y="10936"/>
                  </a:lnTo>
                  <a:lnTo>
                    <a:pt x="14638" y="10595"/>
                  </a:lnTo>
                  <a:lnTo>
                    <a:pt x="14784" y="10254"/>
                  </a:lnTo>
                  <a:lnTo>
                    <a:pt x="14906" y="9889"/>
                  </a:lnTo>
                  <a:lnTo>
                    <a:pt x="15003" y="9523"/>
                  </a:lnTo>
                  <a:lnTo>
                    <a:pt x="15101" y="9158"/>
                  </a:lnTo>
                  <a:lnTo>
                    <a:pt x="15150" y="8793"/>
                  </a:lnTo>
                  <a:lnTo>
                    <a:pt x="15198" y="8403"/>
                  </a:lnTo>
                  <a:lnTo>
                    <a:pt x="15247" y="8013"/>
                  </a:lnTo>
                  <a:lnTo>
                    <a:pt x="15247" y="7623"/>
                  </a:lnTo>
                  <a:lnTo>
                    <a:pt x="15247" y="7623"/>
                  </a:lnTo>
                  <a:lnTo>
                    <a:pt x="15247" y="7234"/>
                  </a:lnTo>
                  <a:lnTo>
                    <a:pt x="15198" y="6844"/>
                  </a:lnTo>
                  <a:lnTo>
                    <a:pt x="15150" y="6454"/>
                  </a:lnTo>
                  <a:lnTo>
                    <a:pt x="15101" y="6089"/>
                  </a:lnTo>
                  <a:lnTo>
                    <a:pt x="15003" y="5724"/>
                  </a:lnTo>
                  <a:lnTo>
                    <a:pt x="14906" y="5358"/>
                  </a:lnTo>
                  <a:lnTo>
                    <a:pt x="14784" y="4993"/>
                  </a:lnTo>
                  <a:lnTo>
                    <a:pt x="14638" y="4652"/>
                  </a:lnTo>
                  <a:lnTo>
                    <a:pt x="14492" y="4311"/>
                  </a:lnTo>
                  <a:lnTo>
                    <a:pt x="14321" y="3995"/>
                  </a:lnTo>
                  <a:lnTo>
                    <a:pt x="14151" y="3678"/>
                  </a:lnTo>
                  <a:lnTo>
                    <a:pt x="13956" y="3361"/>
                  </a:lnTo>
                  <a:lnTo>
                    <a:pt x="13737" y="3069"/>
                  </a:lnTo>
                  <a:lnTo>
                    <a:pt x="13518" y="2777"/>
                  </a:lnTo>
                  <a:lnTo>
                    <a:pt x="13274" y="2509"/>
                  </a:lnTo>
                  <a:lnTo>
                    <a:pt x="13006" y="2241"/>
                  </a:lnTo>
                  <a:lnTo>
                    <a:pt x="12738" y="1973"/>
                  </a:lnTo>
                  <a:lnTo>
                    <a:pt x="12470" y="1730"/>
                  </a:lnTo>
                  <a:lnTo>
                    <a:pt x="12178" y="1510"/>
                  </a:lnTo>
                  <a:lnTo>
                    <a:pt x="11886" y="1291"/>
                  </a:lnTo>
                  <a:lnTo>
                    <a:pt x="11569" y="1096"/>
                  </a:lnTo>
                  <a:lnTo>
                    <a:pt x="11253" y="926"/>
                  </a:lnTo>
                  <a:lnTo>
                    <a:pt x="10936" y="755"/>
                  </a:lnTo>
                  <a:lnTo>
                    <a:pt x="10595" y="609"/>
                  </a:lnTo>
                  <a:lnTo>
                    <a:pt x="10254" y="463"/>
                  </a:lnTo>
                  <a:lnTo>
                    <a:pt x="9889" y="341"/>
                  </a:lnTo>
                  <a:lnTo>
                    <a:pt x="9524" y="244"/>
                  </a:lnTo>
                  <a:lnTo>
                    <a:pt x="9158" y="147"/>
                  </a:lnTo>
                  <a:lnTo>
                    <a:pt x="8793" y="98"/>
                  </a:lnTo>
                  <a:lnTo>
                    <a:pt x="8403" y="49"/>
                  </a:lnTo>
                  <a:lnTo>
                    <a:pt x="8014" y="0"/>
                  </a:lnTo>
                  <a:lnTo>
                    <a:pt x="7624" y="0"/>
                  </a:lnTo>
                  <a:lnTo>
                    <a:pt x="7624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746;p41"/>
            <p:cNvSpPr/>
            <p:nvPr/>
          </p:nvSpPr>
          <p:spPr>
            <a:xfrm>
              <a:off x="28698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0"/>
                  </a:move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4" y="171"/>
                  </a:lnTo>
                  <a:lnTo>
                    <a:pt x="1510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0" y="1632"/>
                  </a:lnTo>
                  <a:lnTo>
                    <a:pt x="1364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0" y="950"/>
                  </a:lnTo>
                  <a:lnTo>
                    <a:pt x="0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747;p41"/>
            <p:cNvSpPr/>
            <p:nvPr/>
          </p:nvSpPr>
          <p:spPr>
            <a:xfrm>
              <a:off x="27140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1900"/>
                  </a:move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748;p41"/>
            <p:cNvSpPr/>
            <p:nvPr/>
          </p:nvSpPr>
          <p:spPr>
            <a:xfrm>
              <a:off x="2810200" y="2595675"/>
              <a:ext cx="99875" cy="31075"/>
            </a:xfrm>
            <a:custGeom>
              <a:avLst/>
              <a:gdLst/>
              <a:ahLst/>
              <a:cxnLst/>
              <a:rect l="l" t="t" r="r" b="b"/>
              <a:pathLst>
                <a:path w="3995" h="1243" fill="none" extrusionOk="0">
                  <a:moveTo>
                    <a:pt x="1" y="1242"/>
                  </a:moveTo>
                  <a:lnTo>
                    <a:pt x="3995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7" name="Google Shape;749;p41"/>
          <p:cNvGrpSpPr/>
          <p:nvPr/>
        </p:nvGrpSpPr>
        <p:grpSpPr>
          <a:xfrm>
            <a:off x="8911677" y="2189209"/>
            <a:ext cx="142159" cy="354970"/>
            <a:chOff x="3384375" y="2267500"/>
            <a:chExt cx="203375" cy="507825"/>
          </a:xfrm>
          <a:solidFill>
            <a:schemeClr val="bg1">
              <a:lumMod val="50000"/>
            </a:schemeClr>
          </a:solidFill>
        </p:grpSpPr>
        <p:sp>
          <p:nvSpPr>
            <p:cNvPr id="688" name="Google Shape;750;p41"/>
            <p:cNvSpPr/>
            <p:nvPr/>
          </p:nvSpPr>
          <p:spPr>
            <a:xfrm>
              <a:off x="3384375" y="2373425"/>
              <a:ext cx="203375" cy="401900"/>
            </a:xfrm>
            <a:custGeom>
              <a:avLst/>
              <a:gdLst/>
              <a:ahLst/>
              <a:cxnLst/>
              <a:rect l="l" t="t" r="r" b="b"/>
              <a:pathLst>
                <a:path w="8135" h="16076" fill="none" extrusionOk="0">
                  <a:moveTo>
                    <a:pt x="4896" y="1"/>
                  </a:moveTo>
                  <a:lnTo>
                    <a:pt x="4896" y="1"/>
                  </a:lnTo>
                  <a:lnTo>
                    <a:pt x="4701" y="74"/>
                  </a:lnTo>
                  <a:lnTo>
                    <a:pt x="4506" y="147"/>
                  </a:lnTo>
                  <a:lnTo>
                    <a:pt x="4287" y="196"/>
                  </a:lnTo>
                  <a:lnTo>
                    <a:pt x="4068" y="196"/>
                  </a:lnTo>
                  <a:lnTo>
                    <a:pt x="4068" y="196"/>
                  </a:lnTo>
                  <a:lnTo>
                    <a:pt x="3848" y="196"/>
                  </a:lnTo>
                  <a:lnTo>
                    <a:pt x="3654" y="147"/>
                  </a:lnTo>
                  <a:lnTo>
                    <a:pt x="3434" y="98"/>
                  </a:lnTo>
                  <a:lnTo>
                    <a:pt x="3240" y="1"/>
                  </a:lnTo>
                  <a:lnTo>
                    <a:pt x="3240" y="1"/>
                  </a:lnTo>
                  <a:lnTo>
                    <a:pt x="2996" y="50"/>
                  </a:lnTo>
                  <a:lnTo>
                    <a:pt x="2777" y="98"/>
                  </a:lnTo>
                  <a:lnTo>
                    <a:pt x="2558" y="171"/>
                  </a:lnTo>
                  <a:lnTo>
                    <a:pt x="2363" y="269"/>
                  </a:lnTo>
                  <a:lnTo>
                    <a:pt x="2168" y="366"/>
                  </a:lnTo>
                  <a:lnTo>
                    <a:pt x="1973" y="464"/>
                  </a:lnTo>
                  <a:lnTo>
                    <a:pt x="1803" y="585"/>
                  </a:lnTo>
                  <a:lnTo>
                    <a:pt x="1632" y="731"/>
                  </a:lnTo>
                  <a:lnTo>
                    <a:pt x="1486" y="878"/>
                  </a:lnTo>
                  <a:lnTo>
                    <a:pt x="1340" y="1024"/>
                  </a:lnTo>
                  <a:lnTo>
                    <a:pt x="1072" y="1365"/>
                  </a:lnTo>
                  <a:lnTo>
                    <a:pt x="853" y="1779"/>
                  </a:lnTo>
                  <a:lnTo>
                    <a:pt x="658" y="2193"/>
                  </a:lnTo>
                  <a:lnTo>
                    <a:pt x="488" y="2680"/>
                  </a:lnTo>
                  <a:lnTo>
                    <a:pt x="341" y="3167"/>
                  </a:lnTo>
                  <a:lnTo>
                    <a:pt x="244" y="3727"/>
                  </a:lnTo>
                  <a:lnTo>
                    <a:pt x="147" y="4287"/>
                  </a:lnTo>
                  <a:lnTo>
                    <a:pt x="73" y="4896"/>
                  </a:lnTo>
                  <a:lnTo>
                    <a:pt x="49" y="5529"/>
                  </a:lnTo>
                  <a:lnTo>
                    <a:pt x="25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5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5"/>
                  </a:lnTo>
                  <a:lnTo>
                    <a:pt x="268" y="7502"/>
                  </a:lnTo>
                  <a:lnTo>
                    <a:pt x="390" y="7575"/>
                  </a:lnTo>
                  <a:lnTo>
                    <a:pt x="512" y="7624"/>
                  </a:lnTo>
                  <a:lnTo>
                    <a:pt x="658" y="7648"/>
                  </a:lnTo>
                  <a:lnTo>
                    <a:pt x="658" y="7648"/>
                  </a:lnTo>
                  <a:lnTo>
                    <a:pt x="804" y="7624"/>
                  </a:lnTo>
                  <a:lnTo>
                    <a:pt x="926" y="7575"/>
                  </a:lnTo>
                  <a:lnTo>
                    <a:pt x="1048" y="7502"/>
                  </a:lnTo>
                  <a:lnTo>
                    <a:pt x="1145" y="7405"/>
                  </a:lnTo>
                  <a:lnTo>
                    <a:pt x="1218" y="7307"/>
                  </a:lnTo>
                  <a:lnTo>
                    <a:pt x="1267" y="7161"/>
                  </a:lnTo>
                  <a:lnTo>
                    <a:pt x="1291" y="7015"/>
                  </a:lnTo>
                  <a:lnTo>
                    <a:pt x="1316" y="6869"/>
                  </a:lnTo>
                  <a:lnTo>
                    <a:pt x="1316" y="6869"/>
                  </a:lnTo>
                  <a:lnTo>
                    <a:pt x="1340" y="6260"/>
                  </a:lnTo>
                  <a:lnTo>
                    <a:pt x="1413" y="5554"/>
                  </a:lnTo>
                  <a:lnTo>
                    <a:pt x="1510" y="4847"/>
                  </a:lnTo>
                  <a:lnTo>
                    <a:pt x="1632" y="4141"/>
                  </a:lnTo>
                  <a:lnTo>
                    <a:pt x="1754" y="3532"/>
                  </a:lnTo>
                  <a:lnTo>
                    <a:pt x="1876" y="3021"/>
                  </a:lnTo>
                  <a:lnTo>
                    <a:pt x="1998" y="2680"/>
                  </a:lnTo>
                  <a:lnTo>
                    <a:pt x="2046" y="2607"/>
                  </a:lnTo>
                  <a:lnTo>
                    <a:pt x="2095" y="2582"/>
                  </a:lnTo>
                  <a:lnTo>
                    <a:pt x="2095" y="2582"/>
                  </a:lnTo>
                  <a:lnTo>
                    <a:pt x="2095" y="2631"/>
                  </a:lnTo>
                  <a:lnTo>
                    <a:pt x="2119" y="2729"/>
                  </a:lnTo>
                  <a:lnTo>
                    <a:pt x="2119" y="3143"/>
                  </a:lnTo>
                  <a:lnTo>
                    <a:pt x="2071" y="4555"/>
                  </a:lnTo>
                  <a:lnTo>
                    <a:pt x="1949" y="6577"/>
                  </a:lnTo>
                  <a:lnTo>
                    <a:pt x="1827" y="8842"/>
                  </a:lnTo>
                  <a:lnTo>
                    <a:pt x="1535" y="13128"/>
                  </a:lnTo>
                  <a:lnTo>
                    <a:pt x="1389" y="15077"/>
                  </a:lnTo>
                  <a:lnTo>
                    <a:pt x="1389" y="15077"/>
                  </a:lnTo>
                  <a:lnTo>
                    <a:pt x="1389" y="15247"/>
                  </a:lnTo>
                  <a:lnTo>
                    <a:pt x="1413" y="15418"/>
                  </a:lnTo>
                  <a:lnTo>
                    <a:pt x="1462" y="15564"/>
                  </a:lnTo>
                  <a:lnTo>
                    <a:pt x="1559" y="15710"/>
                  </a:lnTo>
                  <a:lnTo>
                    <a:pt x="1657" y="15856"/>
                  </a:lnTo>
                  <a:lnTo>
                    <a:pt x="1778" y="15953"/>
                  </a:lnTo>
                  <a:lnTo>
                    <a:pt x="1924" y="16026"/>
                  </a:lnTo>
                  <a:lnTo>
                    <a:pt x="2095" y="16075"/>
                  </a:lnTo>
                  <a:lnTo>
                    <a:pt x="2095" y="16075"/>
                  </a:lnTo>
                  <a:lnTo>
                    <a:pt x="2217" y="16075"/>
                  </a:lnTo>
                  <a:lnTo>
                    <a:pt x="2217" y="16075"/>
                  </a:lnTo>
                  <a:lnTo>
                    <a:pt x="2387" y="16075"/>
                  </a:lnTo>
                  <a:lnTo>
                    <a:pt x="2509" y="16026"/>
                  </a:lnTo>
                  <a:lnTo>
                    <a:pt x="2655" y="15953"/>
                  </a:lnTo>
                  <a:lnTo>
                    <a:pt x="2777" y="15880"/>
                  </a:lnTo>
                  <a:lnTo>
                    <a:pt x="2874" y="15758"/>
                  </a:lnTo>
                  <a:lnTo>
                    <a:pt x="2947" y="15637"/>
                  </a:lnTo>
                  <a:lnTo>
                    <a:pt x="3020" y="15491"/>
                  </a:lnTo>
                  <a:lnTo>
                    <a:pt x="3045" y="15344"/>
                  </a:lnTo>
                  <a:lnTo>
                    <a:pt x="3702" y="8525"/>
                  </a:lnTo>
                  <a:lnTo>
                    <a:pt x="3702" y="8525"/>
                  </a:lnTo>
                  <a:lnTo>
                    <a:pt x="3727" y="8452"/>
                  </a:lnTo>
                  <a:lnTo>
                    <a:pt x="3775" y="8330"/>
                  </a:lnTo>
                  <a:lnTo>
                    <a:pt x="3824" y="8282"/>
                  </a:lnTo>
                  <a:lnTo>
                    <a:pt x="3873" y="8208"/>
                  </a:lnTo>
                  <a:lnTo>
                    <a:pt x="3970" y="8184"/>
                  </a:lnTo>
                  <a:lnTo>
                    <a:pt x="4068" y="8160"/>
                  </a:lnTo>
                  <a:lnTo>
                    <a:pt x="4068" y="8160"/>
                  </a:lnTo>
                  <a:lnTo>
                    <a:pt x="4165" y="8184"/>
                  </a:lnTo>
                  <a:lnTo>
                    <a:pt x="4263" y="8208"/>
                  </a:lnTo>
                  <a:lnTo>
                    <a:pt x="4311" y="8282"/>
                  </a:lnTo>
                  <a:lnTo>
                    <a:pt x="4360" y="8330"/>
                  </a:lnTo>
                  <a:lnTo>
                    <a:pt x="4409" y="8452"/>
                  </a:lnTo>
                  <a:lnTo>
                    <a:pt x="4433" y="8525"/>
                  </a:lnTo>
                  <a:lnTo>
                    <a:pt x="5091" y="15344"/>
                  </a:lnTo>
                  <a:lnTo>
                    <a:pt x="5091" y="15344"/>
                  </a:lnTo>
                  <a:lnTo>
                    <a:pt x="5115" y="15491"/>
                  </a:lnTo>
                  <a:lnTo>
                    <a:pt x="5188" y="15637"/>
                  </a:lnTo>
                  <a:lnTo>
                    <a:pt x="5261" y="15758"/>
                  </a:lnTo>
                  <a:lnTo>
                    <a:pt x="5358" y="15880"/>
                  </a:lnTo>
                  <a:lnTo>
                    <a:pt x="5480" y="15953"/>
                  </a:lnTo>
                  <a:lnTo>
                    <a:pt x="5626" y="16026"/>
                  </a:lnTo>
                  <a:lnTo>
                    <a:pt x="5748" y="16075"/>
                  </a:lnTo>
                  <a:lnTo>
                    <a:pt x="5919" y="16075"/>
                  </a:lnTo>
                  <a:lnTo>
                    <a:pt x="5919" y="16075"/>
                  </a:lnTo>
                  <a:lnTo>
                    <a:pt x="6040" y="16075"/>
                  </a:lnTo>
                  <a:lnTo>
                    <a:pt x="6040" y="16075"/>
                  </a:lnTo>
                  <a:lnTo>
                    <a:pt x="6211" y="16026"/>
                  </a:lnTo>
                  <a:lnTo>
                    <a:pt x="6357" y="15953"/>
                  </a:lnTo>
                  <a:lnTo>
                    <a:pt x="6479" y="15856"/>
                  </a:lnTo>
                  <a:lnTo>
                    <a:pt x="6576" y="15710"/>
                  </a:lnTo>
                  <a:lnTo>
                    <a:pt x="6674" y="15564"/>
                  </a:lnTo>
                  <a:lnTo>
                    <a:pt x="6722" y="15418"/>
                  </a:lnTo>
                  <a:lnTo>
                    <a:pt x="6747" y="15247"/>
                  </a:lnTo>
                  <a:lnTo>
                    <a:pt x="6747" y="15077"/>
                  </a:lnTo>
                  <a:lnTo>
                    <a:pt x="6747" y="15077"/>
                  </a:lnTo>
                  <a:lnTo>
                    <a:pt x="6601" y="13128"/>
                  </a:lnTo>
                  <a:lnTo>
                    <a:pt x="6333" y="8890"/>
                  </a:lnTo>
                  <a:lnTo>
                    <a:pt x="6187" y="6601"/>
                  </a:lnTo>
                  <a:lnTo>
                    <a:pt x="6089" y="4604"/>
                  </a:lnTo>
                  <a:lnTo>
                    <a:pt x="6040" y="3167"/>
                  </a:lnTo>
                  <a:lnTo>
                    <a:pt x="6040" y="2753"/>
                  </a:lnTo>
                  <a:lnTo>
                    <a:pt x="6040" y="2582"/>
                  </a:lnTo>
                  <a:lnTo>
                    <a:pt x="6040" y="2582"/>
                  </a:lnTo>
                  <a:lnTo>
                    <a:pt x="6065" y="2582"/>
                  </a:lnTo>
                  <a:lnTo>
                    <a:pt x="6089" y="2582"/>
                  </a:lnTo>
                  <a:lnTo>
                    <a:pt x="6138" y="2680"/>
                  </a:lnTo>
                  <a:lnTo>
                    <a:pt x="6235" y="2996"/>
                  </a:lnTo>
                  <a:lnTo>
                    <a:pt x="6381" y="3484"/>
                  </a:lnTo>
                  <a:lnTo>
                    <a:pt x="6503" y="4117"/>
                  </a:lnTo>
                  <a:lnTo>
                    <a:pt x="6625" y="4823"/>
                  </a:lnTo>
                  <a:lnTo>
                    <a:pt x="6722" y="5554"/>
                  </a:lnTo>
                  <a:lnTo>
                    <a:pt x="6795" y="6260"/>
                  </a:lnTo>
                  <a:lnTo>
                    <a:pt x="6820" y="6869"/>
                  </a:lnTo>
                  <a:lnTo>
                    <a:pt x="6820" y="6869"/>
                  </a:lnTo>
                  <a:lnTo>
                    <a:pt x="6844" y="7015"/>
                  </a:lnTo>
                  <a:lnTo>
                    <a:pt x="6869" y="7161"/>
                  </a:lnTo>
                  <a:lnTo>
                    <a:pt x="6917" y="7307"/>
                  </a:lnTo>
                  <a:lnTo>
                    <a:pt x="6990" y="7405"/>
                  </a:lnTo>
                  <a:lnTo>
                    <a:pt x="7088" y="7502"/>
                  </a:lnTo>
                  <a:lnTo>
                    <a:pt x="7209" y="7575"/>
                  </a:lnTo>
                  <a:lnTo>
                    <a:pt x="7331" y="7624"/>
                  </a:lnTo>
                  <a:lnTo>
                    <a:pt x="7477" y="7648"/>
                  </a:lnTo>
                  <a:lnTo>
                    <a:pt x="7477" y="7648"/>
                  </a:lnTo>
                  <a:lnTo>
                    <a:pt x="7624" y="7624"/>
                  </a:lnTo>
                  <a:lnTo>
                    <a:pt x="7745" y="7575"/>
                  </a:lnTo>
                  <a:lnTo>
                    <a:pt x="7867" y="7502"/>
                  </a:lnTo>
                  <a:lnTo>
                    <a:pt x="7964" y="7405"/>
                  </a:lnTo>
                  <a:lnTo>
                    <a:pt x="8038" y="7307"/>
                  </a:lnTo>
                  <a:lnTo>
                    <a:pt x="8086" y="7161"/>
                  </a:lnTo>
                  <a:lnTo>
                    <a:pt x="8111" y="7015"/>
                  </a:lnTo>
                  <a:lnTo>
                    <a:pt x="8135" y="6869"/>
                  </a:lnTo>
                  <a:lnTo>
                    <a:pt x="8135" y="6869"/>
                  </a:lnTo>
                  <a:lnTo>
                    <a:pt x="8111" y="5505"/>
                  </a:lnTo>
                  <a:lnTo>
                    <a:pt x="8086" y="4872"/>
                  </a:lnTo>
                  <a:lnTo>
                    <a:pt x="8038" y="4287"/>
                  </a:lnTo>
                  <a:lnTo>
                    <a:pt x="7964" y="3703"/>
                  </a:lnTo>
                  <a:lnTo>
                    <a:pt x="7867" y="3167"/>
                  </a:lnTo>
                  <a:lnTo>
                    <a:pt x="7745" y="2656"/>
                  </a:lnTo>
                  <a:lnTo>
                    <a:pt x="7599" y="2168"/>
                  </a:lnTo>
                  <a:lnTo>
                    <a:pt x="7404" y="1754"/>
                  </a:lnTo>
                  <a:lnTo>
                    <a:pt x="7185" y="1365"/>
                  </a:lnTo>
                  <a:lnTo>
                    <a:pt x="7063" y="1170"/>
                  </a:lnTo>
                  <a:lnTo>
                    <a:pt x="6917" y="999"/>
                  </a:lnTo>
                  <a:lnTo>
                    <a:pt x="6771" y="853"/>
                  </a:lnTo>
                  <a:lnTo>
                    <a:pt x="6625" y="707"/>
                  </a:lnTo>
                  <a:lnTo>
                    <a:pt x="6454" y="561"/>
                  </a:lnTo>
                  <a:lnTo>
                    <a:pt x="6260" y="439"/>
                  </a:lnTo>
                  <a:lnTo>
                    <a:pt x="6065" y="342"/>
                  </a:lnTo>
                  <a:lnTo>
                    <a:pt x="5870" y="244"/>
                  </a:lnTo>
                  <a:lnTo>
                    <a:pt x="5651" y="171"/>
                  </a:lnTo>
                  <a:lnTo>
                    <a:pt x="5407" y="98"/>
                  </a:lnTo>
                  <a:lnTo>
                    <a:pt x="5164" y="50"/>
                  </a:lnTo>
                  <a:lnTo>
                    <a:pt x="4896" y="1"/>
                  </a:lnTo>
                  <a:lnTo>
                    <a:pt x="4896" y="1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751;p41"/>
            <p:cNvSpPr/>
            <p:nvPr/>
          </p:nvSpPr>
          <p:spPr>
            <a:xfrm>
              <a:off x="3443425" y="2267500"/>
              <a:ext cx="85275" cy="93775"/>
            </a:xfrm>
            <a:custGeom>
              <a:avLst/>
              <a:gdLst/>
              <a:ahLst/>
              <a:cxnLst/>
              <a:rect l="l" t="t" r="r" b="b"/>
              <a:pathLst>
                <a:path w="3411" h="3751" fill="none" extrusionOk="0">
                  <a:moveTo>
                    <a:pt x="1" y="1705"/>
                  </a:moveTo>
                  <a:lnTo>
                    <a:pt x="1" y="1705"/>
                  </a:lnTo>
                  <a:lnTo>
                    <a:pt x="1" y="1510"/>
                  </a:lnTo>
                  <a:lnTo>
                    <a:pt x="25" y="1315"/>
                  </a:lnTo>
                  <a:lnTo>
                    <a:pt x="74" y="1145"/>
                  </a:lnTo>
                  <a:lnTo>
                    <a:pt x="123" y="999"/>
                  </a:lnTo>
                  <a:lnTo>
                    <a:pt x="196" y="852"/>
                  </a:lnTo>
                  <a:lnTo>
                    <a:pt x="293" y="706"/>
                  </a:lnTo>
                  <a:lnTo>
                    <a:pt x="391" y="585"/>
                  </a:lnTo>
                  <a:lnTo>
                    <a:pt x="488" y="463"/>
                  </a:lnTo>
                  <a:lnTo>
                    <a:pt x="610" y="341"/>
                  </a:lnTo>
                  <a:lnTo>
                    <a:pt x="756" y="268"/>
                  </a:lnTo>
                  <a:lnTo>
                    <a:pt x="902" y="171"/>
                  </a:lnTo>
                  <a:lnTo>
                    <a:pt x="1048" y="122"/>
                  </a:lnTo>
                  <a:lnTo>
                    <a:pt x="1194" y="49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876" y="0"/>
                  </a:lnTo>
                  <a:lnTo>
                    <a:pt x="2047" y="24"/>
                  </a:lnTo>
                  <a:lnTo>
                    <a:pt x="2217" y="49"/>
                  </a:lnTo>
                  <a:lnTo>
                    <a:pt x="2363" y="122"/>
                  </a:lnTo>
                  <a:lnTo>
                    <a:pt x="2509" y="171"/>
                  </a:lnTo>
                  <a:lnTo>
                    <a:pt x="2656" y="268"/>
                  </a:lnTo>
                  <a:lnTo>
                    <a:pt x="2802" y="341"/>
                  </a:lnTo>
                  <a:lnTo>
                    <a:pt x="2923" y="463"/>
                  </a:lnTo>
                  <a:lnTo>
                    <a:pt x="3021" y="585"/>
                  </a:lnTo>
                  <a:lnTo>
                    <a:pt x="3118" y="706"/>
                  </a:lnTo>
                  <a:lnTo>
                    <a:pt x="3216" y="852"/>
                  </a:lnTo>
                  <a:lnTo>
                    <a:pt x="3289" y="999"/>
                  </a:lnTo>
                  <a:lnTo>
                    <a:pt x="3337" y="1145"/>
                  </a:lnTo>
                  <a:lnTo>
                    <a:pt x="3386" y="1315"/>
                  </a:lnTo>
                  <a:lnTo>
                    <a:pt x="3411" y="1510"/>
                  </a:lnTo>
                  <a:lnTo>
                    <a:pt x="3411" y="1705"/>
                  </a:lnTo>
                  <a:lnTo>
                    <a:pt x="3411" y="1705"/>
                  </a:lnTo>
                  <a:lnTo>
                    <a:pt x="3411" y="1900"/>
                  </a:lnTo>
                  <a:lnTo>
                    <a:pt x="3386" y="2095"/>
                  </a:lnTo>
                  <a:lnTo>
                    <a:pt x="3337" y="2265"/>
                  </a:lnTo>
                  <a:lnTo>
                    <a:pt x="3289" y="2460"/>
                  </a:lnTo>
                  <a:lnTo>
                    <a:pt x="3216" y="2630"/>
                  </a:lnTo>
                  <a:lnTo>
                    <a:pt x="3118" y="2801"/>
                  </a:lnTo>
                  <a:lnTo>
                    <a:pt x="3021" y="2971"/>
                  </a:lnTo>
                  <a:lnTo>
                    <a:pt x="2923" y="3117"/>
                  </a:lnTo>
                  <a:lnTo>
                    <a:pt x="2802" y="3264"/>
                  </a:lnTo>
                  <a:lnTo>
                    <a:pt x="2656" y="3385"/>
                  </a:lnTo>
                  <a:lnTo>
                    <a:pt x="2509" y="3483"/>
                  </a:lnTo>
                  <a:lnTo>
                    <a:pt x="2363" y="3580"/>
                  </a:lnTo>
                  <a:lnTo>
                    <a:pt x="2217" y="3653"/>
                  </a:lnTo>
                  <a:lnTo>
                    <a:pt x="2047" y="3702"/>
                  </a:lnTo>
                  <a:lnTo>
                    <a:pt x="1876" y="3751"/>
                  </a:lnTo>
                  <a:lnTo>
                    <a:pt x="1706" y="3751"/>
                  </a:lnTo>
                  <a:lnTo>
                    <a:pt x="1706" y="3751"/>
                  </a:lnTo>
                  <a:lnTo>
                    <a:pt x="1535" y="3751"/>
                  </a:lnTo>
                  <a:lnTo>
                    <a:pt x="1365" y="3702"/>
                  </a:lnTo>
                  <a:lnTo>
                    <a:pt x="1194" y="3653"/>
                  </a:lnTo>
                  <a:lnTo>
                    <a:pt x="1048" y="3580"/>
                  </a:lnTo>
                  <a:lnTo>
                    <a:pt x="902" y="3483"/>
                  </a:lnTo>
                  <a:lnTo>
                    <a:pt x="756" y="3385"/>
                  </a:lnTo>
                  <a:lnTo>
                    <a:pt x="610" y="3264"/>
                  </a:lnTo>
                  <a:lnTo>
                    <a:pt x="488" y="3117"/>
                  </a:lnTo>
                  <a:lnTo>
                    <a:pt x="391" y="2971"/>
                  </a:lnTo>
                  <a:lnTo>
                    <a:pt x="293" y="2801"/>
                  </a:lnTo>
                  <a:lnTo>
                    <a:pt x="196" y="2630"/>
                  </a:lnTo>
                  <a:lnTo>
                    <a:pt x="123" y="2460"/>
                  </a:lnTo>
                  <a:lnTo>
                    <a:pt x="74" y="2265"/>
                  </a:lnTo>
                  <a:lnTo>
                    <a:pt x="25" y="2095"/>
                  </a:lnTo>
                  <a:lnTo>
                    <a:pt x="1" y="1900"/>
                  </a:lnTo>
                  <a:lnTo>
                    <a:pt x="1" y="1705"/>
                  </a:lnTo>
                  <a:lnTo>
                    <a:pt x="1" y="1705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90" name="Google Shape;752;p41"/>
          <p:cNvGrpSpPr/>
          <p:nvPr/>
        </p:nvGrpSpPr>
        <p:grpSpPr>
          <a:xfrm>
            <a:off x="9864169" y="2234312"/>
            <a:ext cx="116628" cy="264746"/>
            <a:chOff x="4747025" y="2332025"/>
            <a:chExt cx="166850" cy="378750"/>
          </a:xfrm>
          <a:solidFill>
            <a:schemeClr val="bg1">
              <a:lumMod val="50000"/>
            </a:schemeClr>
          </a:solidFill>
        </p:grpSpPr>
        <p:sp>
          <p:nvSpPr>
            <p:cNvPr id="691" name="Google Shape;753;p41"/>
            <p:cNvSpPr/>
            <p:nvPr/>
          </p:nvSpPr>
          <p:spPr>
            <a:xfrm>
              <a:off x="4747025" y="2427025"/>
              <a:ext cx="166850" cy="283750"/>
            </a:xfrm>
            <a:custGeom>
              <a:avLst/>
              <a:gdLst/>
              <a:ahLst/>
              <a:cxnLst/>
              <a:rect l="l" t="t" r="r" b="b"/>
              <a:pathLst>
                <a:path w="6674" h="11350" fill="none" extrusionOk="0">
                  <a:moveTo>
                    <a:pt x="4019" y="0"/>
                  </a:moveTo>
                  <a:lnTo>
                    <a:pt x="4019" y="0"/>
                  </a:lnTo>
                  <a:lnTo>
                    <a:pt x="3873" y="73"/>
                  </a:lnTo>
                  <a:lnTo>
                    <a:pt x="3703" y="122"/>
                  </a:lnTo>
                  <a:lnTo>
                    <a:pt x="3508" y="171"/>
                  </a:lnTo>
                  <a:lnTo>
                    <a:pt x="3337" y="171"/>
                  </a:lnTo>
                  <a:lnTo>
                    <a:pt x="3337" y="171"/>
                  </a:lnTo>
                  <a:lnTo>
                    <a:pt x="3167" y="171"/>
                  </a:lnTo>
                  <a:lnTo>
                    <a:pt x="2996" y="146"/>
                  </a:lnTo>
                  <a:lnTo>
                    <a:pt x="2826" y="73"/>
                  </a:lnTo>
                  <a:lnTo>
                    <a:pt x="2655" y="24"/>
                  </a:lnTo>
                  <a:lnTo>
                    <a:pt x="2655" y="24"/>
                  </a:lnTo>
                  <a:lnTo>
                    <a:pt x="2412" y="24"/>
                  </a:lnTo>
                  <a:lnTo>
                    <a:pt x="2168" y="97"/>
                  </a:lnTo>
                  <a:lnTo>
                    <a:pt x="1949" y="171"/>
                  </a:lnTo>
                  <a:lnTo>
                    <a:pt x="1706" y="317"/>
                  </a:lnTo>
                  <a:lnTo>
                    <a:pt x="1486" y="487"/>
                  </a:lnTo>
                  <a:lnTo>
                    <a:pt x="1243" y="682"/>
                  </a:lnTo>
                  <a:lnTo>
                    <a:pt x="1048" y="926"/>
                  </a:lnTo>
                  <a:lnTo>
                    <a:pt x="853" y="1193"/>
                  </a:lnTo>
                  <a:lnTo>
                    <a:pt x="658" y="1510"/>
                  </a:lnTo>
                  <a:lnTo>
                    <a:pt x="512" y="1851"/>
                  </a:lnTo>
                  <a:lnTo>
                    <a:pt x="366" y="2216"/>
                  </a:lnTo>
                  <a:lnTo>
                    <a:pt x="244" y="2630"/>
                  </a:lnTo>
                  <a:lnTo>
                    <a:pt x="123" y="3093"/>
                  </a:lnTo>
                  <a:lnTo>
                    <a:pt x="49" y="3580"/>
                  </a:lnTo>
                  <a:lnTo>
                    <a:pt x="1" y="4092"/>
                  </a:lnTo>
                  <a:lnTo>
                    <a:pt x="1" y="4652"/>
                  </a:lnTo>
                  <a:lnTo>
                    <a:pt x="1" y="4652"/>
                  </a:lnTo>
                  <a:lnTo>
                    <a:pt x="1" y="4774"/>
                  </a:lnTo>
                  <a:lnTo>
                    <a:pt x="25" y="4895"/>
                  </a:lnTo>
                  <a:lnTo>
                    <a:pt x="74" y="4993"/>
                  </a:lnTo>
                  <a:lnTo>
                    <a:pt x="147" y="5090"/>
                  </a:lnTo>
                  <a:lnTo>
                    <a:pt x="220" y="5163"/>
                  </a:lnTo>
                  <a:lnTo>
                    <a:pt x="317" y="5236"/>
                  </a:lnTo>
                  <a:lnTo>
                    <a:pt x="415" y="5261"/>
                  </a:lnTo>
                  <a:lnTo>
                    <a:pt x="537" y="5285"/>
                  </a:lnTo>
                  <a:lnTo>
                    <a:pt x="537" y="5285"/>
                  </a:lnTo>
                  <a:lnTo>
                    <a:pt x="658" y="5261"/>
                  </a:lnTo>
                  <a:lnTo>
                    <a:pt x="756" y="5236"/>
                  </a:lnTo>
                  <a:lnTo>
                    <a:pt x="853" y="5163"/>
                  </a:lnTo>
                  <a:lnTo>
                    <a:pt x="926" y="5090"/>
                  </a:lnTo>
                  <a:lnTo>
                    <a:pt x="999" y="4993"/>
                  </a:lnTo>
                  <a:lnTo>
                    <a:pt x="1024" y="4895"/>
                  </a:lnTo>
                  <a:lnTo>
                    <a:pt x="1048" y="4774"/>
                  </a:lnTo>
                  <a:lnTo>
                    <a:pt x="1072" y="4652"/>
                  </a:lnTo>
                  <a:lnTo>
                    <a:pt x="1072" y="4652"/>
                  </a:lnTo>
                  <a:lnTo>
                    <a:pt x="1097" y="4189"/>
                  </a:lnTo>
                  <a:lnTo>
                    <a:pt x="1145" y="3726"/>
                  </a:lnTo>
                  <a:lnTo>
                    <a:pt x="1218" y="3312"/>
                  </a:lnTo>
                  <a:lnTo>
                    <a:pt x="1316" y="2923"/>
                  </a:lnTo>
                  <a:lnTo>
                    <a:pt x="1438" y="2582"/>
                  </a:lnTo>
                  <a:lnTo>
                    <a:pt x="1535" y="2338"/>
                  </a:lnTo>
                  <a:lnTo>
                    <a:pt x="1633" y="2168"/>
                  </a:lnTo>
                  <a:lnTo>
                    <a:pt x="1681" y="2143"/>
                  </a:lnTo>
                  <a:lnTo>
                    <a:pt x="1706" y="2143"/>
                  </a:lnTo>
                  <a:lnTo>
                    <a:pt x="1706" y="2143"/>
                  </a:lnTo>
                  <a:lnTo>
                    <a:pt x="1730" y="2241"/>
                  </a:lnTo>
                  <a:lnTo>
                    <a:pt x="1730" y="2509"/>
                  </a:lnTo>
                  <a:lnTo>
                    <a:pt x="1681" y="3483"/>
                  </a:lnTo>
                  <a:lnTo>
                    <a:pt x="1608" y="4822"/>
                  </a:lnTo>
                  <a:lnTo>
                    <a:pt x="1486" y="6357"/>
                  </a:lnTo>
                  <a:lnTo>
                    <a:pt x="1243" y="9231"/>
                  </a:lnTo>
                  <a:lnTo>
                    <a:pt x="1145" y="10521"/>
                  </a:lnTo>
                  <a:lnTo>
                    <a:pt x="1145" y="10521"/>
                  </a:lnTo>
                  <a:lnTo>
                    <a:pt x="1145" y="10668"/>
                  </a:lnTo>
                  <a:lnTo>
                    <a:pt x="1145" y="10814"/>
                  </a:lnTo>
                  <a:lnTo>
                    <a:pt x="1194" y="10935"/>
                  </a:lnTo>
                  <a:lnTo>
                    <a:pt x="1267" y="11057"/>
                  </a:lnTo>
                  <a:lnTo>
                    <a:pt x="1340" y="11155"/>
                  </a:lnTo>
                  <a:lnTo>
                    <a:pt x="1462" y="11252"/>
                  </a:lnTo>
                  <a:lnTo>
                    <a:pt x="1584" y="11325"/>
                  </a:lnTo>
                  <a:lnTo>
                    <a:pt x="1706" y="11349"/>
                  </a:lnTo>
                  <a:lnTo>
                    <a:pt x="1706" y="11349"/>
                  </a:lnTo>
                  <a:lnTo>
                    <a:pt x="1827" y="11349"/>
                  </a:lnTo>
                  <a:lnTo>
                    <a:pt x="1827" y="11349"/>
                  </a:lnTo>
                  <a:lnTo>
                    <a:pt x="1949" y="11349"/>
                  </a:lnTo>
                  <a:lnTo>
                    <a:pt x="2071" y="11325"/>
                  </a:lnTo>
                  <a:lnTo>
                    <a:pt x="2168" y="11252"/>
                  </a:lnTo>
                  <a:lnTo>
                    <a:pt x="2266" y="11179"/>
                  </a:lnTo>
                  <a:lnTo>
                    <a:pt x="2339" y="11106"/>
                  </a:lnTo>
                  <a:lnTo>
                    <a:pt x="2412" y="11008"/>
                  </a:lnTo>
                  <a:lnTo>
                    <a:pt x="2461" y="10887"/>
                  </a:lnTo>
                  <a:lnTo>
                    <a:pt x="2509" y="10765"/>
                  </a:lnTo>
                  <a:lnTo>
                    <a:pt x="3045" y="7014"/>
                  </a:lnTo>
                  <a:lnTo>
                    <a:pt x="3045" y="7014"/>
                  </a:lnTo>
                  <a:lnTo>
                    <a:pt x="3045" y="6966"/>
                  </a:lnTo>
                  <a:lnTo>
                    <a:pt x="3094" y="6868"/>
                  </a:lnTo>
                  <a:lnTo>
                    <a:pt x="3143" y="6819"/>
                  </a:lnTo>
                  <a:lnTo>
                    <a:pt x="3191" y="6771"/>
                  </a:lnTo>
                  <a:lnTo>
                    <a:pt x="3264" y="6746"/>
                  </a:lnTo>
                  <a:lnTo>
                    <a:pt x="3337" y="6722"/>
                  </a:lnTo>
                  <a:lnTo>
                    <a:pt x="3337" y="6722"/>
                  </a:lnTo>
                  <a:lnTo>
                    <a:pt x="3410" y="6746"/>
                  </a:lnTo>
                  <a:lnTo>
                    <a:pt x="3484" y="6771"/>
                  </a:lnTo>
                  <a:lnTo>
                    <a:pt x="3532" y="6819"/>
                  </a:lnTo>
                  <a:lnTo>
                    <a:pt x="3581" y="6868"/>
                  </a:lnTo>
                  <a:lnTo>
                    <a:pt x="3630" y="6966"/>
                  </a:lnTo>
                  <a:lnTo>
                    <a:pt x="3630" y="7014"/>
                  </a:lnTo>
                  <a:lnTo>
                    <a:pt x="4165" y="10765"/>
                  </a:lnTo>
                  <a:lnTo>
                    <a:pt x="4165" y="10765"/>
                  </a:lnTo>
                  <a:lnTo>
                    <a:pt x="4214" y="10887"/>
                  </a:lnTo>
                  <a:lnTo>
                    <a:pt x="4263" y="11008"/>
                  </a:lnTo>
                  <a:lnTo>
                    <a:pt x="4336" y="11106"/>
                  </a:lnTo>
                  <a:lnTo>
                    <a:pt x="4409" y="11179"/>
                  </a:lnTo>
                  <a:lnTo>
                    <a:pt x="4506" y="11252"/>
                  </a:lnTo>
                  <a:lnTo>
                    <a:pt x="4604" y="11325"/>
                  </a:lnTo>
                  <a:lnTo>
                    <a:pt x="4726" y="11349"/>
                  </a:lnTo>
                  <a:lnTo>
                    <a:pt x="4847" y="11349"/>
                  </a:lnTo>
                  <a:lnTo>
                    <a:pt x="4847" y="11349"/>
                  </a:lnTo>
                  <a:lnTo>
                    <a:pt x="4969" y="11349"/>
                  </a:lnTo>
                  <a:lnTo>
                    <a:pt x="4969" y="11349"/>
                  </a:lnTo>
                  <a:lnTo>
                    <a:pt x="5091" y="11325"/>
                  </a:lnTo>
                  <a:lnTo>
                    <a:pt x="5213" y="11252"/>
                  </a:lnTo>
                  <a:lnTo>
                    <a:pt x="5334" y="11155"/>
                  </a:lnTo>
                  <a:lnTo>
                    <a:pt x="5408" y="11057"/>
                  </a:lnTo>
                  <a:lnTo>
                    <a:pt x="5481" y="10935"/>
                  </a:lnTo>
                  <a:lnTo>
                    <a:pt x="5529" y="10814"/>
                  </a:lnTo>
                  <a:lnTo>
                    <a:pt x="5529" y="10668"/>
                  </a:lnTo>
                  <a:lnTo>
                    <a:pt x="5529" y="10521"/>
                  </a:lnTo>
                  <a:lnTo>
                    <a:pt x="5529" y="10521"/>
                  </a:lnTo>
                  <a:lnTo>
                    <a:pt x="5188" y="6381"/>
                  </a:lnTo>
                  <a:lnTo>
                    <a:pt x="4994" y="3507"/>
                  </a:lnTo>
                  <a:lnTo>
                    <a:pt x="4945" y="2533"/>
                  </a:lnTo>
                  <a:lnTo>
                    <a:pt x="4945" y="2241"/>
                  </a:lnTo>
                  <a:lnTo>
                    <a:pt x="4969" y="2143"/>
                  </a:lnTo>
                  <a:lnTo>
                    <a:pt x="4969" y="2143"/>
                  </a:lnTo>
                  <a:lnTo>
                    <a:pt x="4994" y="2143"/>
                  </a:lnTo>
                  <a:lnTo>
                    <a:pt x="5042" y="2168"/>
                  </a:lnTo>
                  <a:lnTo>
                    <a:pt x="5140" y="2314"/>
                  </a:lnTo>
                  <a:lnTo>
                    <a:pt x="5237" y="2557"/>
                  </a:lnTo>
                  <a:lnTo>
                    <a:pt x="5334" y="2898"/>
                  </a:lnTo>
                  <a:lnTo>
                    <a:pt x="5432" y="3288"/>
                  </a:lnTo>
                  <a:lnTo>
                    <a:pt x="5529" y="3726"/>
                  </a:lnTo>
                  <a:lnTo>
                    <a:pt x="5578" y="4189"/>
                  </a:lnTo>
                  <a:lnTo>
                    <a:pt x="5602" y="4652"/>
                  </a:lnTo>
                  <a:lnTo>
                    <a:pt x="5602" y="4652"/>
                  </a:lnTo>
                  <a:lnTo>
                    <a:pt x="5627" y="4774"/>
                  </a:lnTo>
                  <a:lnTo>
                    <a:pt x="5651" y="4895"/>
                  </a:lnTo>
                  <a:lnTo>
                    <a:pt x="5675" y="4993"/>
                  </a:lnTo>
                  <a:lnTo>
                    <a:pt x="5749" y="5090"/>
                  </a:lnTo>
                  <a:lnTo>
                    <a:pt x="5822" y="5163"/>
                  </a:lnTo>
                  <a:lnTo>
                    <a:pt x="5919" y="5236"/>
                  </a:lnTo>
                  <a:lnTo>
                    <a:pt x="6016" y="5261"/>
                  </a:lnTo>
                  <a:lnTo>
                    <a:pt x="6138" y="5285"/>
                  </a:lnTo>
                  <a:lnTo>
                    <a:pt x="6138" y="5285"/>
                  </a:lnTo>
                  <a:lnTo>
                    <a:pt x="6260" y="5261"/>
                  </a:lnTo>
                  <a:lnTo>
                    <a:pt x="6357" y="5236"/>
                  </a:lnTo>
                  <a:lnTo>
                    <a:pt x="6455" y="5163"/>
                  </a:lnTo>
                  <a:lnTo>
                    <a:pt x="6528" y="5090"/>
                  </a:lnTo>
                  <a:lnTo>
                    <a:pt x="6601" y="4993"/>
                  </a:lnTo>
                  <a:lnTo>
                    <a:pt x="6650" y="4895"/>
                  </a:lnTo>
                  <a:lnTo>
                    <a:pt x="6674" y="4774"/>
                  </a:lnTo>
                  <a:lnTo>
                    <a:pt x="6674" y="4652"/>
                  </a:lnTo>
                  <a:lnTo>
                    <a:pt x="6674" y="4652"/>
                  </a:lnTo>
                  <a:lnTo>
                    <a:pt x="6674" y="4092"/>
                  </a:lnTo>
                  <a:lnTo>
                    <a:pt x="6625" y="3556"/>
                  </a:lnTo>
                  <a:lnTo>
                    <a:pt x="6552" y="3069"/>
                  </a:lnTo>
                  <a:lnTo>
                    <a:pt x="6455" y="2630"/>
                  </a:lnTo>
                  <a:lnTo>
                    <a:pt x="6357" y="2216"/>
                  </a:lnTo>
                  <a:lnTo>
                    <a:pt x="6211" y="1827"/>
                  </a:lnTo>
                  <a:lnTo>
                    <a:pt x="6065" y="1486"/>
                  </a:lnTo>
                  <a:lnTo>
                    <a:pt x="5895" y="1169"/>
                  </a:lnTo>
                  <a:lnTo>
                    <a:pt x="5700" y="901"/>
                  </a:lnTo>
                  <a:lnTo>
                    <a:pt x="5505" y="658"/>
                  </a:lnTo>
                  <a:lnTo>
                    <a:pt x="5286" y="463"/>
                  </a:lnTo>
                  <a:lnTo>
                    <a:pt x="5042" y="292"/>
                  </a:lnTo>
                  <a:lnTo>
                    <a:pt x="4799" y="171"/>
                  </a:lnTo>
                  <a:lnTo>
                    <a:pt x="4555" y="73"/>
                  </a:lnTo>
                  <a:lnTo>
                    <a:pt x="4287" y="24"/>
                  </a:lnTo>
                  <a:lnTo>
                    <a:pt x="4019" y="0"/>
                  </a:lnTo>
                  <a:lnTo>
                    <a:pt x="4019" y="0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754;p41"/>
            <p:cNvSpPr/>
            <p:nvPr/>
          </p:nvSpPr>
          <p:spPr>
            <a:xfrm>
              <a:off x="4792100" y="2332025"/>
              <a:ext cx="76725" cy="84050"/>
            </a:xfrm>
            <a:custGeom>
              <a:avLst/>
              <a:gdLst/>
              <a:ahLst/>
              <a:cxnLst/>
              <a:rect l="l" t="t" r="r" b="b"/>
              <a:pathLst>
                <a:path w="3069" h="3362" fill="none" extrusionOk="0">
                  <a:moveTo>
                    <a:pt x="0" y="1511"/>
                  </a:moveTo>
                  <a:lnTo>
                    <a:pt x="0" y="1511"/>
                  </a:lnTo>
                  <a:lnTo>
                    <a:pt x="24" y="1340"/>
                  </a:lnTo>
                  <a:lnTo>
                    <a:pt x="49" y="1170"/>
                  </a:lnTo>
                  <a:lnTo>
                    <a:pt x="73" y="1024"/>
                  </a:lnTo>
                  <a:lnTo>
                    <a:pt x="122" y="877"/>
                  </a:lnTo>
                  <a:lnTo>
                    <a:pt x="195" y="756"/>
                  </a:lnTo>
                  <a:lnTo>
                    <a:pt x="268" y="634"/>
                  </a:lnTo>
                  <a:lnTo>
                    <a:pt x="365" y="512"/>
                  </a:lnTo>
                  <a:lnTo>
                    <a:pt x="463" y="415"/>
                  </a:lnTo>
                  <a:lnTo>
                    <a:pt x="682" y="220"/>
                  </a:lnTo>
                  <a:lnTo>
                    <a:pt x="950" y="98"/>
                  </a:lnTo>
                  <a:lnTo>
                    <a:pt x="1218" y="25"/>
                  </a:lnTo>
                  <a:lnTo>
                    <a:pt x="1534" y="1"/>
                  </a:lnTo>
                  <a:lnTo>
                    <a:pt x="1534" y="1"/>
                  </a:lnTo>
                  <a:lnTo>
                    <a:pt x="1851" y="25"/>
                  </a:lnTo>
                  <a:lnTo>
                    <a:pt x="2119" y="98"/>
                  </a:lnTo>
                  <a:lnTo>
                    <a:pt x="2387" y="220"/>
                  </a:lnTo>
                  <a:lnTo>
                    <a:pt x="2606" y="415"/>
                  </a:lnTo>
                  <a:lnTo>
                    <a:pt x="2703" y="512"/>
                  </a:lnTo>
                  <a:lnTo>
                    <a:pt x="2801" y="634"/>
                  </a:lnTo>
                  <a:lnTo>
                    <a:pt x="2874" y="756"/>
                  </a:lnTo>
                  <a:lnTo>
                    <a:pt x="2947" y="877"/>
                  </a:lnTo>
                  <a:lnTo>
                    <a:pt x="2996" y="1024"/>
                  </a:lnTo>
                  <a:lnTo>
                    <a:pt x="3020" y="1170"/>
                  </a:lnTo>
                  <a:lnTo>
                    <a:pt x="3044" y="1340"/>
                  </a:lnTo>
                  <a:lnTo>
                    <a:pt x="3069" y="1511"/>
                  </a:lnTo>
                  <a:lnTo>
                    <a:pt x="3069" y="1511"/>
                  </a:lnTo>
                  <a:lnTo>
                    <a:pt x="3044" y="1681"/>
                  </a:lnTo>
                  <a:lnTo>
                    <a:pt x="3020" y="1852"/>
                  </a:lnTo>
                  <a:lnTo>
                    <a:pt x="2947" y="2193"/>
                  </a:lnTo>
                  <a:lnTo>
                    <a:pt x="2801" y="2509"/>
                  </a:lnTo>
                  <a:lnTo>
                    <a:pt x="2606" y="2777"/>
                  </a:lnTo>
                  <a:lnTo>
                    <a:pt x="2509" y="2899"/>
                  </a:lnTo>
                  <a:lnTo>
                    <a:pt x="2387" y="3021"/>
                  </a:lnTo>
                  <a:lnTo>
                    <a:pt x="2265" y="3118"/>
                  </a:lnTo>
                  <a:lnTo>
                    <a:pt x="2119" y="3191"/>
                  </a:lnTo>
                  <a:lnTo>
                    <a:pt x="1997" y="3264"/>
                  </a:lnTo>
                  <a:lnTo>
                    <a:pt x="1851" y="3313"/>
                  </a:lnTo>
                  <a:lnTo>
                    <a:pt x="1681" y="3337"/>
                  </a:lnTo>
                  <a:lnTo>
                    <a:pt x="1534" y="3362"/>
                  </a:lnTo>
                  <a:lnTo>
                    <a:pt x="1534" y="3362"/>
                  </a:lnTo>
                  <a:lnTo>
                    <a:pt x="1388" y="3337"/>
                  </a:lnTo>
                  <a:lnTo>
                    <a:pt x="1218" y="3313"/>
                  </a:lnTo>
                  <a:lnTo>
                    <a:pt x="1072" y="3264"/>
                  </a:lnTo>
                  <a:lnTo>
                    <a:pt x="950" y="3191"/>
                  </a:lnTo>
                  <a:lnTo>
                    <a:pt x="804" y="3118"/>
                  </a:lnTo>
                  <a:lnTo>
                    <a:pt x="682" y="3021"/>
                  </a:lnTo>
                  <a:lnTo>
                    <a:pt x="560" y="2899"/>
                  </a:lnTo>
                  <a:lnTo>
                    <a:pt x="463" y="2777"/>
                  </a:lnTo>
                  <a:lnTo>
                    <a:pt x="268" y="2509"/>
                  </a:lnTo>
                  <a:lnTo>
                    <a:pt x="122" y="2193"/>
                  </a:lnTo>
                  <a:lnTo>
                    <a:pt x="49" y="1852"/>
                  </a:lnTo>
                  <a:lnTo>
                    <a:pt x="24" y="1681"/>
                  </a:lnTo>
                  <a:lnTo>
                    <a:pt x="0" y="1511"/>
                  </a:lnTo>
                  <a:lnTo>
                    <a:pt x="0" y="1511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93" name="Google Shape;755;p41"/>
          <p:cNvGrpSpPr/>
          <p:nvPr/>
        </p:nvGrpSpPr>
        <p:grpSpPr>
          <a:xfrm>
            <a:off x="9392187" y="2190904"/>
            <a:ext cx="120875" cy="351562"/>
            <a:chOff x="4071800" y="2269925"/>
            <a:chExt cx="172925" cy="502950"/>
          </a:xfrm>
          <a:solidFill>
            <a:schemeClr val="bg1">
              <a:lumMod val="50000"/>
            </a:schemeClr>
          </a:solidFill>
        </p:grpSpPr>
        <p:sp>
          <p:nvSpPr>
            <p:cNvPr id="694" name="Google Shape;756;p41"/>
            <p:cNvSpPr/>
            <p:nvPr/>
          </p:nvSpPr>
          <p:spPr>
            <a:xfrm>
              <a:off x="4118075" y="2269925"/>
              <a:ext cx="80375" cy="91350"/>
            </a:xfrm>
            <a:custGeom>
              <a:avLst/>
              <a:gdLst/>
              <a:ahLst/>
              <a:cxnLst/>
              <a:rect l="l" t="t" r="r" b="b"/>
              <a:pathLst>
                <a:path w="3215" h="3654" fill="none" extrusionOk="0">
                  <a:moveTo>
                    <a:pt x="0" y="1657"/>
                  </a:moveTo>
                  <a:lnTo>
                    <a:pt x="0" y="1657"/>
                  </a:lnTo>
                  <a:lnTo>
                    <a:pt x="0" y="1462"/>
                  </a:lnTo>
                  <a:lnTo>
                    <a:pt x="24" y="1291"/>
                  </a:lnTo>
                  <a:lnTo>
                    <a:pt x="73" y="1121"/>
                  </a:lnTo>
                  <a:lnTo>
                    <a:pt x="122" y="975"/>
                  </a:lnTo>
                  <a:lnTo>
                    <a:pt x="195" y="829"/>
                  </a:lnTo>
                  <a:lnTo>
                    <a:pt x="268" y="682"/>
                  </a:lnTo>
                  <a:lnTo>
                    <a:pt x="365" y="561"/>
                  </a:lnTo>
                  <a:lnTo>
                    <a:pt x="463" y="439"/>
                  </a:lnTo>
                  <a:lnTo>
                    <a:pt x="585" y="341"/>
                  </a:lnTo>
                  <a:lnTo>
                    <a:pt x="706" y="244"/>
                  </a:lnTo>
                  <a:lnTo>
                    <a:pt x="853" y="171"/>
                  </a:lnTo>
                  <a:lnTo>
                    <a:pt x="974" y="122"/>
                  </a:lnTo>
                  <a:lnTo>
                    <a:pt x="1120" y="74"/>
                  </a:lnTo>
                  <a:lnTo>
                    <a:pt x="1291" y="25"/>
                  </a:lnTo>
                  <a:lnTo>
                    <a:pt x="1437" y="0"/>
                  </a:lnTo>
                  <a:lnTo>
                    <a:pt x="1608" y="0"/>
                  </a:lnTo>
                  <a:lnTo>
                    <a:pt x="1608" y="0"/>
                  </a:lnTo>
                  <a:lnTo>
                    <a:pt x="1778" y="0"/>
                  </a:lnTo>
                  <a:lnTo>
                    <a:pt x="1924" y="25"/>
                  </a:lnTo>
                  <a:lnTo>
                    <a:pt x="2095" y="74"/>
                  </a:lnTo>
                  <a:lnTo>
                    <a:pt x="2241" y="122"/>
                  </a:lnTo>
                  <a:lnTo>
                    <a:pt x="2363" y="171"/>
                  </a:lnTo>
                  <a:lnTo>
                    <a:pt x="2509" y="244"/>
                  </a:lnTo>
                  <a:lnTo>
                    <a:pt x="2630" y="341"/>
                  </a:lnTo>
                  <a:lnTo>
                    <a:pt x="2752" y="439"/>
                  </a:lnTo>
                  <a:lnTo>
                    <a:pt x="2850" y="561"/>
                  </a:lnTo>
                  <a:lnTo>
                    <a:pt x="2947" y="682"/>
                  </a:lnTo>
                  <a:lnTo>
                    <a:pt x="3020" y="829"/>
                  </a:lnTo>
                  <a:lnTo>
                    <a:pt x="3093" y="975"/>
                  </a:lnTo>
                  <a:lnTo>
                    <a:pt x="3142" y="1121"/>
                  </a:lnTo>
                  <a:lnTo>
                    <a:pt x="3191" y="1291"/>
                  </a:lnTo>
                  <a:lnTo>
                    <a:pt x="3215" y="1462"/>
                  </a:lnTo>
                  <a:lnTo>
                    <a:pt x="3215" y="1657"/>
                  </a:lnTo>
                  <a:lnTo>
                    <a:pt x="3215" y="1657"/>
                  </a:lnTo>
                  <a:lnTo>
                    <a:pt x="3215" y="1827"/>
                  </a:lnTo>
                  <a:lnTo>
                    <a:pt x="3191" y="2022"/>
                  </a:lnTo>
                  <a:lnTo>
                    <a:pt x="3142" y="2217"/>
                  </a:lnTo>
                  <a:lnTo>
                    <a:pt x="3093" y="2387"/>
                  </a:lnTo>
                  <a:lnTo>
                    <a:pt x="3020" y="2558"/>
                  </a:lnTo>
                  <a:lnTo>
                    <a:pt x="2947" y="2728"/>
                  </a:lnTo>
                  <a:lnTo>
                    <a:pt x="2850" y="2874"/>
                  </a:lnTo>
                  <a:lnTo>
                    <a:pt x="2752" y="3020"/>
                  </a:lnTo>
                  <a:lnTo>
                    <a:pt x="2630" y="3167"/>
                  </a:lnTo>
                  <a:lnTo>
                    <a:pt x="2509" y="3288"/>
                  </a:lnTo>
                  <a:lnTo>
                    <a:pt x="2363" y="3386"/>
                  </a:lnTo>
                  <a:lnTo>
                    <a:pt x="2241" y="3483"/>
                  </a:lnTo>
                  <a:lnTo>
                    <a:pt x="2095" y="3556"/>
                  </a:lnTo>
                  <a:lnTo>
                    <a:pt x="1924" y="3605"/>
                  </a:lnTo>
                  <a:lnTo>
                    <a:pt x="1778" y="3629"/>
                  </a:lnTo>
                  <a:lnTo>
                    <a:pt x="1608" y="3654"/>
                  </a:lnTo>
                  <a:lnTo>
                    <a:pt x="1608" y="3654"/>
                  </a:lnTo>
                  <a:lnTo>
                    <a:pt x="1437" y="3629"/>
                  </a:lnTo>
                  <a:lnTo>
                    <a:pt x="1291" y="3605"/>
                  </a:lnTo>
                  <a:lnTo>
                    <a:pt x="1120" y="3556"/>
                  </a:lnTo>
                  <a:lnTo>
                    <a:pt x="974" y="3483"/>
                  </a:lnTo>
                  <a:lnTo>
                    <a:pt x="853" y="3386"/>
                  </a:lnTo>
                  <a:lnTo>
                    <a:pt x="706" y="3288"/>
                  </a:lnTo>
                  <a:lnTo>
                    <a:pt x="585" y="3167"/>
                  </a:lnTo>
                  <a:lnTo>
                    <a:pt x="463" y="3020"/>
                  </a:lnTo>
                  <a:lnTo>
                    <a:pt x="365" y="2874"/>
                  </a:lnTo>
                  <a:lnTo>
                    <a:pt x="268" y="2728"/>
                  </a:lnTo>
                  <a:lnTo>
                    <a:pt x="195" y="2558"/>
                  </a:lnTo>
                  <a:lnTo>
                    <a:pt x="122" y="2387"/>
                  </a:lnTo>
                  <a:lnTo>
                    <a:pt x="73" y="2217"/>
                  </a:lnTo>
                  <a:lnTo>
                    <a:pt x="24" y="2022"/>
                  </a:lnTo>
                  <a:lnTo>
                    <a:pt x="0" y="1827"/>
                  </a:lnTo>
                  <a:lnTo>
                    <a:pt x="0" y="1657"/>
                  </a:lnTo>
                  <a:lnTo>
                    <a:pt x="0" y="1657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757;p41"/>
            <p:cNvSpPr/>
            <p:nvPr/>
          </p:nvSpPr>
          <p:spPr>
            <a:xfrm>
              <a:off x="4071800" y="2372825"/>
              <a:ext cx="172925" cy="400050"/>
            </a:xfrm>
            <a:custGeom>
              <a:avLst/>
              <a:gdLst/>
              <a:ahLst/>
              <a:cxnLst/>
              <a:rect l="l" t="t" r="r" b="b"/>
              <a:pathLst>
                <a:path w="6917" h="16002" fill="none" extrusionOk="0">
                  <a:moveTo>
                    <a:pt x="4189" y="0"/>
                  </a:moveTo>
                  <a:lnTo>
                    <a:pt x="4189" y="0"/>
                  </a:lnTo>
                  <a:lnTo>
                    <a:pt x="4019" y="98"/>
                  </a:lnTo>
                  <a:lnTo>
                    <a:pt x="3848" y="147"/>
                  </a:lnTo>
                  <a:lnTo>
                    <a:pt x="3653" y="195"/>
                  </a:lnTo>
                  <a:lnTo>
                    <a:pt x="3459" y="220"/>
                  </a:lnTo>
                  <a:lnTo>
                    <a:pt x="3459" y="220"/>
                  </a:lnTo>
                  <a:lnTo>
                    <a:pt x="3264" y="195"/>
                  </a:lnTo>
                  <a:lnTo>
                    <a:pt x="3069" y="147"/>
                  </a:lnTo>
                  <a:lnTo>
                    <a:pt x="2898" y="98"/>
                  </a:lnTo>
                  <a:lnTo>
                    <a:pt x="2728" y="0"/>
                  </a:lnTo>
                  <a:lnTo>
                    <a:pt x="2728" y="0"/>
                  </a:lnTo>
                  <a:lnTo>
                    <a:pt x="2533" y="49"/>
                  </a:lnTo>
                  <a:lnTo>
                    <a:pt x="2338" y="122"/>
                  </a:lnTo>
                  <a:lnTo>
                    <a:pt x="2168" y="195"/>
                  </a:lnTo>
                  <a:lnTo>
                    <a:pt x="2022" y="293"/>
                  </a:lnTo>
                  <a:lnTo>
                    <a:pt x="1705" y="488"/>
                  </a:lnTo>
                  <a:lnTo>
                    <a:pt x="1437" y="755"/>
                  </a:lnTo>
                  <a:lnTo>
                    <a:pt x="1169" y="1072"/>
                  </a:lnTo>
                  <a:lnTo>
                    <a:pt x="950" y="1413"/>
                  </a:lnTo>
                  <a:lnTo>
                    <a:pt x="755" y="1803"/>
                  </a:lnTo>
                  <a:lnTo>
                    <a:pt x="585" y="2217"/>
                  </a:lnTo>
                  <a:lnTo>
                    <a:pt x="439" y="2704"/>
                  </a:lnTo>
                  <a:lnTo>
                    <a:pt x="317" y="3191"/>
                  </a:lnTo>
                  <a:lnTo>
                    <a:pt x="219" y="3727"/>
                  </a:lnTo>
                  <a:lnTo>
                    <a:pt x="146" y="4311"/>
                  </a:lnTo>
                  <a:lnTo>
                    <a:pt x="73" y="4896"/>
                  </a:lnTo>
                  <a:lnTo>
                    <a:pt x="24" y="5529"/>
                  </a:lnTo>
                  <a:lnTo>
                    <a:pt x="0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4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4"/>
                  </a:lnTo>
                  <a:lnTo>
                    <a:pt x="244" y="7502"/>
                  </a:lnTo>
                  <a:lnTo>
                    <a:pt x="317" y="7575"/>
                  </a:lnTo>
                  <a:lnTo>
                    <a:pt x="414" y="7624"/>
                  </a:lnTo>
                  <a:lnTo>
                    <a:pt x="487" y="7624"/>
                  </a:lnTo>
                  <a:lnTo>
                    <a:pt x="487" y="7624"/>
                  </a:lnTo>
                  <a:lnTo>
                    <a:pt x="633" y="7624"/>
                  </a:lnTo>
                  <a:lnTo>
                    <a:pt x="731" y="7575"/>
                  </a:lnTo>
                  <a:lnTo>
                    <a:pt x="804" y="7502"/>
                  </a:lnTo>
                  <a:lnTo>
                    <a:pt x="877" y="7404"/>
                  </a:lnTo>
                  <a:lnTo>
                    <a:pt x="926" y="7307"/>
                  </a:lnTo>
                  <a:lnTo>
                    <a:pt x="950" y="7161"/>
                  </a:lnTo>
                  <a:lnTo>
                    <a:pt x="974" y="6869"/>
                  </a:lnTo>
                  <a:lnTo>
                    <a:pt x="974" y="6869"/>
                  </a:lnTo>
                  <a:lnTo>
                    <a:pt x="999" y="6503"/>
                  </a:lnTo>
                  <a:lnTo>
                    <a:pt x="1023" y="6089"/>
                  </a:lnTo>
                  <a:lnTo>
                    <a:pt x="1145" y="5091"/>
                  </a:lnTo>
                  <a:lnTo>
                    <a:pt x="1291" y="4092"/>
                  </a:lnTo>
                  <a:lnTo>
                    <a:pt x="1364" y="3654"/>
                  </a:lnTo>
                  <a:lnTo>
                    <a:pt x="1461" y="3288"/>
                  </a:lnTo>
                  <a:lnTo>
                    <a:pt x="1461" y="3288"/>
                  </a:lnTo>
                  <a:lnTo>
                    <a:pt x="1413" y="3094"/>
                  </a:lnTo>
                  <a:lnTo>
                    <a:pt x="1388" y="2899"/>
                  </a:lnTo>
                  <a:lnTo>
                    <a:pt x="1388" y="2704"/>
                  </a:lnTo>
                  <a:lnTo>
                    <a:pt x="1413" y="2533"/>
                  </a:lnTo>
                  <a:lnTo>
                    <a:pt x="1437" y="2387"/>
                  </a:lnTo>
                  <a:lnTo>
                    <a:pt x="1510" y="2241"/>
                  </a:lnTo>
                  <a:lnTo>
                    <a:pt x="1583" y="2119"/>
                  </a:lnTo>
                  <a:lnTo>
                    <a:pt x="1656" y="2046"/>
                  </a:lnTo>
                  <a:lnTo>
                    <a:pt x="1656" y="2046"/>
                  </a:lnTo>
                  <a:lnTo>
                    <a:pt x="1583" y="2144"/>
                  </a:lnTo>
                  <a:lnTo>
                    <a:pt x="1534" y="2290"/>
                  </a:lnTo>
                  <a:lnTo>
                    <a:pt x="1486" y="2485"/>
                  </a:lnTo>
                  <a:lnTo>
                    <a:pt x="1486" y="2680"/>
                  </a:lnTo>
                  <a:lnTo>
                    <a:pt x="1510" y="2874"/>
                  </a:lnTo>
                  <a:lnTo>
                    <a:pt x="1559" y="3069"/>
                  </a:lnTo>
                  <a:lnTo>
                    <a:pt x="1608" y="3167"/>
                  </a:lnTo>
                  <a:lnTo>
                    <a:pt x="1681" y="3264"/>
                  </a:lnTo>
                  <a:lnTo>
                    <a:pt x="1754" y="3337"/>
                  </a:lnTo>
                  <a:lnTo>
                    <a:pt x="1851" y="3410"/>
                  </a:lnTo>
                  <a:lnTo>
                    <a:pt x="1851" y="3410"/>
                  </a:lnTo>
                  <a:lnTo>
                    <a:pt x="1900" y="3775"/>
                  </a:lnTo>
                  <a:lnTo>
                    <a:pt x="1924" y="3970"/>
                  </a:lnTo>
                  <a:lnTo>
                    <a:pt x="1949" y="4190"/>
                  </a:lnTo>
                  <a:lnTo>
                    <a:pt x="1924" y="4433"/>
                  </a:lnTo>
                  <a:lnTo>
                    <a:pt x="1900" y="4725"/>
                  </a:lnTo>
                  <a:lnTo>
                    <a:pt x="1827" y="5018"/>
                  </a:lnTo>
                  <a:lnTo>
                    <a:pt x="1705" y="5383"/>
                  </a:lnTo>
                  <a:lnTo>
                    <a:pt x="1705" y="5383"/>
                  </a:lnTo>
                  <a:lnTo>
                    <a:pt x="1510" y="5894"/>
                  </a:lnTo>
                  <a:lnTo>
                    <a:pt x="1364" y="6381"/>
                  </a:lnTo>
                  <a:lnTo>
                    <a:pt x="1267" y="6820"/>
                  </a:lnTo>
                  <a:lnTo>
                    <a:pt x="1218" y="7210"/>
                  </a:lnTo>
                  <a:lnTo>
                    <a:pt x="1169" y="7599"/>
                  </a:lnTo>
                  <a:lnTo>
                    <a:pt x="1169" y="7989"/>
                  </a:lnTo>
                  <a:lnTo>
                    <a:pt x="1194" y="8793"/>
                  </a:lnTo>
                  <a:lnTo>
                    <a:pt x="1194" y="8793"/>
                  </a:lnTo>
                  <a:lnTo>
                    <a:pt x="1242" y="9962"/>
                  </a:lnTo>
                  <a:lnTo>
                    <a:pt x="1291" y="11131"/>
                  </a:lnTo>
                  <a:lnTo>
                    <a:pt x="1315" y="13201"/>
                  </a:lnTo>
                  <a:lnTo>
                    <a:pt x="1340" y="14686"/>
                  </a:lnTo>
                  <a:lnTo>
                    <a:pt x="1340" y="15271"/>
                  </a:lnTo>
                  <a:lnTo>
                    <a:pt x="1340" y="15271"/>
                  </a:lnTo>
                  <a:lnTo>
                    <a:pt x="1364" y="15490"/>
                  </a:lnTo>
                  <a:lnTo>
                    <a:pt x="1413" y="15661"/>
                  </a:lnTo>
                  <a:lnTo>
                    <a:pt x="1486" y="15782"/>
                  </a:lnTo>
                  <a:lnTo>
                    <a:pt x="1583" y="15880"/>
                  </a:lnTo>
                  <a:lnTo>
                    <a:pt x="1656" y="15953"/>
                  </a:lnTo>
                  <a:lnTo>
                    <a:pt x="1729" y="15977"/>
                  </a:lnTo>
                  <a:lnTo>
                    <a:pt x="1827" y="16002"/>
                  </a:lnTo>
                  <a:lnTo>
                    <a:pt x="1827" y="16002"/>
                  </a:lnTo>
                  <a:lnTo>
                    <a:pt x="1949" y="16002"/>
                  </a:lnTo>
                  <a:lnTo>
                    <a:pt x="2070" y="15953"/>
                  </a:lnTo>
                  <a:lnTo>
                    <a:pt x="2168" y="15904"/>
                  </a:lnTo>
                  <a:lnTo>
                    <a:pt x="2241" y="15831"/>
                  </a:lnTo>
                  <a:lnTo>
                    <a:pt x="2314" y="15758"/>
                  </a:lnTo>
                  <a:lnTo>
                    <a:pt x="2387" y="15636"/>
                  </a:lnTo>
                  <a:lnTo>
                    <a:pt x="2411" y="15490"/>
                  </a:lnTo>
                  <a:lnTo>
                    <a:pt x="2460" y="15344"/>
                  </a:lnTo>
                  <a:lnTo>
                    <a:pt x="3142" y="8525"/>
                  </a:lnTo>
                  <a:lnTo>
                    <a:pt x="3142" y="8525"/>
                  </a:lnTo>
                  <a:lnTo>
                    <a:pt x="3142" y="8427"/>
                  </a:lnTo>
                  <a:lnTo>
                    <a:pt x="3191" y="8257"/>
                  </a:lnTo>
                  <a:lnTo>
                    <a:pt x="3239" y="8159"/>
                  </a:lnTo>
                  <a:lnTo>
                    <a:pt x="3288" y="8062"/>
                  </a:lnTo>
                  <a:lnTo>
                    <a:pt x="3361" y="7989"/>
                  </a:lnTo>
                  <a:lnTo>
                    <a:pt x="3459" y="7965"/>
                  </a:lnTo>
                  <a:lnTo>
                    <a:pt x="3459" y="7965"/>
                  </a:lnTo>
                  <a:lnTo>
                    <a:pt x="3556" y="7989"/>
                  </a:lnTo>
                  <a:lnTo>
                    <a:pt x="3629" y="8062"/>
                  </a:lnTo>
                  <a:lnTo>
                    <a:pt x="3678" y="8159"/>
                  </a:lnTo>
                  <a:lnTo>
                    <a:pt x="3726" y="8257"/>
                  </a:lnTo>
                  <a:lnTo>
                    <a:pt x="3775" y="8427"/>
                  </a:lnTo>
                  <a:lnTo>
                    <a:pt x="3775" y="8525"/>
                  </a:lnTo>
                  <a:lnTo>
                    <a:pt x="4457" y="15344"/>
                  </a:lnTo>
                  <a:lnTo>
                    <a:pt x="4457" y="15344"/>
                  </a:lnTo>
                  <a:lnTo>
                    <a:pt x="4506" y="15490"/>
                  </a:lnTo>
                  <a:lnTo>
                    <a:pt x="4530" y="15636"/>
                  </a:lnTo>
                  <a:lnTo>
                    <a:pt x="4603" y="15758"/>
                  </a:lnTo>
                  <a:lnTo>
                    <a:pt x="4676" y="15831"/>
                  </a:lnTo>
                  <a:lnTo>
                    <a:pt x="4749" y="15904"/>
                  </a:lnTo>
                  <a:lnTo>
                    <a:pt x="4847" y="15953"/>
                  </a:lnTo>
                  <a:lnTo>
                    <a:pt x="4969" y="16002"/>
                  </a:lnTo>
                  <a:lnTo>
                    <a:pt x="5090" y="16002"/>
                  </a:lnTo>
                  <a:lnTo>
                    <a:pt x="5090" y="16002"/>
                  </a:lnTo>
                  <a:lnTo>
                    <a:pt x="5188" y="15977"/>
                  </a:lnTo>
                  <a:lnTo>
                    <a:pt x="5261" y="15953"/>
                  </a:lnTo>
                  <a:lnTo>
                    <a:pt x="5334" y="15880"/>
                  </a:lnTo>
                  <a:lnTo>
                    <a:pt x="5431" y="15782"/>
                  </a:lnTo>
                  <a:lnTo>
                    <a:pt x="5504" y="15661"/>
                  </a:lnTo>
                  <a:lnTo>
                    <a:pt x="5553" y="15490"/>
                  </a:lnTo>
                  <a:lnTo>
                    <a:pt x="5577" y="15271"/>
                  </a:lnTo>
                  <a:lnTo>
                    <a:pt x="5577" y="15271"/>
                  </a:lnTo>
                  <a:lnTo>
                    <a:pt x="5577" y="14686"/>
                  </a:lnTo>
                  <a:lnTo>
                    <a:pt x="5602" y="13201"/>
                  </a:lnTo>
                  <a:lnTo>
                    <a:pt x="5626" y="11131"/>
                  </a:lnTo>
                  <a:lnTo>
                    <a:pt x="5675" y="9962"/>
                  </a:lnTo>
                  <a:lnTo>
                    <a:pt x="5724" y="8793"/>
                  </a:lnTo>
                  <a:lnTo>
                    <a:pt x="5724" y="8793"/>
                  </a:lnTo>
                  <a:lnTo>
                    <a:pt x="5748" y="7989"/>
                  </a:lnTo>
                  <a:lnTo>
                    <a:pt x="5748" y="7599"/>
                  </a:lnTo>
                  <a:lnTo>
                    <a:pt x="5699" y="7210"/>
                  </a:lnTo>
                  <a:lnTo>
                    <a:pt x="5650" y="6820"/>
                  </a:lnTo>
                  <a:lnTo>
                    <a:pt x="5553" y="6381"/>
                  </a:lnTo>
                  <a:lnTo>
                    <a:pt x="5407" y="5894"/>
                  </a:lnTo>
                  <a:lnTo>
                    <a:pt x="5212" y="5383"/>
                  </a:lnTo>
                  <a:lnTo>
                    <a:pt x="5212" y="5383"/>
                  </a:lnTo>
                  <a:lnTo>
                    <a:pt x="5090" y="5018"/>
                  </a:lnTo>
                  <a:lnTo>
                    <a:pt x="5017" y="4725"/>
                  </a:lnTo>
                  <a:lnTo>
                    <a:pt x="4993" y="4433"/>
                  </a:lnTo>
                  <a:lnTo>
                    <a:pt x="4969" y="4190"/>
                  </a:lnTo>
                  <a:lnTo>
                    <a:pt x="4993" y="3970"/>
                  </a:lnTo>
                  <a:lnTo>
                    <a:pt x="5017" y="3775"/>
                  </a:lnTo>
                  <a:lnTo>
                    <a:pt x="5066" y="3410"/>
                  </a:lnTo>
                  <a:lnTo>
                    <a:pt x="5066" y="3410"/>
                  </a:lnTo>
                  <a:lnTo>
                    <a:pt x="5163" y="3337"/>
                  </a:lnTo>
                  <a:lnTo>
                    <a:pt x="5236" y="3264"/>
                  </a:lnTo>
                  <a:lnTo>
                    <a:pt x="5310" y="3167"/>
                  </a:lnTo>
                  <a:lnTo>
                    <a:pt x="5358" y="3069"/>
                  </a:lnTo>
                  <a:lnTo>
                    <a:pt x="5407" y="2874"/>
                  </a:lnTo>
                  <a:lnTo>
                    <a:pt x="5431" y="2680"/>
                  </a:lnTo>
                  <a:lnTo>
                    <a:pt x="5431" y="2485"/>
                  </a:lnTo>
                  <a:lnTo>
                    <a:pt x="5383" y="2290"/>
                  </a:lnTo>
                  <a:lnTo>
                    <a:pt x="5334" y="2144"/>
                  </a:lnTo>
                  <a:lnTo>
                    <a:pt x="5261" y="2046"/>
                  </a:lnTo>
                  <a:lnTo>
                    <a:pt x="5261" y="2046"/>
                  </a:lnTo>
                  <a:lnTo>
                    <a:pt x="5334" y="2119"/>
                  </a:lnTo>
                  <a:lnTo>
                    <a:pt x="5407" y="2241"/>
                  </a:lnTo>
                  <a:lnTo>
                    <a:pt x="5480" y="2387"/>
                  </a:lnTo>
                  <a:lnTo>
                    <a:pt x="5504" y="2533"/>
                  </a:lnTo>
                  <a:lnTo>
                    <a:pt x="5529" y="2704"/>
                  </a:lnTo>
                  <a:lnTo>
                    <a:pt x="5529" y="2899"/>
                  </a:lnTo>
                  <a:lnTo>
                    <a:pt x="5504" y="3094"/>
                  </a:lnTo>
                  <a:lnTo>
                    <a:pt x="5456" y="3288"/>
                  </a:lnTo>
                  <a:lnTo>
                    <a:pt x="5456" y="3288"/>
                  </a:lnTo>
                  <a:lnTo>
                    <a:pt x="5553" y="3654"/>
                  </a:lnTo>
                  <a:lnTo>
                    <a:pt x="5626" y="4092"/>
                  </a:lnTo>
                  <a:lnTo>
                    <a:pt x="5772" y="5091"/>
                  </a:lnTo>
                  <a:lnTo>
                    <a:pt x="5894" y="6089"/>
                  </a:lnTo>
                  <a:lnTo>
                    <a:pt x="5918" y="6503"/>
                  </a:lnTo>
                  <a:lnTo>
                    <a:pt x="5943" y="6869"/>
                  </a:lnTo>
                  <a:lnTo>
                    <a:pt x="5943" y="6869"/>
                  </a:lnTo>
                  <a:lnTo>
                    <a:pt x="5967" y="7161"/>
                  </a:lnTo>
                  <a:lnTo>
                    <a:pt x="5991" y="7307"/>
                  </a:lnTo>
                  <a:lnTo>
                    <a:pt x="6040" y="7404"/>
                  </a:lnTo>
                  <a:lnTo>
                    <a:pt x="6113" y="7502"/>
                  </a:lnTo>
                  <a:lnTo>
                    <a:pt x="6186" y="7575"/>
                  </a:lnTo>
                  <a:lnTo>
                    <a:pt x="6284" y="7624"/>
                  </a:lnTo>
                  <a:lnTo>
                    <a:pt x="6430" y="7624"/>
                  </a:lnTo>
                  <a:lnTo>
                    <a:pt x="6430" y="7624"/>
                  </a:lnTo>
                  <a:lnTo>
                    <a:pt x="6503" y="7624"/>
                  </a:lnTo>
                  <a:lnTo>
                    <a:pt x="6600" y="7575"/>
                  </a:lnTo>
                  <a:lnTo>
                    <a:pt x="6673" y="7502"/>
                  </a:lnTo>
                  <a:lnTo>
                    <a:pt x="6746" y="7404"/>
                  </a:lnTo>
                  <a:lnTo>
                    <a:pt x="6820" y="7307"/>
                  </a:lnTo>
                  <a:lnTo>
                    <a:pt x="6868" y="7161"/>
                  </a:lnTo>
                  <a:lnTo>
                    <a:pt x="6893" y="7015"/>
                  </a:lnTo>
                  <a:lnTo>
                    <a:pt x="6917" y="6869"/>
                  </a:lnTo>
                  <a:lnTo>
                    <a:pt x="6917" y="6869"/>
                  </a:lnTo>
                  <a:lnTo>
                    <a:pt x="6917" y="6187"/>
                  </a:lnTo>
                  <a:lnTo>
                    <a:pt x="6893" y="5529"/>
                  </a:lnTo>
                  <a:lnTo>
                    <a:pt x="6844" y="4896"/>
                  </a:lnTo>
                  <a:lnTo>
                    <a:pt x="6771" y="4311"/>
                  </a:lnTo>
                  <a:lnTo>
                    <a:pt x="6698" y="3727"/>
                  </a:lnTo>
                  <a:lnTo>
                    <a:pt x="6600" y="3191"/>
                  </a:lnTo>
                  <a:lnTo>
                    <a:pt x="6479" y="2704"/>
                  </a:lnTo>
                  <a:lnTo>
                    <a:pt x="6332" y="2217"/>
                  </a:lnTo>
                  <a:lnTo>
                    <a:pt x="6162" y="1803"/>
                  </a:lnTo>
                  <a:lnTo>
                    <a:pt x="5967" y="1413"/>
                  </a:lnTo>
                  <a:lnTo>
                    <a:pt x="5748" y="1072"/>
                  </a:lnTo>
                  <a:lnTo>
                    <a:pt x="5480" y="755"/>
                  </a:lnTo>
                  <a:lnTo>
                    <a:pt x="5212" y="488"/>
                  </a:lnTo>
                  <a:lnTo>
                    <a:pt x="4895" y="293"/>
                  </a:lnTo>
                  <a:lnTo>
                    <a:pt x="4749" y="195"/>
                  </a:lnTo>
                  <a:lnTo>
                    <a:pt x="4579" y="122"/>
                  </a:lnTo>
                  <a:lnTo>
                    <a:pt x="4384" y="49"/>
                  </a:lnTo>
                  <a:lnTo>
                    <a:pt x="4189" y="0"/>
                  </a:lnTo>
                  <a:lnTo>
                    <a:pt x="4189" y="0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96" name="Google Shape;758;p41"/>
          <p:cNvSpPr/>
          <p:nvPr/>
        </p:nvSpPr>
        <p:spPr>
          <a:xfrm>
            <a:off x="10259377" y="2228043"/>
            <a:ext cx="266441" cy="280911"/>
          </a:xfrm>
          <a:custGeom>
            <a:avLst/>
            <a:gdLst/>
            <a:ahLst/>
            <a:cxnLst/>
            <a:rect l="l" t="t" r="r" b="b"/>
            <a:pathLst>
              <a:path w="15247" h="16075" fill="none" extrusionOk="0">
                <a:moveTo>
                  <a:pt x="9401" y="10717"/>
                </a:moveTo>
                <a:lnTo>
                  <a:pt x="9401" y="10717"/>
                </a:lnTo>
                <a:lnTo>
                  <a:pt x="9085" y="10692"/>
                </a:lnTo>
                <a:lnTo>
                  <a:pt x="9085" y="9596"/>
                </a:lnTo>
                <a:lnTo>
                  <a:pt x="9085" y="9596"/>
                </a:lnTo>
                <a:lnTo>
                  <a:pt x="9401" y="9377"/>
                </a:lnTo>
                <a:lnTo>
                  <a:pt x="9718" y="9133"/>
                </a:lnTo>
                <a:lnTo>
                  <a:pt x="10010" y="8866"/>
                </a:lnTo>
                <a:lnTo>
                  <a:pt x="10302" y="8573"/>
                </a:lnTo>
                <a:lnTo>
                  <a:pt x="10546" y="8232"/>
                </a:lnTo>
                <a:lnTo>
                  <a:pt x="10765" y="7867"/>
                </a:lnTo>
                <a:lnTo>
                  <a:pt x="10984" y="7502"/>
                </a:lnTo>
                <a:lnTo>
                  <a:pt x="11155" y="7088"/>
                </a:lnTo>
                <a:lnTo>
                  <a:pt x="11155" y="7088"/>
                </a:lnTo>
                <a:lnTo>
                  <a:pt x="11228" y="7112"/>
                </a:lnTo>
                <a:lnTo>
                  <a:pt x="11228" y="7112"/>
                </a:lnTo>
                <a:lnTo>
                  <a:pt x="11374" y="7112"/>
                </a:lnTo>
                <a:lnTo>
                  <a:pt x="11496" y="7039"/>
                </a:lnTo>
                <a:lnTo>
                  <a:pt x="11617" y="6942"/>
                </a:lnTo>
                <a:lnTo>
                  <a:pt x="11715" y="6771"/>
                </a:lnTo>
                <a:lnTo>
                  <a:pt x="11812" y="6601"/>
                </a:lnTo>
                <a:lnTo>
                  <a:pt x="11910" y="6381"/>
                </a:lnTo>
                <a:lnTo>
                  <a:pt x="11958" y="6138"/>
                </a:lnTo>
                <a:lnTo>
                  <a:pt x="12007" y="5870"/>
                </a:lnTo>
                <a:lnTo>
                  <a:pt x="12007" y="5870"/>
                </a:lnTo>
                <a:lnTo>
                  <a:pt x="12031" y="5626"/>
                </a:lnTo>
                <a:lnTo>
                  <a:pt x="12007" y="5383"/>
                </a:lnTo>
                <a:lnTo>
                  <a:pt x="11983" y="5188"/>
                </a:lnTo>
                <a:lnTo>
                  <a:pt x="11934" y="4993"/>
                </a:lnTo>
                <a:lnTo>
                  <a:pt x="11885" y="4823"/>
                </a:lnTo>
                <a:lnTo>
                  <a:pt x="11812" y="4677"/>
                </a:lnTo>
                <a:lnTo>
                  <a:pt x="11715" y="4579"/>
                </a:lnTo>
                <a:lnTo>
                  <a:pt x="11593" y="4506"/>
                </a:lnTo>
                <a:lnTo>
                  <a:pt x="11593" y="4506"/>
                </a:lnTo>
                <a:lnTo>
                  <a:pt x="11666" y="4141"/>
                </a:lnTo>
                <a:lnTo>
                  <a:pt x="11690" y="3800"/>
                </a:lnTo>
                <a:lnTo>
                  <a:pt x="11690" y="3483"/>
                </a:lnTo>
                <a:lnTo>
                  <a:pt x="11690" y="3191"/>
                </a:lnTo>
                <a:lnTo>
                  <a:pt x="11666" y="2899"/>
                </a:lnTo>
                <a:lnTo>
                  <a:pt x="11617" y="2631"/>
                </a:lnTo>
                <a:lnTo>
                  <a:pt x="11544" y="2387"/>
                </a:lnTo>
                <a:lnTo>
                  <a:pt x="11471" y="2144"/>
                </a:lnTo>
                <a:lnTo>
                  <a:pt x="11374" y="1924"/>
                </a:lnTo>
                <a:lnTo>
                  <a:pt x="11276" y="1705"/>
                </a:lnTo>
                <a:lnTo>
                  <a:pt x="11155" y="1510"/>
                </a:lnTo>
                <a:lnTo>
                  <a:pt x="11009" y="1340"/>
                </a:lnTo>
                <a:lnTo>
                  <a:pt x="10862" y="1169"/>
                </a:lnTo>
                <a:lnTo>
                  <a:pt x="10716" y="1023"/>
                </a:lnTo>
                <a:lnTo>
                  <a:pt x="10400" y="755"/>
                </a:lnTo>
                <a:lnTo>
                  <a:pt x="10034" y="561"/>
                </a:lnTo>
                <a:lnTo>
                  <a:pt x="9669" y="366"/>
                </a:lnTo>
                <a:lnTo>
                  <a:pt x="9304" y="244"/>
                </a:lnTo>
                <a:lnTo>
                  <a:pt x="8938" y="146"/>
                </a:lnTo>
                <a:lnTo>
                  <a:pt x="8573" y="73"/>
                </a:lnTo>
                <a:lnTo>
                  <a:pt x="8232" y="25"/>
                </a:lnTo>
                <a:lnTo>
                  <a:pt x="7915" y="0"/>
                </a:lnTo>
                <a:lnTo>
                  <a:pt x="7623" y="0"/>
                </a:lnTo>
                <a:lnTo>
                  <a:pt x="7623" y="0"/>
                </a:lnTo>
                <a:lnTo>
                  <a:pt x="7282" y="25"/>
                </a:lnTo>
                <a:lnTo>
                  <a:pt x="6990" y="98"/>
                </a:lnTo>
                <a:lnTo>
                  <a:pt x="6746" y="171"/>
                </a:lnTo>
                <a:lnTo>
                  <a:pt x="6527" y="293"/>
                </a:lnTo>
                <a:lnTo>
                  <a:pt x="6332" y="390"/>
                </a:lnTo>
                <a:lnTo>
                  <a:pt x="6186" y="536"/>
                </a:lnTo>
                <a:lnTo>
                  <a:pt x="6040" y="658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553" y="853"/>
                </a:lnTo>
                <a:lnTo>
                  <a:pt x="5188" y="975"/>
                </a:lnTo>
                <a:lnTo>
                  <a:pt x="4871" y="1145"/>
                </a:lnTo>
                <a:lnTo>
                  <a:pt x="4603" y="1316"/>
                </a:lnTo>
                <a:lnTo>
                  <a:pt x="4360" y="1535"/>
                </a:lnTo>
                <a:lnTo>
                  <a:pt x="4165" y="1754"/>
                </a:lnTo>
                <a:lnTo>
                  <a:pt x="4019" y="2022"/>
                </a:lnTo>
                <a:lnTo>
                  <a:pt x="3897" y="2290"/>
                </a:lnTo>
                <a:lnTo>
                  <a:pt x="3799" y="2558"/>
                </a:lnTo>
                <a:lnTo>
                  <a:pt x="3726" y="2826"/>
                </a:lnTo>
                <a:lnTo>
                  <a:pt x="3678" y="3118"/>
                </a:lnTo>
                <a:lnTo>
                  <a:pt x="3629" y="3410"/>
                </a:lnTo>
                <a:lnTo>
                  <a:pt x="3629" y="3702"/>
                </a:lnTo>
                <a:lnTo>
                  <a:pt x="3629" y="3970"/>
                </a:lnTo>
                <a:lnTo>
                  <a:pt x="3678" y="4482"/>
                </a:lnTo>
                <a:lnTo>
                  <a:pt x="3678" y="4482"/>
                </a:lnTo>
                <a:lnTo>
                  <a:pt x="3678" y="4506"/>
                </a:lnTo>
                <a:lnTo>
                  <a:pt x="3678" y="4506"/>
                </a:lnTo>
                <a:lnTo>
                  <a:pt x="3556" y="4555"/>
                </a:lnTo>
                <a:lnTo>
                  <a:pt x="3459" y="4652"/>
                </a:lnTo>
                <a:lnTo>
                  <a:pt x="3385" y="4798"/>
                </a:lnTo>
                <a:lnTo>
                  <a:pt x="3312" y="4969"/>
                </a:lnTo>
                <a:lnTo>
                  <a:pt x="3264" y="5164"/>
                </a:lnTo>
                <a:lnTo>
                  <a:pt x="3239" y="5383"/>
                </a:lnTo>
                <a:lnTo>
                  <a:pt x="3215" y="5626"/>
                </a:lnTo>
                <a:lnTo>
                  <a:pt x="3239" y="5870"/>
                </a:lnTo>
                <a:lnTo>
                  <a:pt x="3239" y="5870"/>
                </a:lnTo>
                <a:lnTo>
                  <a:pt x="3288" y="6138"/>
                </a:lnTo>
                <a:lnTo>
                  <a:pt x="3337" y="6381"/>
                </a:lnTo>
                <a:lnTo>
                  <a:pt x="3434" y="6601"/>
                </a:lnTo>
                <a:lnTo>
                  <a:pt x="3532" y="6771"/>
                </a:lnTo>
                <a:lnTo>
                  <a:pt x="3629" y="6942"/>
                </a:lnTo>
                <a:lnTo>
                  <a:pt x="3751" y="7039"/>
                </a:lnTo>
                <a:lnTo>
                  <a:pt x="3873" y="7112"/>
                </a:lnTo>
                <a:lnTo>
                  <a:pt x="4019" y="7112"/>
                </a:lnTo>
                <a:lnTo>
                  <a:pt x="4019" y="7112"/>
                </a:lnTo>
                <a:lnTo>
                  <a:pt x="4092" y="7088"/>
                </a:lnTo>
                <a:lnTo>
                  <a:pt x="4092" y="7088"/>
                </a:lnTo>
                <a:lnTo>
                  <a:pt x="4262" y="7502"/>
                </a:lnTo>
                <a:lnTo>
                  <a:pt x="4481" y="7867"/>
                </a:lnTo>
                <a:lnTo>
                  <a:pt x="4701" y="8232"/>
                </a:lnTo>
                <a:lnTo>
                  <a:pt x="4969" y="8573"/>
                </a:lnTo>
                <a:lnTo>
                  <a:pt x="5236" y="8866"/>
                </a:lnTo>
                <a:lnTo>
                  <a:pt x="5529" y="9133"/>
                </a:lnTo>
                <a:lnTo>
                  <a:pt x="5845" y="9377"/>
                </a:lnTo>
                <a:lnTo>
                  <a:pt x="6162" y="9596"/>
                </a:lnTo>
                <a:lnTo>
                  <a:pt x="6162" y="10668"/>
                </a:lnTo>
                <a:lnTo>
                  <a:pt x="6162" y="10668"/>
                </a:lnTo>
                <a:lnTo>
                  <a:pt x="5650" y="10717"/>
                </a:lnTo>
                <a:lnTo>
                  <a:pt x="5650" y="10717"/>
                </a:lnTo>
                <a:lnTo>
                  <a:pt x="5066" y="10814"/>
                </a:lnTo>
                <a:lnTo>
                  <a:pt x="4506" y="10936"/>
                </a:lnTo>
                <a:lnTo>
                  <a:pt x="3946" y="11058"/>
                </a:lnTo>
                <a:lnTo>
                  <a:pt x="3410" y="11228"/>
                </a:lnTo>
                <a:lnTo>
                  <a:pt x="2923" y="11423"/>
                </a:lnTo>
                <a:lnTo>
                  <a:pt x="2460" y="11642"/>
                </a:lnTo>
                <a:lnTo>
                  <a:pt x="2022" y="11886"/>
                </a:lnTo>
                <a:lnTo>
                  <a:pt x="1632" y="12153"/>
                </a:lnTo>
                <a:lnTo>
                  <a:pt x="1267" y="12421"/>
                </a:lnTo>
                <a:lnTo>
                  <a:pt x="950" y="12738"/>
                </a:lnTo>
                <a:lnTo>
                  <a:pt x="682" y="13079"/>
                </a:lnTo>
                <a:lnTo>
                  <a:pt x="439" y="13420"/>
                </a:lnTo>
                <a:lnTo>
                  <a:pt x="268" y="13810"/>
                </a:lnTo>
                <a:lnTo>
                  <a:pt x="122" y="14199"/>
                </a:lnTo>
                <a:lnTo>
                  <a:pt x="49" y="14638"/>
                </a:lnTo>
                <a:lnTo>
                  <a:pt x="0" y="15076"/>
                </a:lnTo>
                <a:lnTo>
                  <a:pt x="0" y="15076"/>
                </a:lnTo>
                <a:lnTo>
                  <a:pt x="49" y="15125"/>
                </a:lnTo>
                <a:lnTo>
                  <a:pt x="244" y="15222"/>
                </a:lnTo>
                <a:lnTo>
                  <a:pt x="414" y="15295"/>
                </a:lnTo>
                <a:lnTo>
                  <a:pt x="633" y="15393"/>
                </a:lnTo>
                <a:lnTo>
                  <a:pt x="901" y="15490"/>
                </a:lnTo>
                <a:lnTo>
                  <a:pt x="1267" y="15563"/>
                </a:lnTo>
                <a:lnTo>
                  <a:pt x="1705" y="15661"/>
                </a:lnTo>
                <a:lnTo>
                  <a:pt x="2216" y="15758"/>
                </a:lnTo>
                <a:lnTo>
                  <a:pt x="2825" y="15831"/>
                </a:lnTo>
                <a:lnTo>
                  <a:pt x="3556" y="15928"/>
                </a:lnTo>
                <a:lnTo>
                  <a:pt x="4384" y="15977"/>
                </a:lnTo>
                <a:lnTo>
                  <a:pt x="5309" y="16026"/>
                </a:lnTo>
                <a:lnTo>
                  <a:pt x="6381" y="16050"/>
                </a:lnTo>
                <a:lnTo>
                  <a:pt x="7599" y="16075"/>
                </a:lnTo>
                <a:lnTo>
                  <a:pt x="7599" y="16075"/>
                </a:lnTo>
                <a:lnTo>
                  <a:pt x="8792" y="16050"/>
                </a:lnTo>
                <a:lnTo>
                  <a:pt x="9864" y="16026"/>
                </a:lnTo>
                <a:lnTo>
                  <a:pt x="10814" y="15977"/>
                </a:lnTo>
                <a:lnTo>
                  <a:pt x="11642" y="15928"/>
                </a:lnTo>
                <a:lnTo>
                  <a:pt x="12372" y="15831"/>
                </a:lnTo>
                <a:lnTo>
                  <a:pt x="12981" y="15758"/>
                </a:lnTo>
                <a:lnTo>
                  <a:pt x="13517" y="15661"/>
                </a:lnTo>
                <a:lnTo>
                  <a:pt x="13955" y="15563"/>
                </a:lnTo>
                <a:lnTo>
                  <a:pt x="14321" y="15490"/>
                </a:lnTo>
                <a:lnTo>
                  <a:pt x="14613" y="15393"/>
                </a:lnTo>
                <a:lnTo>
                  <a:pt x="14832" y="15295"/>
                </a:lnTo>
                <a:lnTo>
                  <a:pt x="15003" y="15222"/>
                </a:lnTo>
                <a:lnTo>
                  <a:pt x="15173" y="15125"/>
                </a:lnTo>
                <a:lnTo>
                  <a:pt x="15246" y="15076"/>
                </a:lnTo>
                <a:lnTo>
                  <a:pt x="15246" y="15076"/>
                </a:lnTo>
                <a:lnTo>
                  <a:pt x="15198" y="14613"/>
                </a:lnTo>
                <a:lnTo>
                  <a:pt x="15125" y="14175"/>
                </a:lnTo>
                <a:lnTo>
                  <a:pt x="15003" y="13761"/>
                </a:lnTo>
                <a:lnTo>
                  <a:pt x="14832" y="13371"/>
                </a:lnTo>
                <a:lnTo>
                  <a:pt x="14589" y="13006"/>
                </a:lnTo>
                <a:lnTo>
                  <a:pt x="14321" y="12665"/>
                </a:lnTo>
                <a:lnTo>
                  <a:pt x="14004" y="12373"/>
                </a:lnTo>
                <a:lnTo>
                  <a:pt x="13639" y="12080"/>
                </a:lnTo>
                <a:lnTo>
                  <a:pt x="13249" y="11813"/>
                </a:lnTo>
                <a:lnTo>
                  <a:pt x="12811" y="11593"/>
                </a:lnTo>
                <a:lnTo>
                  <a:pt x="12324" y="11374"/>
                </a:lnTo>
                <a:lnTo>
                  <a:pt x="11812" y="11204"/>
                </a:lnTo>
                <a:lnTo>
                  <a:pt x="11252" y="11033"/>
                </a:lnTo>
                <a:lnTo>
                  <a:pt x="10668" y="10911"/>
                </a:lnTo>
                <a:lnTo>
                  <a:pt x="10034" y="10790"/>
                </a:lnTo>
                <a:lnTo>
                  <a:pt x="9401" y="10717"/>
                </a:lnTo>
                <a:lnTo>
                  <a:pt x="9401" y="10717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12175" cap="rnd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97" name="Google Shape;759;p41"/>
          <p:cNvGrpSpPr/>
          <p:nvPr/>
        </p:nvGrpSpPr>
        <p:grpSpPr>
          <a:xfrm>
            <a:off x="10720916" y="2233037"/>
            <a:ext cx="287726" cy="270705"/>
            <a:chOff x="5972700" y="2330200"/>
            <a:chExt cx="411625" cy="387275"/>
          </a:xfrm>
          <a:solidFill>
            <a:schemeClr val="bg1">
              <a:lumMod val="50000"/>
            </a:schemeClr>
          </a:solidFill>
        </p:grpSpPr>
        <p:sp>
          <p:nvSpPr>
            <p:cNvPr id="698" name="Google Shape;760;p41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761;p41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0" name="Google Shape;762;p41"/>
          <p:cNvGrpSpPr/>
          <p:nvPr/>
        </p:nvGrpSpPr>
        <p:grpSpPr>
          <a:xfrm>
            <a:off x="7057754" y="2672253"/>
            <a:ext cx="91097" cy="331990"/>
            <a:chOff x="732125" y="2958550"/>
            <a:chExt cx="130325" cy="474950"/>
          </a:xfrm>
          <a:solidFill>
            <a:schemeClr val="bg1">
              <a:lumMod val="50000"/>
            </a:schemeClr>
          </a:solidFill>
        </p:grpSpPr>
        <p:sp>
          <p:nvSpPr>
            <p:cNvPr id="701" name="Google Shape;763;p41"/>
            <p:cNvSpPr/>
            <p:nvPr/>
          </p:nvSpPr>
          <p:spPr>
            <a:xfrm>
              <a:off x="732125" y="2958550"/>
              <a:ext cx="130325" cy="474950"/>
            </a:xfrm>
            <a:custGeom>
              <a:avLst/>
              <a:gdLst/>
              <a:ahLst/>
              <a:cxnLst/>
              <a:rect l="l" t="t" r="r" b="b"/>
              <a:pathLst>
                <a:path w="5213" h="18998" fill="none" extrusionOk="0">
                  <a:moveTo>
                    <a:pt x="4336" y="14443"/>
                  </a:moveTo>
                  <a:lnTo>
                    <a:pt x="4336" y="1754"/>
                  </a:lnTo>
                  <a:lnTo>
                    <a:pt x="4336" y="1754"/>
                  </a:lnTo>
                  <a:lnTo>
                    <a:pt x="4336" y="1584"/>
                  </a:lnTo>
                  <a:lnTo>
                    <a:pt x="4311" y="1389"/>
                  </a:lnTo>
                  <a:lnTo>
                    <a:pt x="4262" y="1243"/>
                  </a:lnTo>
                  <a:lnTo>
                    <a:pt x="4214" y="1073"/>
                  </a:lnTo>
                  <a:lnTo>
                    <a:pt x="4141" y="926"/>
                  </a:lnTo>
                  <a:lnTo>
                    <a:pt x="4043" y="780"/>
                  </a:lnTo>
                  <a:lnTo>
                    <a:pt x="3946" y="634"/>
                  </a:lnTo>
                  <a:lnTo>
                    <a:pt x="3824" y="512"/>
                  </a:lnTo>
                  <a:lnTo>
                    <a:pt x="3702" y="415"/>
                  </a:lnTo>
                  <a:lnTo>
                    <a:pt x="3580" y="318"/>
                  </a:lnTo>
                  <a:lnTo>
                    <a:pt x="3434" y="220"/>
                  </a:lnTo>
                  <a:lnTo>
                    <a:pt x="3288" y="147"/>
                  </a:lnTo>
                  <a:lnTo>
                    <a:pt x="3118" y="98"/>
                  </a:lnTo>
                  <a:lnTo>
                    <a:pt x="2947" y="50"/>
                  </a:lnTo>
                  <a:lnTo>
                    <a:pt x="2777" y="25"/>
                  </a:lnTo>
                  <a:lnTo>
                    <a:pt x="2606" y="1"/>
                  </a:lnTo>
                  <a:lnTo>
                    <a:pt x="2606" y="1"/>
                  </a:lnTo>
                  <a:lnTo>
                    <a:pt x="2436" y="25"/>
                  </a:lnTo>
                  <a:lnTo>
                    <a:pt x="2265" y="50"/>
                  </a:lnTo>
                  <a:lnTo>
                    <a:pt x="2095" y="98"/>
                  </a:lnTo>
                  <a:lnTo>
                    <a:pt x="1924" y="147"/>
                  </a:lnTo>
                  <a:lnTo>
                    <a:pt x="1778" y="220"/>
                  </a:lnTo>
                  <a:lnTo>
                    <a:pt x="1632" y="318"/>
                  </a:lnTo>
                  <a:lnTo>
                    <a:pt x="1510" y="415"/>
                  </a:lnTo>
                  <a:lnTo>
                    <a:pt x="1389" y="512"/>
                  </a:lnTo>
                  <a:lnTo>
                    <a:pt x="1267" y="634"/>
                  </a:lnTo>
                  <a:lnTo>
                    <a:pt x="1169" y="780"/>
                  </a:lnTo>
                  <a:lnTo>
                    <a:pt x="1072" y="926"/>
                  </a:lnTo>
                  <a:lnTo>
                    <a:pt x="999" y="1073"/>
                  </a:lnTo>
                  <a:lnTo>
                    <a:pt x="950" y="1243"/>
                  </a:lnTo>
                  <a:lnTo>
                    <a:pt x="901" y="1389"/>
                  </a:lnTo>
                  <a:lnTo>
                    <a:pt x="877" y="1584"/>
                  </a:lnTo>
                  <a:lnTo>
                    <a:pt x="877" y="1754"/>
                  </a:lnTo>
                  <a:lnTo>
                    <a:pt x="877" y="14443"/>
                  </a:lnTo>
                  <a:lnTo>
                    <a:pt x="877" y="14443"/>
                  </a:lnTo>
                  <a:lnTo>
                    <a:pt x="682" y="14638"/>
                  </a:lnTo>
                  <a:lnTo>
                    <a:pt x="512" y="14833"/>
                  </a:lnTo>
                  <a:lnTo>
                    <a:pt x="366" y="15052"/>
                  </a:lnTo>
                  <a:lnTo>
                    <a:pt x="244" y="15296"/>
                  </a:lnTo>
                  <a:lnTo>
                    <a:pt x="146" y="15564"/>
                  </a:lnTo>
                  <a:lnTo>
                    <a:pt x="73" y="15832"/>
                  </a:lnTo>
                  <a:lnTo>
                    <a:pt x="25" y="16100"/>
                  </a:lnTo>
                  <a:lnTo>
                    <a:pt x="0" y="16392"/>
                  </a:lnTo>
                  <a:lnTo>
                    <a:pt x="0" y="16392"/>
                  </a:lnTo>
                  <a:lnTo>
                    <a:pt x="25" y="16635"/>
                  </a:lnTo>
                  <a:lnTo>
                    <a:pt x="49" y="16903"/>
                  </a:lnTo>
                  <a:lnTo>
                    <a:pt x="122" y="17147"/>
                  </a:lnTo>
                  <a:lnTo>
                    <a:pt x="195" y="17390"/>
                  </a:lnTo>
                  <a:lnTo>
                    <a:pt x="317" y="17634"/>
                  </a:lnTo>
                  <a:lnTo>
                    <a:pt x="439" y="17829"/>
                  </a:lnTo>
                  <a:lnTo>
                    <a:pt x="609" y="18048"/>
                  </a:lnTo>
                  <a:lnTo>
                    <a:pt x="755" y="18218"/>
                  </a:lnTo>
                  <a:lnTo>
                    <a:pt x="950" y="18389"/>
                  </a:lnTo>
                  <a:lnTo>
                    <a:pt x="1145" y="18535"/>
                  </a:lnTo>
                  <a:lnTo>
                    <a:pt x="1364" y="18681"/>
                  </a:lnTo>
                  <a:lnTo>
                    <a:pt x="1583" y="18779"/>
                  </a:lnTo>
                  <a:lnTo>
                    <a:pt x="1827" y="18876"/>
                  </a:lnTo>
                  <a:lnTo>
                    <a:pt x="2070" y="18925"/>
                  </a:lnTo>
                  <a:lnTo>
                    <a:pt x="2338" y="18973"/>
                  </a:lnTo>
                  <a:lnTo>
                    <a:pt x="2606" y="18998"/>
                  </a:lnTo>
                  <a:lnTo>
                    <a:pt x="2606" y="18998"/>
                  </a:lnTo>
                  <a:lnTo>
                    <a:pt x="2874" y="18973"/>
                  </a:lnTo>
                  <a:lnTo>
                    <a:pt x="3142" y="18925"/>
                  </a:lnTo>
                  <a:lnTo>
                    <a:pt x="3386" y="18876"/>
                  </a:lnTo>
                  <a:lnTo>
                    <a:pt x="3629" y="18779"/>
                  </a:lnTo>
                  <a:lnTo>
                    <a:pt x="3848" y="18681"/>
                  </a:lnTo>
                  <a:lnTo>
                    <a:pt x="4068" y="18535"/>
                  </a:lnTo>
                  <a:lnTo>
                    <a:pt x="4262" y="18389"/>
                  </a:lnTo>
                  <a:lnTo>
                    <a:pt x="4457" y="18218"/>
                  </a:lnTo>
                  <a:lnTo>
                    <a:pt x="4603" y="18048"/>
                  </a:lnTo>
                  <a:lnTo>
                    <a:pt x="4774" y="17829"/>
                  </a:lnTo>
                  <a:lnTo>
                    <a:pt x="4896" y="17634"/>
                  </a:lnTo>
                  <a:lnTo>
                    <a:pt x="5017" y="17390"/>
                  </a:lnTo>
                  <a:lnTo>
                    <a:pt x="5091" y="17147"/>
                  </a:lnTo>
                  <a:lnTo>
                    <a:pt x="5164" y="16903"/>
                  </a:lnTo>
                  <a:lnTo>
                    <a:pt x="5188" y="16635"/>
                  </a:lnTo>
                  <a:lnTo>
                    <a:pt x="5212" y="16392"/>
                  </a:lnTo>
                  <a:lnTo>
                    <a:pt x="5212" y="16392"/>
                  </a:lnTo>
                  <a:lnTo>
                    <a:pt x="5188" y="16100"/>
                  </a:lnTo>
                  <a:lnTo>
                    <a:pt x="5139" y="15832"/>
                  </a:lnTo>
                  <a:lnTo>
                    <a:pt x="5066" y="15564"/>
                  </a:lnTo>
                  <a:lnTo>
                    <a:pt x="4969" y="15296"/>
                  </a:lnTo>
                  <a:lnTo>
                    <a:pt x="4847" y="15052"/>
                  </a:lnTo>
                  <a:lnTo>
                    <a:pt x="4701" y="14833"/>
                  </a:lnTo>
                  <a:lnTo>
                    <a:pt x="4530" y="14638"/>
                  </a:lnTo>
                  <a:lnTo>
                    <a:pt x="4336" y="14443"/>
                  </a:lnTo>
                  <a:lnTo>
                    <a:pt x="4336" y="14443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64;p41"/>
            <p:cNvSpPr/>
            <p:nvPr/>
          </p:nvSpPr>
          <p:spPr>
            <a:xfrm>
              <a:off x="756475" y="3090675"/>
              <a:ext cx="81625" cy="318475"/>
            </a:xfrm>
            <a:custGeom>
              <a:avLst/>
              <a:gdLst/>
              <a:ahLst/>
              <a:cxnLst/>
              <a:rect l="l" t="t" r="r" b="b"/>
              <a:pathLst>
                <a:path w="3265" h="12739" fill="none" extrusionOk="0">
                  <a:moveTo>
                    <a:pt x="2387" y="1"/>
                  </a:moveTo>
                  <a:lnTo>
                    <a:pt x="877" y="1"/>
                  </a:lnTo>
                  <a:lnTo>
                    <a:pt x="877" y="9158"/>
                  </a:lnTo>
                  <a:lnTo>
                    <a:pt x="877" y="9158"/>
                  </a:lnTo>
                  <a:lnTo>
                    <a:pt x="853" y="9353"/>
                  </a:lnTo>
                  <a:lnTo>
                    <a:pt x="780" y="9548"/>
                  </a:lnTo>
                  <a:lnTo>
                    <a:pt x="682" y="9719"/>
                  </a:lnTo>
                  <a:lnTo>
                    <a:pt x="536" y="9889"/>
                  </a:lnTo>
                  <a:lnTo>
                    <a:pt x="536" y="9889"/>
                  </a:lnTo>
                  <a:lnTo>
                    <a:pt x="415" y="10011"/>
                  </a:lnTo>
                  <a:lnTo>
                    <a:pt x="317" y="10133"/>
                  </a:lnTo>
                  <a:lnTo>
                    <a:pt x="220" y="10279"/>
                  </a:lnTo>
                  <a:lnTo>
                    <a:pt x="147" y="10425"/>
                  </a:lnTo>
                  <a:lnTo>
                    <a:pt x="74" y="10595"/>
                  </a:lnTo>
                  <a:lnTo>
                    <a:pt x="49" y="10766"/>
                  </a:lnTo>
                  <a:lnTo>
                    <a:pt x="1" y="10936"/>
                  </a:lnTo>
                  <a:lnTo>
                    <a:pt x="1" y="11107"/>
                  </a:lnTo>
                  <a:lnTo>
                    <a:pt x="1" y="11107"/>
                  </a:lnTo>
                  <a:lnTo>
                    <a:pt x="1" y="11253"/>
                  </a:lnTo>
                  <a:lnTo>
                    <a:pt x="25" y="11423"/>
                  </a:lnTo>
                  <a:lnTo>
                    <a:pt x="74" y="11570"/>
                  </a:lnTo>
                  <a:lnTo>
                    <a:pt x="122" y="11740"/>
                  </a:lnTo>
                  <a:lnTo>
                    <a:pt x="195" y="11862"/>
                  </a:lnTo>
                  <a:lnTo>
                    <a:pt x="293" y="12008"/>
                  </a:lnTo>
                  <a:lnTo>
                    <a:pt x="366" y="12130"/>
                  </a:lnTo>
                  <a:lnTo>
                    <a:pt x="488" y="12251"/>
                  </a:lnTo>
                  <a:lnTo>
                    <a:pt x="585" y="12349"/>
                  </a:lnTo>
                  <a:lnTo>
                    <a:pt x="731" y="12446"/>
                  </a:lnTo>
                  <a:lnTo>
                    <a:pt x="853" y="12519"/>
                  </a:lnTo>
                  <a:lnTo>
                    <a:pt x="999" y="12592"/>
                  </a:lnTo>
                  <a:lnTo>
                    <a:pt x="1145" y="12666"/>
                  </a:lnTo>
                  <a:lnTo>
                    <a:pt x="1316" y="12690"/>
                  </a:lnTo>
                  <a:lnTo>
                    <a:pt x="1462" y="12714"/>
                  </a:lnTo>
                  <a:lnTo>
                    <a:pt x="1632" y="12739"/>
                  </a:lnTo>
                  <a:lnTo>
                    <a:pt x="1632" y="12739"/>
                  </a:lnTo>
                  <a:lnTo>
                    <a:pt x="1803" y="12714"/>
                  </a:lnTo>
                  <a:lnTo>
                    <a:pt x="1949" y="12690"/>
                  </a:lnTo>
                  <a:lnTo>
                    <a:pt x="2119" y="12666"/>
                  </a:lnTo>
                  <a:lnTo>
                    <a:pt x="2266" y="12592"/>
                  </a:lnTo>
                  <a:lnTo>
                    <a:pt x="2412" y="12519"/>
                  </a:lnTo>
                  <a:lnTo>
                    <a:pt x="2533" y="12446"/>
                  </a:lnTo>
                  <a:lnTo>
                    <a:pt x="2680" y="12349"/>
                  </a:lnTo>
                  <a:lnTo>
                    <a:pt x="2777" y="12251"/>
                  </a:lnTo>
                  <a:lnTo>
                    <a:pt x="2899" y="12130"/>
                  </a:lnTo>
                  <a:lnTo>
                    <a:pt x="2972" y="12008"/>
                  </a:lnTo>
                  <a:lnTo>
                    <a:pt x="3069" y="11862"/>
                  </a:lnTo>
                  <a:lnTo>
                    <a:pt x="3142" y="11740"/>
                  </a:lnTo>
                  <a:lnTo>
                    <a:pt x="3191" y="11570"/>
                  </a:lnTo>
                  <a:lnTo>
                    <a:pt x="3240" y="11423"/>
                  </a:lnTo>
                  <a:lnTo>
                    <a:pt x="3264" y="11253"/>
                  </a:lnTo>
                  <a:lnTo>
                    <a:pt x="3264" y="11107"/>
                  </a:lnTo>
                  <a:lnTo>
                    <a:pt x="3264" y="11107"/>
                  </a:lnTo>
                  <a:lnTo>
                    <a:pt x="3264" y="10936"/>
                  </a:lnTo>
                  <a:lnTo>
                    <a:pt x="3215" y="10766"/>
                  </a:lnTo>
                  <a:lnTo>
                    <a:pt x="3191" y="10595"/>
                  </a:lnTo>
                  <a:lnTo>
                    <a:pt x="3118" y="10425"/>
                  </a:lnTo>
                  <a:lnTo>
                    <a:pt x="3045" y="10279"/>
                  </a:lnTo>
                  <a:lnTo>
                    <a:pt x="2947" y="10133"/>
                  </a:lnTo>
                  <a:lnTo>
                    <a:pt x="2850" y="10011"/>
                  </a:lnTo>
                  <a:lnTo>
                    <a:pt x="2728" y="9889"/>
                  </a:lnTo>
                  <a:lnTo>
                    <a:pt x="2728" y="9889"/>
                  </a:lnTo>
                  <a:lnTo>
                    <a:pt x="2582" y="9719"/>
                  </a:lnTo>
                  <a:lnTo>
                    <a:pt x="2485" y="9548"/>
                  </a:lnTo>
                  <a:lnTo>
                    <a:pt x="2412" y="9353"/>
                  </a:lnTo>
                  <a:lnTo>
                    <a:pt x="2387" y="9158"/>
                  </a:lnTo>
                  <a:lnTo>
                    <a:pt x="2387" y="1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65;p41"/>
            <p:cNvSpPr/>
            <p:nvPr/>
          </p:nvSpPr>
          <p:spPr>
            <a:xfrm>
              <a:off x="802750" y="3129050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66;p41"/>
            <p:cNvSpPr/>
            <p:nvPr/>
          </p:nvSpPr>
          <p:spPr>
            <a:xfrm>
              <a:off x="802750" y="3162525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1"/>
                  </a:move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67;p41"/>
            <p:cNvSpPr/>
            <p:nvPr/>
          </p:nvSpPr>
          <p:spPr>
            <a:xfrm>
              <a:off x="802750" y="3196025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68;p41"/>
            <p:cNvSpPr/>
            <p:nvPr/>
          </p:nvSpPr>
          <p:spPr>
            <a:xfrm>
              <a:off x="802750" y="3229500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1"/>
                  </a:move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69;p41"/>
            <p:cNvSpPr/>
            <p:nvPr/>
          </p:nvSpPr>
          <p:spPr>
            <a:xfrm>
              <a:off x="802750" y="3263000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70;p41"/>
            <p:cNvSpPr/>
            <p:nvPr/>
          </p:nvSpPr>
          <p:spPr>
            <a:xfrm>
              <a:off x="802750" y="3296475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1"/>
                  </a:move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9" name="Google Shape;771;p41"/>
          <p:cNvSpPr/>
          <p:nvPr/>
        </p:nvSpPr>
        <p:spPr>
          <a:xfrm>
            <a:off x="7903509" y="2659198"/>
            <a:ext cx="279216" cy="358377"/>
          </a:xfrm>
          <a:custGeom>
            <a:avLst/>
            <a:gdLst/>
            <a:ahLst/>
            <a:cxnLst/>
            <a:rect l="l" t="t" r="r" b="b"/>
            <a:pathLst>
              <a:path w="15978" h="20508" fill="none" extrusionOk="0">
                <a:moveTo>
                  <a:pt x="15977" y="1292"/>
                </a:moveTo>
                <a:lnTo>
                  <a:pt x="15977" y="19217"/>
                </a:lnTo>
                <a:lnTo>
                  <a:pt x="15977" y="19217"/>
                </a:lnTo>
                <a:lnTo>
                  <a:pt x="15953" y="19485"/>
                </a:lnTo>
                <a:lnTo>
                  <a:pt x="15880" y="19728"/>
                </a:lnTo>
                <a:lnTo>
                  <a:pt x="15758" y="19948"/>
                </a:lnTo>
                <a:lnTo>
                  <a:pt x="15612" y="20142"/>
                </a:lnTo>
                <a:lnTo>
                  <a:pt x="15417" y="20289"/>
                </a:lnTo>
                <a:lnTo>
                  <a:pt x="15198" y="20410"/>
                </a:lnTo>
                <a:lnTo>
                  <a:pt x="14955" y="20483"/>
                </a:lnTo>
                <a:lnTo>
                  <a:pt x="14711" y="20508"/>
                </a:lnTo>
                <a:lnTo>
                  <a:pt x="1267" y="20508"/>
                </a:lnTo>
                <a:lnTo>
                  <a:pt x="1267" y="20508"/>
                </a:lnTo>
                <a:lnTo>
                  <a:pt x="1023" y="20483"/>
                </a:lnTo>
                <a:lnTo>
                  <a:pt x="780" y="20410"/>
                </a:lnTo>
                <a:lnTo>
                  <a:pt x="561" y="20289"/>
                </a:lnTo>
                <a:lnTo>
                  <a:pt x="366" y="20142"/>
                </a:lnTo>
                <a:lnTo>
                  <a:pt x="220" y="19948"/>
                </a:lnTo>
                <a:lnTo>
                  <a:pt x="98" y="19728"/>
                </a:lnTo>
                <a:lnTo>
                  <a:pt x="25" y="19485"/>
                </a:lnTo>
                <a:lnTo>
                  <a:pt x="1" y="19217"/>
                </a:lnTo>
                <a:lnTo>
                  <a:pt x="1" y="1292"/>
                </a:lnTo>
                <a:lnTo>
                  <a:pt x="1" y="1292"/>
                </a:lnTo>
                <a:lnTo>
                  <a:pt x="25" y="1024"/>
                </a:lnTo>
                <a:lnTo>
                  <a:pt x="98" y="780"/>
                </a:lnTo>
                <a:lnTo>
                  <a:pt x="220" y="561"/>
                </a:lnTo>
                <a:lnTo>
                  <a:pt x="366" y="366"/>
                </a:lnTo>
                <a:lnTo>
                  <a:pt x="561" y="220"/>
                </a:lnTo>
                <a:lnTo>
                  <a:pt x="780" y="98"/>
                </a:lnTo>
                <a:lnTo>
                  <a:pt x="1023" y="25"/>
                </a:lnTo>
                <a:lnTo>
                  <a:pt x="1267" y="1"/>
                </a:lnTo>
                <a:lnTo>
                  <a:pt x="14711" y="1"/>
                </a:lnTo>
                <a:lnTo>
                  <a:pt x="14711" y="1"/>
                </a:lnTo>
                <a:lnTo>
                  <a:pt x="14955" y="25"/>
                </a:lnTo>
                <a:lnTo>
                  <a:pt x="15198" y="98"/>
                </a:lnTo>
                <a:lnTo>
                  <a:pt x="15417" y="220"/>
                </a:lnTo>
                <a:lnTo>
                  <a:pt x="15612" y="366"/>
                </a:lnTo>
                <a:lnTo>
                  <a:pt x="15758" y="561"/>
                </a:lnTo>
                <a:lnTo>
                  <a:pt x="15880" y="780"/>
                </a:lnTo>
                <a:lnTo>
                  <a:pt x="15953" y="1024"/>
                </a:lnTo>
                <a:lnTo>
                  <a:pt x="15977" y="1292"/>
                </a:lnTo>
                <a:lnTo>
                  <a:pt x="15977" y="1292"/>
                </a:lnTo>
                <a:close/>
                <a:moveTo>
                  <a:pt x="7989" y="19899"/>
                </a:moveTo>
                <a:lnTo>
                  <a:pt x="7989" y="19899"/>
                </a:lnTo>
                <a:lnTo>
                  <a:pt x="8159" y="19875"/>
                </a:lnTo>
                <a:lnTo>
                  <a:pt x="8306" y="19826"/>
                </a:lnTo>
                <a:lnTo>
                  <a:pt x="8452" y="19753"/>
                </a:lnTo>
                <a:lnTo>
                  <a:pt x="8574" y="19655"/>
                </a:lnTo>
                <a:lnTo>
                  <a:pt x="8671" y="19534"/>
                </a:lnTo>
                <a:lnTo>
                  <a:pt x="8744" y="19387"/>
                </a:lnTo>
                <a:lnTo>
                  <a:pt x="8793" y="19241"/>
                </a:lnTo>
                <a:lnTo>
                  <a:pt x="8817" y="19071"/>
                </a:lnTo>
                <a:lnTo>
                  <a:pt x="8817" y="19071"/>
                </a:lnTo>
                <a:lnTo>
                  <a:pt x="8793" y="18900"/>
                </a:lnTo>
                <a:lnTo>
                  <a:pt x="8744" y="18754"/>
                </a:lnTo>
                <a:lnTo>
                  <a:pt x="8671" y="18608"/>
                </a:lnTo>
                <a:lnTo>
                  <a:pt x="8574" y="18486"/>
                </a:lnTo>
                <a:lnTo>
                  <a:pt x="8452" y="18389"/>
                </a:lnTo>
                <a:lnTo>
                  <a:pt x="8306" y="18316"/>
                </a:lnTo>
                <a:lnTo>
                  <a:pt x="8159" y="18267"/>
                </a:lnTo>
                <a:lnTo>
                  <a:pt x="7989" y="18243"/>
                </a:lnTo>
                <a:lnTo>
                  <a:pt x="7989" y="18243"/>
                </a:lnTo>
                <a:lnTo>
                  <a:pt x="7819" y="18267"/>
                </a:lnTo>
                <a:lnTo>
                  <a:pt x="7672" y="18316"/>
                </a:lnTo>
                <a:lnTo>
                  <a:pt x="7526" y="18389"/>
                </a:lnTo>
                <a:lnTo>
                  <a:pt x="7404" y="18486"/>
                </a:lnTo>
                <a:lnTo>
                  <a:pt x="7307" y="18608"/>
                </a:lnTo>
                <a:lnTo>
                  <a:pt x="7234" y="18754"/>
                </a:lnTo>
                <a:lnTo>
                  <a:pt x="7185" y="18900"/>
                </a:lnTo>
                <a:lnTo>
                  <a:pt x="7161" y="19071"/>
                </a:lnTo>
                <a:lnTo>
                  <a:pt x="7161" y="19071"/>
                </a:lnTo>
                <a:lnTo>
                  <a:pt x="7185" y="19241"/>
                </a:lnTo>
                <a:lnTo>
                  <a:pt x="7234" y="19387"/>
                </a:lnTo>
                <a:lnTo>
                  <a:pt x="7307" y="19534"/>
                </a:lnTo>
                <a:lnTo>
                  <a:pt x="7404" y="19655"/>
                </a:lnTo>
                <a:lnTo>
                  <a:pt x="7526" y="19753"/>
                </a:lnTo>
                <a:lnTo>
                  <a:pt x="7672" y="19826"/>
                </a:lnTo>
                <a:lnTo>
                  <a:pt x="7819" y="19875"/>
                </a:lnTo>
                <a:lnTo>
                  <a:pt x="7989" y="19899"/>
                </a:lnTo>
                <a:lnTo>
                  <a:pt x="7989" y="19899"/>
                </a:lnTo>
                <a:close/>
                <a:moveTo>
                  <a:pt x="14394" y="1584"/>
                </a:moveTo>
                <a:lnTo>
                  <a:pt x="1584" y="1584"/>
                </a:lnTo>
                <a:lnTo>
                  <a:pt x="1584" y="17634"/>
                </a:lnTo>
                <a:lnTo>
                  <a:pt x="14394" y="17634"/>
                </a:lnTo>
                <a:lnTo>
                  <a:pt x="14394" y="1584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12175" cap="rnd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0" name="Google Shape;772;p41"/>
          <p:cNvSpPr/>
          <p:nvPr/>
        </p:nvSpPr>
        <p:spPr>
          <a:xfrm>
            <a:off x="7469787" y="2659198"/>
            <a:ext cx="206869" cy="358377"/>
          </a:xfrm>
          <a:custGeom>
            <a:avLst/>
            <a:gdLst/>
            <a:ahLst/>
            <a:cxnLst/>
            <a:rect l="l" t="t" r="r" b="b"/>
            <a:pathLst>
              <a:path w="11838" h="20508" fill="none" extrusionOk="0">
                <a:moveTo>
                  <a:pt x="10547" y="1"/>
                </a:moveTo>
                <a:lnTo>
                  <a:pt x="1292" y="1"/>
                </a:lnTo>
                <a:lnTo>
                  <a:pt x="1292" y="1"/>
                </a:lnTo>
                <a:lnTo>
                  <a:pt x="1024" y="25"/>
                </a:lnTo>
                <a:lnTo>
                  <a:pt x="780" y="98"/>
                </a:lnTo>
                <a:lnTo>
                  <a:pt x="561" y="220"/>
                </a:lnTo>
                <a:lnTo>
                  <a:pt x="366" y="366"/>
                </a:lnTo>
                <a:lnTo>
                  <a:pt x="220" y="561"/>
                </a:lnTo>
                <a:lnTo>
                  <a:pt x="98" y="780"/>
                </a:lnTo>
                <a:lnTo>
                  <a:pt x="25" y="1024"/>
                </a:lnTo>
                <a:lnTo>
                  <a:pt x="1" y="1292"/>
                </a:lnTo>
                <a:lnTo>
                  <a:pt x="1" y="19217"/>
                </a:lnTo>
                <a:lnTo>
                  <a:pt x="1" y="19217"/>
                </a:lnTo>
                <a:lnTo>
                  <a:pt x="25" y="19485"/>
                </a:lnTo>
                <a:lnTo>
                  <a:pt x="98" y="19728"/>
                </a:lnTo>
                <a:lnTo>
                  <a:pt x="220" y="19948"/>
                </a:lnTo>
                <a:lnTo>
                  <a:pt x="366" y="20142"/>
                </a:lnTo>
                <a:lnTo>
                  <a:pt x="561" y="20289"/>
                </a:lnTo>
                <a:lnTo>
                  <a:pt x="780" y="20410"/>
                </a:lnTo>
                <a:lnTo>
                  <a:pt x="1024" y="20483"/>
                </a:lnTo>
                <a:lnTo>
                  <a:pt x="1292" y="20508"/>
                </a:lnTo>
                <a:lnTo>
                  <a:pt x="10547" y="20508"/>
                </a:lnTo>
                <a:lnTo>
                  <a:pt x="10547" y="20508"/>
                </a:lnTo>
                <a:lnTo>
                  <a:pt x="10814" y="20483"/>
                </a:lnTo>
                <a:lnTo>
                  <a:pt x="11058" y="20410"/>
                </a:lnTo>
                <a:lnTo>
                  <a:pt x="11277" y="20289"/>
                </a:lnTo>
                <a:lnTo>
                  <a:pt x="11472" y="20142"/>
                </a:lnTo>
                <a:lnTo>
                  <a:pt x="11618" y="19948"/>
                </a:lnTo>
                <a:lnTo>
                  <a:pt x="11740" y="19728"/>
                </a:lnTo>
                <a:lnTo>
                  <a:pt x="11813" y="19485"/>
                </a:lnTo>
                <a:lnTo>
                  <a:pt x="11837" y="19217"/>
                </a:lnTo>
                <a:lnTo>
                  <a:pt x="11837" y="1292"/>
                </a:lnTo>
                <a:lnTo>
                  <a:pt x="11837" y="1292"/>
                </a:lnTo>
                <a:lnTo>
                  <a:pt x="11813" y="1024"/>
                </a:lnTo>
                <a:lnTo>
                  <a:pt x="11740" y="780"/>
                </a:lnTo>
                <a:lnTo>
                  <a:pt x="11618" y="561"/>
                </a:lnTo>
                <a:lnTo>
                  <a:pt x="11472" y="366"/>
                </a:lnTo>
                <a:lnTo>
                  <a:pt x="11277" y="220"/>
                </a:lnTo>
                <a:lnTo>
                  <a:pt x="11058" y="98"/>
                </a:lnTo>
                <a:lnTo>
                  <a:pt x="10814" y="25"/>
                </a:lnTo>
                <a:lnTo>
                  <a:pt x="10547" y="1"/>
                </a:lnTo>
                <a:lnTo>
                  <a:pt x="10547" y="1"/>
                </a:lnTo>
                <a:close/>
                <a:moveTo>
                  <a:pt x="5554" y="975"/>
                </a:moveTo>
                <a:lnTo>
                  <a:pt x="6284" y="975"/>
                </a:lnTo>
                <a:lnTo>
                  <a:pt x="6284" y="975"/>
                </a:lnTo>
                <a:lnTo>
                  <a:pt x="6406" y="999"/>
                </a:lnTo>
                <a:lnTo>
                  <a:pt x="6479" y="1073"/>
                </a:lnTo>
                <a:lnTo>
                  <a:pt x="6552" y="1146"/>
                </a:lnTo>
                <a:lnTo>
                  <a:pt x="6577" y="1267"/>
                </a:lnTo>
                <a:lnTo>
                  <a:pt x="6577" y="1267"/>
                </a:lnTo>
                <a:lnTo>
                  <a:pt x="6552" y="1365"/>
                </a:lnTo>
                <a:lnTo>
                  <a:pt x="6479" y="1462"/>
                </a:lnTo>
                <a:lnTo>
                  <a:pt x="6406" y="1511"/>
                </a:lnTo>
                <a:lnTo>
                  <a:pt x="6284" y="1535"/>
                </a:lnTo>
                <a:lnTo>
                  <a:pt x="5554" y="1535"/>
                </a:lnTo>
                <a:lnTo>
                  <a:pt x="5554" y="1535"/>
                </a:lnTo>
                <a:lnTo>
                  <a:pt x="5432" y="1511"/>
                </a:lnTo>
                <a:lnTo>
                  <a:pt x="5359" y="1462"/>
                </a:lnTo>
                <a:lnTo>
                  <a:pt x="5286" y="1365"/>
                </a:lnTo>
                <a:lnTo>
                  <a:pt x="5262" y="1267"/>
                </a:lnTo>
                <a:lnTo>
                  <a:pt x="5262" y="1267"/>
                </a:lnTo>
                <a:lnTo>
                  <a:pt x="5286" y="1146"/>
                </a:lnTo>
                <a:lnTo>
                  <a:pt x="5359" y="1073"/>
                </a:lnTo>
                <a:lnTo>
                  <a:pt x="5432" y="999"/>
                </a:lnTo>
                <a:lnTo>
                  <a:pt x="5554" y="975"/>
                </a:lnTo>
                <a:lnTo>
                  <a:pt x="5554" y="975"/>
                </a:lnTo>
                <a:close/>
                <a:moveTo>
                  <a:pt x="5919" y="19436"/>
                </a:moveTo>
                <a:lnTo>
                  <a:pt x="5919" y="19436"/>
                </a:lnTo>
                <a:lnTo>
                  <a:pt x="5749" y="19412"/>
                </a:lnTo>
                <a:lnTo>
                  <a:pt x="5578" y="19363"/>
                </a:lnTo>
                <a:lnTo>
                  <a:pt x="5432" y="19290"/>
                </a:lnTo>
                <a:lnTo>
                  <a:pt x="5310" y="19193"/>
                </a:lnTo>
                <a:lnTo>
                  <a:pt x="5213" y="19071"/>
                </a:lnTo>
                <a:lnTo>
                  <a:pt x="5140" y="18925"/>
                </a:lnTo>
                <a:lnTo>
                  <a:pt x="5091" y="18754"/>
                </a:lnTo>
                <a:lnTo>
                  <a:pt x="5067" y="18584"/>
                </a:lnTo>
                <a:lnTo>
                  <a:pt x="5067" y="18584"/>
                </a:lnTo>
                <a:lnTo>
                  <a:pt x="5091" y="18413"/>
                </a:lnTo>
                <a:lnTo>
                  <a:pt x="5140" y="18243"/>
                </a:lnTo>
                <a:lnTo>
                  <a:pt x="5213" y="18097"/>
                </a:lnTo>
                <a:lnTo>
                  <a:pt x="5310" y="17975"/>
                </a:lnTo>
                <a:lnTo>
                  <a:pt x="5432" y="17877"/>
                </a:lnTo>
                <a:lnTo>
                  <a:pt x="5578" y="17804"/>
                </a:lnTo>
                <a:lnTo>
                  <a:pt x="5749" y="17756"/>
                </a:lnTo>
                <a:lnTo>
                  <a:pt x="5919" y="17731"/>
                </a:lnTo>
                <a:lnTo>
                  <a:pt x="5919" y="17731"/>
                </a:lnTo>
                <a:lnTo>
                  <a:pt x="6090" y="17756"/>
                </a:lnTo>
                <a:lnTo>
                  <a:pt x="6260" y="17804"/>
                </a:lnTo>
                <a:lnTo>
                  <a:pt x="6406" y="17877"/>
                </a:lnTo>
                <a:lnTo>
                  <a:pt x="6528" y="17975"/>
                </a:lnTo>
                <a:lnTo>
                  <a:pt x="6625" y="18097"/>
                </a:lnTo>
                <a:lnTo>
                  <a:pt x="6699" y="18243"/>
                </a:lnTo>
                <a:lnTo>
                  <a:pt x="6747" y="18413"/>
                </a:lnTo>
                <a:lnTo>
                  <a:pt x="6772" y="18584"/>
                </a:lnTo>
                <a:lnTo>
                  <a:pt x="6772" y="18584"/>
                </a:lnTo>
                <a:lnTo>
                  <a:pt x="6747" y="18754"/>
                </a:lnTo>
                <a:lnTo>
                  <a:pt x="6699" y="18925"/>
                </a:lnTo>
                <a:lnTo>
                  <a:pt x="6625" y="19071"/>
                </a:lnTo>
                <a:lnTo>
                  <a:pt x="6528" y="19193"/>
                </a:lnTo>
                <a:lnTo>
                  <a:pt x="6406" y="19290"/>
                </a:lnTo>
                <a:lnTo>
                  <a:pt x="6260" y="19363"/>
                </a:lnTo>
                <a:lnTo>
                  <a:pt x="6090" y="19412"/>
                </a:lnTo>
                <a:lnTo>
                  <a:pt x="5919" y="19436"/>
                </a:lnTo>
                <a:lnTo>
                  <a:pt x="5919" y="19436"/>
                </a:lnTo>
                <a:close/>
                <a:moveTo>
                  <a:pt x="10547" y="16660"/>
                </a:moveTo>
                <a:lnTo>
                  <a:pt x="1292" y="16660"/>
                </a:lnTo>
                <a:lnTo>
                  <a:pt x="1292" y="2558"/>
                </a:lnTo>
                <a:lnTo>
                  <a:pt x="10547" y="2558"/>
                </a:lnTo>
                <a:lnTo>
                  <a:pt x="10547" y="1666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12175" cap="rnd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11" name="Google Shape;773;p41"/>
          <p:cNvGrpSpPr/>
          <p:nvPr/>
        </p:nvGrpSpPr>
        <p:grpSpPr>
          <a:xfrm>
            <a:off x="8351586" y="2682896"/>
            <a:ext cx="322623" cy="305603"/>
            <a:chOff x="2583100" y="2973775"/>
            <a:chExt cx="461550" cy="437200"/>
          </a:xfrm>
          <a:solidFill>
            <a:schemeClr val="bg1">
              <a:lumMod val="50000"/>
            </a:schemeClr>
          </a:solidFill>
        </p:grpSpPr>
        <p:sp>
          <p:nvSpPr>
            <p:cNvPr id="712" name="Google Shape;774;p41"/>
            <p:cNvSpPr/>
            <p:nvPr/>
          </p:nvSpPr>
          <p:spPr>
            <a:xfrm>
              <a:off x="2701225" y="3315975"/>
              <a:ext cx="225300" cy="95000"/>
            </a:xfrm>
            <a:custGeom>
              <a:avLst/>
              <a:gdLst/>
              <a:ahLst/>
              <a:cxnLst/>
              <a:rect l="l" t="t" r="r" b="b"/>
              <a:pathLst>
                <a:path w="9012" h="3800" fill="none" extrusionOk="0">
                  <a:moveTo>
                    <a:pt x="2947" y="0"/>
                  </a:moveTo>
                  <a:lnTo>
                    <a:pt x="2947" y="2947"/>
                  </a:lnTo>
                  <a:lnTo>
                    <a:pt x="853" y="2947"/>
                  </a:lnTo>
                  <a:lnTo>
                    <a:pt x="853" y="2947"/>
                  </a:lnTo>
                  <a:lnTo>
                    <a:pt x="682" y="2947"/>
                  </a:lnTo>
                  <a:lnTo>
                    <a:pt x="512" y="2996"/>
                  </a:lnTo>
                  <a:lnTo>
                    <a:pt x="365" y="3093"/>
                  </a:lnTo>
                  <a:lnTo>
                    <a:pt x="244" y="3191"/>
                  </a:lnTo>
                  <a:lnTo>
                    <a:pt x="146" y="3313"/>
                  </a:lnTo>
                  <a:lnTo>
                    <a:pt x="49" y="3459"/>
                  </a:lnTo>
                  <a:lnTo>
                    <a:pt x="0" y="3629"/>
                  </a:lnTo>
                  <a:lnTo>
                    <a:pt x="0" y="3800"/>
                  </a:lnTo>
                  <a:lnTo>
                    <a:pt x="9011" y="3800"/>
                  </a:lnTo>
                  <a:lnTo>
                    <a:pt x="9011" y="3800"/>
                  </a:lnTo>
                  <a:lnTo>
                    <a:pt x="9011" y="3629"/>
                  </a:lnTo>
                  <a:lnTo>
                    <a:pt x="8963" y="3459"/>
                  </a:lnTo>
                  <a:lnTo>
                    <a:pt x="8865" y="3313"/>
                  </a:lnTo>
                  <a:lnTo>
                    <a:pt x="8768" y="3191"/>
                  </a:lnTo>
                  <a:lnTo>
                    <a:pt x="8646" y="3093"/>
                  </a:lnTo>
                  <a:lnTo>
                    <a:pt x="8500" y="2996"/>
                  </a:lnTo>
                  <a:lnTo>
                    <a:pt x="8330" y="2947"/>
                  </a:lnTo>
                  <a:lnTo>
                    <a:pt x="8159" y="2947"/>
                  </a:lnTo>
                  <a:lnTo>
                    <a:pt x="6065" y="2947"/>
                  </a:lnTo>
                  <a:lnTo>
                    <a:pt x="6065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75;p41"/>
            <p:cNvSpPr/>
            <p:nvPr/>
          </p:nvSpPr>
          <p:spPr>
            <a:xfrm>
              <a:off x="2583100" y="2973775"/>
              <a:ext cx="461550" cy="336125"/>
            </a:xfrm>
            <a:custGeom>
              <a:avLst/>
              <a:gdLst/>
              <a:ahLst/>
              <a:cxnLst/>
              <a:rect l="l" t="t" r="r" b="b"/>
              <a:pathLst>
                <a:path w="18462" h="13445" fill="none" extrusionOk="0">
                  <a:moveTo>
                    <a:pt x="17974" y="1"/>
                  </a:move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317" y="50"/>
                  </a:lnTo>
                  <a:lnTo>
                    <a:pt x="220" y="74"/>
                  </a:lnTo>
                  <a:lnTo>
                    <a:pt x="146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0" y="488"/>
                  </a:lnTo>
                  <a:lnTo>
                    <a:pt x="0" y="12958"/>
                  </a:lnTo>
                  <a:lnTo>
                    <a:pt x="0" y="12958"/>
                  </a:lnTo>
                  <a:lnTo>
                    <a:pt x="25" y="13055"/>
                  </a:lnTo>
                  <a:lnTo>
                    <a:pt x="49" y="13152"/>
                  </a:lnTo>
                  <a:lnTo>
                    <a:pt x="98" y="13226"/>
                  </a:lnTo>
                  <a:lnTo>
                    <a:pt x="146" y="13299"/>
                  </a:lnTo>
                  <a:lnTo>
                    <a:pt x="220" y="13372"/>
                  </a:lnTo>
                  <a:lnTo>
                    <a:pt x="317" y="13396"/>
                  </a:lnTo>
                  <a:lnTo>
                    <a:pt x="390" y="13445"/>
                  </a:lnTo>
                  <a:lnTo>
                    <a:pt x="487" y="13445"/>
                  </a:lnTo>
                  <a:lnTo>
                    <a:pt x="17974" y="13445"/>
                  </a:lnTo>
                  <a:lnTo>
                    <a:pt x="17974" y="13445"/>
                  </a:lnTo>
                  <a:lnTo>
                    <a:pt x="18072" y="13445"/>
                  </a:lnTo>
                  <a:lnTo>
                    <a:pt x="18145" y="13396"/>
                  </a:lnTo>
                  <a:lnTo>
                    <a:pt x="18242" y="13372"/>
                  </a:lnTo>
                  <a:lnTo>
                    <a:pt x="18315" y="13299"/>
                  </a:lnTo>
                  <a:lnTo>
                    <a:pt x="18364" y="13226"/>
                  </a:lnTo>
                  <a:lnTo>
                    <a:pt x="18413" y="13152"/>
                  </a:lnTo>
                  <a:lnTo>
                    <a:pt x="18437" y="13055"/>
                  </a:lnTo>
                  <a:lnTo>
                    <a:pt x="18461" y="12958"/>
                  </a:lnTo>
                  <a:lnTo>
                    <a:pt x="18461" y="488"/>
                  </a:lnTo>
                  <a:lnTo>
                    <a:pt x="18461" y="488"/>
                  </a:lnTo>
                  <a:lnTo>
                    <a:pt x="18437" y="390"/>
                  </a:lnTo>
                  <a:lnTo>
                    <a:pt x="18413" y="293"/>
                  </a:lnTo>
                  <a:lnTo>
                    <a:pt x="18364" y="220"/>
                  </a:lnTo>
                  <a:lnTo>
                    <a:pt x="18315" y="147"/>
                  </a:lnTo>
                  <a:lnTo>
                    <a:pt x="18242" y="74"/>
                  </a:lnTo>
                  <a:lnTo>
                    <a:pt x="18145" y="50"/>
                  </a:lnTo>
                  <a:lnTo>
                    <a:pt x="18072" y="1"/>
                  </a:lnTo>
                  <a:lnTo>
                    <a:pt x="17974" y="1"/>
                  </a:lnTo>
                  <a:lnTo>
                    <a:pt x="17974" y="1"/>
                  </a:lnTo>
                  <a:close/>
                  <a:moveTo>
                    <a:pt x="17000" y="11983"/>
                  </a:moveTo>
                  <a:lnTo>
                    <a:pt x="1462" y="11983"/>
                  </a:lnTo>
                  <a:lnTo>
                    <a:pt x="1462" y="1462"/>
                  </a:lnTo>
                  <a:lnTo>
                    <a:pt x="17000" y="1462"/>
                  </a:lnTo>
                  <a:lnTo>
                    <a:pt x="17000" y="11983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14" name="Google Shape;776;p41"/>
          <p:cNvSpPr/>
          <p:nvPr/>
        </p:nvSpPr>
        <p:spPr>
          <a:xfrm>
            <a:off x="9774572" y="2690270"/>
            <a:ext cx="296236" cy="296236"/>
          </a:xfrm>
          <a:custGeom>
            <a:avLst/>
            <a:gdLst/>
            <a:ahLst/>
            <a:cxnLst/>
            <a:rect l="l" t="t" r="r" b="b"/>
            <a:pathLst>
              <a:path w="16952" h="16952" fill="none" extrusionOk="0">
                <a:moveTo>
                  <a:pt x="16173" y="7015"/>
                </a:moveTo>
                <a:lnTo>
                  <a:pt x="14419" y="6820"/>
                </a:lnTo>
                <a:lnTo>
                  <a:pt x="14419" y="6820"/>
                </a:lnTo>
                <a:lnTo>
                  <a:pt x="14322" y="6479"/>
                </a:lnTo>
                <a:lnTo>
                  <a:pt x="14175" y="6114"/>
                </a:lnTo>
                <a:lnTo>
                  <a:pt x="14029" y="5773"/>
                </a:lnTo>
                <a:lnTo>
                  <a:pt x="13859" y="5432"/>
                </a:lnTo>
                <a:lnTo>
                  <a:pt x="14955" y="4068"/>
                </a:lnTo>
                <a:lnTo>
                  <a:pt x="14955" y="4068"/>
                </a:lnTo>
                <a:lnTo>
                  <a:pt x="15028" y="3922"/>
                </a:lnTo>
                <a:lnTo>
                  <a:pt x="15077" y="3776"/>
                </a:lnTo>
                <a:lnTo>
                  <a:pt x="15125" y="3630"/>
                </a:lnTo>
                <a:lnTo>
                  <a:pt x="15125" y="3484"/>
                </a:lnTo>
                <a:lnTo>
                  <a:pt x="15101" y="3313"/>
                </a:lnTo>
                <a:lnTo>
                  <a:pt x="15052" y="3167"/>
                </a:lnTo>
                <a:lnTo>
                  <a:pt x="14979" y="3021"/>
                </a:lnTo>
                <a:lnTo>
                  <a:pt x="14882" y="2899"/>
                </a:lnTo>
                <a:lnTo>
                  <a:pt x="14054" y="2071"/>
                </a:lnTo>
                <a:lnTo>
                  <a:pt x="14054" y="2071"/>
                </a:lnTo>
                <a:lnTo>
                  <a:pt x="13932" y="1974"/>
                </a:lnTo>
                <a:lnTo>
                  <a:pt x="13786" y="1901"/>
                </a:lnTo>
                <a:lnTo>
                  <a:pt x="13640" y="1852"/>
                </a:lnTo>
                <a:lnTo>
                  <a:pt x="13469" y="1827"/>
                </a:lnTo>
                <a:lnTo>
                  <a:pt x="13323" y="1827"/>
                </a:lnTo>
                <a:lnTo>
                  <a:pt x="13177" y="1876"/>
                </a:lnTo>
                <a:lnTo>
                  <a:pt x="13031" y="1925"/>
                </a:lnTo>
                <a:lnTo>
                  <a:pt x="12885" y="2022"/>
                </a:lnTo>
                <a:lnTo>
                  <a:pt x="11521" y="3094"/>
                </a:lnTo>
                <a:lnTo>
                  <a:pt x="11521" y="3094"/>
                </a:lnTo>
                <a:lnTo>
                  <a:pt x="11180" y="2923"/>
                </a:lnTo>
                <a:lnTo>
                  <a:pt x="10839" y="2777"/>
                </a:lnTo>
                <a:lnTo>
                  <a:pt x="10473" y="2631"/>
                </a:lnTo>
                <a:lnTo>
                  <a:pt x="10133" y="2534"/>
                </a:lnTo>
                <a:lnTo>
                  <a:pt x="9938" y="780"/>
                </a:lnTo>
                <a:lnTo>
                  <a:pt x="9938" y="780"/>
                </a:lnTo>
                <a:lnTo>
                  <a:pt x="9889" y="634"/>
                </a:lnTo>
                <a:lnTo>
                  <a:pt x="9840" y="488"/>
                </a:lnTo>
                <a:lnTo>
                  <a:pt x="9743" y="342"/>
                </a:lnTo>
                <a:lnTo>
                  <a:pt x="9645" y="244"/>
                </a:lnTo>
                <a:lnTo>
                  <a:pt x="9499" y="147"/>
                </a:lnTo>
                <a:lnTo>
                  <a:pt x="9378" y="74"/>
                </a:lnTo>
                <a:lnTo>
                  <a:pt x="9231" y="25"/>
                </a:lnTo>
                <a:lnTo>
                  <a:pt x="9061" y="1"/>
                </a:lnTo>
                <a:lnTo>
                  <a:pt x="7892" y="1"/>
                </a:lnTo>
                <a:lnTo>
                  <a:pt x="7892" y="1"/>
                </a:lnTo>
                <a:lnTo>
                  <a:pt x="7721" y="25"/>
                </a:lnTo>
                <a:lnTo>
                  <a:pt x="7575" y="74"/>
                </a:lnTo>
                <a:lnTo>
                  <a:pt x="7453" y="147"/>
                </a:lnTo>
                <a:lnTo>
                  <a:pt x="7307" y="244"/>
                </a:lnTo>
                <a:lnTo>
                  <a:pt x="7210" y="342"/>
                </a:lnTo>
                <a:lnTo>
                  <a:pt x="7112" y="488"/>
                </a:lnTo>
                <a:lnTo>
                  <a:pt x="7064" y="634"/>
                </a:lnTo>
                <a:lnTo>
                  <a:pt x="7015" y="780"/>
                </a:lnTo>
                <a:lnTo>
                  <a:pt x="6820" y="2534"/>
                </a:lnTo>
                <a:lnTo>
                  <a:pt x="6820" y="2534"/>
                </a:lnTo>
                <a:lnTo>
                  <a:pt x="6479" y="2631"/>
                </a:lnTo>
                <a:lnTo>
                  <a:pt x="6114" y="2777"/>
                </a:lnTo>
                <a:lnTo>
                  <a:pt x="5773" y="2923"/>
                </a:lnTo>
                <a:lnTo>
                  <a:pt x="5432" y="3094"/>
                </a:lnTo>
                <a:lnTo>
                  <a:pt x="4068" y="2022"/>
                </a:lnTo>
                <a:lnTo>
                  <a:pt x="4068" y="2022"/>
                </a:lnTo>
                <a:lnTo>
                  <a:pt x="3922" y="1925"/>
                </a:lnTo>
                <a:lnTo>
                  <a:pt x="3776" y="1876"/>
                </a:lnTo>
                <a:lnTo>
                  <a:pt x="3630" y="1827"/>
                </a:lnTo>
                <a:lnTo>
                  <a:pt x="3484" y="1827"/>
                </a:lnTo>
                <a:lnTo>
                  <a:pt x="3313" y="1852"/>
                </a:lnTo>
                <a:lnTo>
                  <a:pt x="3167" y="1901"/>
                </a:lnTo>
                <a:lnTo>
                  <a:pt x="3021" y="1974"/>
                </a:lnTo>
                <a:lnTo>
                  <a:pt x="2899" y="2071"/>
                </a:lnTo>
                <a:lnTo>
                  <a:pt x="2071" y="2899"/>
                </a:lnTo>
                <a:lnTo>
                  <a:pt x="2071" y="2899"/>
                </a:lnTo>
                <a:lnTo>
                  <a:pt x="1974" y="3021"/>
                </a:lnTo>
                <a:lnTo>
                  <a:pt x="1901" y="3167"/>
                </a:lnTo>
                <a:lnTo>
                  <a:pt x="1852" y="3313"/>
                </a:lnTo>
                <a:lnTo>
                  <a:pt x="1827" y="3484"/>
                </a:lnTo>
                <a:lnTo>
                  <a:pt x="1827" y="3630"/>
                </a:lnTo>
                <a:lnTo>
                  <a:pt x="1876" y="3776"/>
                </a:lnTo>
                <a:lnTo>
                  <a:pt x="1925" y="3922"/>
                </a:lnTo>
                <a:lnTo>
                  <a:pt x="2022" y="4068"/>
                </a:lnTo>
                <a:lnTo>
                  <a:pt x="3094" y="5432"/>
                </a:lnTo>
                <a:lnTo>
                  <a:pt x="3094" y="5432"/>
                </a:lnTo>
                <a:lnTo>
                  <a:pt x="2923" y="5773"/>
                </a:lnTo>
                <a:lnTo>
                  <a:pt x="2777" y="6114"/>
                </a:lnTo>
                <a:lnTo>
                  <a:pt x="2631" y="6479"/>
                </a:lnTo>
                <a:lnTo>
                  <a:pt x="2534" y="6820"/>
                </a:lnTo>
                <a:lnTo>
                  <a:pt x="780" y="7015"/>
                </a:lnTo>
                <a:lnTo>
                  <a:pt x="780" y="7015"/>
                </a:lnTo>
                <a:lnTo>
                  <a:pt x="634" y="7064"/>
                </a:lnTo>
                <a:lnTo>
                  <a:pt x="488" y="7112"/>
                </a:lnTo>
                <a:lnTo>
                  <a:pt x="342" y="7210"/>
                </a:lnTo>
                <a:lnTo>
                  <a:pt x="244" y="7307"/>
                </a:lnTo>
                <a:lnTo>
                  <a:pt x="147" y="7453"/>
                </a:lnTo>
                <a:lnTo>
                  <a:pt x="74" y="7575"/>
                </a:lnTo>
                <a:lnTo>
                  <a:pt x="25" y="7721"/>
                </a:lnTo>
                <a:lnTo>
                  <a:pt x="1" y="7892"/>
                </a:lnTo>
                <a:lnTo>
                  <a:pt x="1" y="9061"/>
                </a:lnTo>
                <a:lnTo>
                  <a:pt x="1" y="9061"/>
                </a:lnTo>
                <a:lnTo>
                  <a:pt x="25" y="9231"/>
                </a:lnTo>
                <a:lnTo>
                  <a:pt x="74" y="9377"/>
                </a:lnTo>
                <a:lnTo>
                  <a:pt x="147" y="9499"/>
                </a:lnTo>
                <a:lnTo>
                  <a:pt x="244" y="9645"/>
                </a:lnTo>
                <a:lnTo>
                  <a:pt x="342" y="9743"/>
                </a:lnTo>
                <a:lnTo>
                  <a:pt x="488" y="9840"/>
                </a:lnTo>
                <a:lnTo>
                  <a:pt x="634" y="9889"/>
                </a:lnTo>
                <a:lnTo>
                  <a:pt x="780" y="9938"/>
                </a:lnTo>
                <a:lnTo>
                  <a:pt x="2534" y="10132"/>
                </a:lnTo>
                <a:lnTo>
                  <a:pt x="2534" y="10132"/>
                </a:lnTo>
                <a:lnTo>
                  <a:pt x="2631" y="10473"/>
                </a:lnTo>
                <a:lnTo>
                  <a:pt x="2777" y="10839"/>
                </a:lnTo>
                <a:lnTo>
                  <a:pt x="2923" y="11180"/>
                </a:lnTo>
                <a:lnTo>
                  <a:pt x="3094" y="11521"/>
                </a:lnTo>
                <a:lnTo>
                  <a:pt x="2022" y="12885"/>
                </a:lnTo>
                <a:lnTo>
                  <a:pt x="2022" y="12885"/>
                </a:lnTo>
                <a:lnTo>
                  <a:pt x="1925" y="13031"/>
                </a:lnTo>
                <a:lnTo>
                  <a:pt x="1876" y="13177"/>
                </a:lnTo>
                <a:lnTo>
                  <a:pt x="1827" y="13323"/>
                </a:lnTo>
                <a:lnTo>
                  <a:pt x="1827" y="13469"/>
                </a:lnTo>
                <a:lnTo>
                  <a:pt x="1852" y="13640"/>
                </a:lnTo>
                <a:lnTo>
                  <a:pt x="1901" y="13786"/>
                </a:lnTo>
                <a:lnTo>
                  <a:pt x="1974" y="13932"/>
                </a:lnTo>
                <a:lnTo>
                  <a:pt x="2071" y="14054"/>
                </a:lnTo>
                <a:lnTo>
                  <a:pt x="2899" y="14882"/>
                </a:lnTo>
                <a:lnTo>
                  <a:pt x="2899" y="14882"/>
                </a:lnTo>
                <a:lnTo>
                  <a:pt x="3021" y="14979"/>
                </a:lnTo>
                <a:lnTo>
                  <a:pt x="3167" y="15052"/>
                </a:lnTo>
                <a:lnTo>
                  <a:pt x="3313" y="15101"/>
                </a:lnTo>
                <a:lnTo>
                  <a:pt x="3484" y="15125"/>
                </a:lnTo>
                <a:lnTo>
                  <a:pt x="3630" y="15125"/>
                </a:lnTo>
                <a:lnTo>
                  <a:pt x="3776" y="15077"/>
                </a:lnTo>
                <a:lnTo>
                  <a:pt x="3922" y="15028"/>
                </a:lnTo>
                <a:lnTo>
                  <a:pt x="4068" y="14955"/>
                </a:lnTo>
                <a:lnTo>
                  <a:pt x="5432" y="13859"/>
                </a:lnTo>
                <a:lnTo>
                  <a:pt x="5432" y="13859"/>
                </a:lnTo>
                <a:lnTo>
                  <a:pt x="5773" y="14029"/>
                </a:lnTo>
                <a:lnTo>
                  <a:pt x="6114" y="14175"/>
                </a:lnTo>
                <a:lnTo>
                  <a:pt x="6479" y="14322"/>
                </a:lnTo>
                <a:lnTo>
                  <a:pt x="6820" y="14419"/>
                </a:lnTo>
                <a:lnTo>
                  <a:pt x="7015" y="16173"/>
                </a:lnTo>
                <a:lnTo>
                  <a:pt x="7015" y="16173"/>
                </a:lnTo>
                <a:lnTo>
                  <a:pt x="7064" y="16319"/>
                </a:lnTo>
                <a:lnTo>
                  <a:pt x="7112" y="16465"/>
                </a:lnTo>
                <a:lnTo>
                  <a:pt x="7210" y="16611"/>
                </a:lnTo>
                <a:lnTo>
                  <a:pt x="7307" y="16708"/>
                </a:lnTo>
                <a:lnTo>
                  <a:pt x="7453" y="16806"/>
                </a:lnTo>
                <a:lnTo>
                  <a:pt x="7575" y="16879"/>
                </a:lnTo>
                <a:lnTo>
                  <a:pt x="7721" y="16928"/>
                </a:lnTo>
                <a:lnTo>
                  <a:pt x="7892" y="16952"/>
                </a:lnTo>
                <a:lnTo>
                  <a:pt x="9061" y="16952"/>
                </a:lnTo>
                <a:lnTo>
                  <a:pt x="9061" y="16952"/>
                </a:lnTo>
                <a:lnTo>
                  <a:pt x="9231" y="16928"/>
                </a:lnTo>
                <a:lnTo>
                  <a:pt x="9378" y="16879"/>
                </a:lnTo>
                <a:lnTo>
                  <a:pt x="9499" y="16806"/>
                </a:lnTo>
                <a:lnTo>
                  <a:pt x="9645" y="16708"/>
                </a:lnTo>
                <a:lnTo>
                  <a:pt x="9743" y="16611"/>
                </a:lnTo>
                <a:lnTo>
                  <a:pt x="9840" y="16465"/>
                </a:lnTo>
                <a:lnTo>
                  <a:pt x="9889" y="16319"/>
                </a:lnTo>
                <a:lnTo>
                  <a:pt x="9938" y="16173"/>
                </a:lnTo>
                <a:lnTo>
                  <a:pt x="10133" y="14419"/>
                </a:lnTo>
                <a:lnTo>
                  <a:pt x="10133" y="14419"/>
                </a:lnTo>
                <a:lnTo>
                  <a:pt x="10473" y="14322"/>
                </a:lnTo>
                <a:lnTo>
                  <a:pt x="10839" y="14175"/>
                </a:lnTo>
                <a:lnTo>
                  <a:pt x="11180" y="14029"/>
                </a:lnTo>
                <a:lnTo>
                  <a:pt x="11521" y="13859"/>
                </a:lnTo>
                <a:lnTo>
                  <a:pt x="12885" y="14955"/>
                </a:lnTo>
                <a:lnTo>
                  <a:pt x="12885" y="14955"/>
                </a:lnTo>
                <a:lnTo>
                  <a:pt x="13031" y="15028"/>
                </a:lnTo>
                <a:lnTo>
                  <a:pt x="13177" y="15077"/>
                </a:lnTo>
                <a:lnTo>
                  <a:pt x="13323" y="15125"/>
                </a:lnTo>
                <a:lnTo>
                  <a:pt x="13469" y="15125"/>
                </a:lnTo>
                <a:lnTo>
                  <a:pt x="13640" y="15101"/>
                </a:lnTo>
                <a:lnTo>
                  <a:pt x="13786" y="15052"/>
                </a:lnTo>
                <a:lnTo>
                  <a:pt x="13932" y="14979"/>
                </a:lnTo>
                <a:lnTo>
                  <a:pt x="14054" y="14882"/>
                </a:lnTo>
                <a:lnTo>
                  <a:pt x="14882" y="14054"/>
                </a:lnTo>
                <a:lnTo>
                  <a:pt x="14882" y="14054"/>
                </a:lnTo>
                <a:lnTo>
                  <a:pt x="14979" y="13932"/>
                </a:lnTo>
                <a:lnTo>
                  <a:pt x="15052" y="13786"/>
                </a:lnTo>
                <a:lnTo>
                  <a:pt x="15101" y="13640"/>
                </a:lnTo>
                <a:lnTo>
                  <a:pt x="15125" y="13469"/>
                </a:lnTo>
                <a:lnTo>
                  <a:pt x="15125" y="13323"/>
                </a:lnTo>
                <a:lnTo>
                  <a:pt x="15077" y="13177"/>
                </a:lnTo>
                <a:lnTo>
                  <a:pt x="15028" y="13031"/>
                </a:lnTo>
                <a:lnTo>
                  <a:pt x="14955" y="12885"/>
                </a:lnTo>
                <a:lnTo>
                  <a:pt x="13859" y="11521"/>
                </a:lnTo>
                <a:lnTo>
                  <a:pt x="13859" y="11521"/>
                </a:lnTo>
                <a:lnTo>
                  <a:pt x="14029" y="11180"/>
                </a:lnTo>
                <a:lnTo>
                  <a:pt x="14175" y="10839"/>
                </a:lnTo>
                <a:lnTo>
                  <a:pt x="14322" y="10473"/>
                </a:lnTo>
                <a:lnTo>
                  <a:pt x="14419" y="10132"/>
                </a:lnTo>
                <a:lnTo>
                  <a:pt x="16173" y="9938"/>
                </a:lnTo>
                <a:lnTo>
                  <a:pt x="16173" y="9938"/>
                </a:lnTo>
                <a:lnTo>
                  <a:pt x="16319" y="9889"/>
                </a:lnTo>
                <a:lnTo>
                  <a:pt x="16465" y="9840"/>
                </a:lnTo>
                <a:lnTo>
                  <a:pt x="16611" y="9743"/>
                </a:lnTo>
                <a:lnTo>
                  <a:pt x="16708" y="9645"/>
                </a:lnTo>
                <a:lnTo>
                  <a:pt x="16806" y="9499"/>
                </a:lnTo>
                <a:lnTo>
                  <a:pt x="16879" y="9377"/>
                </a:lnTo>
                <a:lnTo>
                  <a:pt x="16928" y="9231"/>
                </a:lnTo>
                <a:lnTo>
                  <a:pt x="16952" y="9061"/>
                </a:lnTo>
                <a:lnTo>
                  <a:pt x="16952" y="7892"/>
                </a:lnTo>
                <a:lnTo>
                  <a:pt x="16952" y="7892"/>
                </a:lnTo>
                <a:lnTo>
                  <a:pt x="16928" y="7721"/>
                </a:lnTo>
                <a:lnTo>
                  <a:pt x="16879" y="7575"/>
                </a:lnTo>
                <a:lnTo>
                  <a:pt x="16806" y="7453"/>
                </a:lnTo>
                <a:lnTo>
                  <a:pt x="16708" y="7307"/>
                </a:lnTo>
                <a:lnTo>
                  <a:pt x="16611" y="7210"/>
                </a:lnTo>
                <a:lnTo>
                  <a:pt x="16465" y="7112"/>
                </a:lnTo>
                <a:lnTo>
                  <a:pt x="16319" y="7064"/>
                </a:lnTo>
                <a:lnTo>
                  <a:pt x="16173" y="7015"/>
                </a:lnTo>
                <a:lnTo>
                  <a:pt x="16173" y="7015"/>
                </a:lnTo>
                <a:close/>
                <a:moveTo>
                  <a:pt x="10425" y="10425"/>
                </a:moveTo>
                <a:lnTo>
                  <a:pt x="10425" y="10425"/>
                </a:lnTo>
                <a:lnTo>
                  <a:pt x="10206" y="10620"/>
                </a:lnTo>
                <a:lnTo>
                  <a:pt x="9986" y="10766"/>
                </a:lnTo>
                <a:lnTo>
                  <a:pt x="9767" y="10912"/>
                </a:lnTo>
                <a:lnTo>
                  <a:pt x="9524" y="11034"/>
                </a:lnTo>
                <a:lnTo>
                  <a:pt x="9256" y="11107"/>
                </a:lnTo>
                <a:lnTo>
                  <a:pt x="9012" y="11180"/>
                </a:lnTo>
                <a:lnTo>
                  <a:pt x="8744" y="11228"/>
                </a:lnTo>
                <a:lnTo>
                  <a:pt x="8476" y="11228"/>
                </a:lnTo>
                <a:lnTo>
                  <a:pt x="8208" y="11228"/>
                </a:lnTo>
                <a:lnTo>
                  <a:pt x="7941" y="11180"/>
                </a:lnTo>
                <a:lnTo>
                  <a:pt x="7697" y="11107"/>
                </a:lnTo>
                <a:lnTo>
                  <a:pt x="7429" y="11034"/>
                </a:lnTo>
                <a:lnTo>
                  <a:pt x="7186" y="10912"/>
                </a:lnTo>
                <a:lnTo>
                  <a:pt x="6966" y="10766"/>
                </a:lnTo>
                <a:lnTo>
                  <a:pt x="6747" y="10620"/>
                </a:lnTo>
                <a:lnTo>
                  <a:pt x="6528" y="10425"/>
                </a:lnTo>
                <a:lnTo>
                  <a:pt x="6528" y="10425"/>
                </a:lnTo>
                <a:lnTo>
                  <a:pt x="6333" y="10206"/>
                </a:lnTo>
                <a:lnTo>
                  <a:pt x="6187" y="9986"/>
                </a:lnTo>
                <a:lnTo>
                  <a:pt x="6041" y="9767"/>
                </a:lnTo>
                <a:lnTo>
                  <a:pt x="5919" y="9524"/>
                </a:lnTo>
                <a:lnTo>
                  <a:pt x="5846" y="9256"/>
                </a:lnTo>
                <a:lnTo>
                  <a:pt x="5773" y="9012"/>
                </a:lnTo>
                <a:lnTo>
                  <a:pt x="5724" y="8744"/>
                </a:lnTo>
                <a:lnTo>
                  <a:pt x="5724" y="8476"/>
                </a:lnTo>
                <a:lnTo>
                  <a:pt x="5724" y="8208"/>
                </a:lnTo>
                <a:lnTo>
                  <a:pt x="5773" y="7941"/>
                </a:lnTo>
                <a:lnTo>
                  <a:pt x="5846" y="7697"/>
                </a:lnTo>
                <a:lnTo>
                  <a:pt x="5919" y="7429"/>
                </a:lnTo>
                <a:lnTo>
                  <a:pt x="6041" y="7186"/>
                </a:lnTo>
                <a:lnTo>
                  <a:pt x="6187" y="6966"/>
                </a:lnTo>
                <a:lnTo>
                  <a:pt x="6333" y="6747"/>
                </a:lnTo>
                <a:lnTo>
                  <a:pt x="6528" y="6528"/>
                </a:lnTo>
                <a:lnTo>
                  <a:pt x="6528" y="6528"/>
                </a:lnTo>
                <a:lnTo>
                  <a:pt x="6747" y="6333"/>
                </a:lnTo>
                <a:lnTo>
                  <a:pt x="6966" y="6187"/>
                </a:lnTo>
                <a:lnTo>
                  <a:pt x="7186" y="6041"/>
                </a:lnTo>
                <a:lnTo>
                  <a:pt x="7429" y="5919"/>
                </a:lnTo>
                <a:lnTo>
                  <a:pt x="7697" y="5846"/>
                </a:lnTo>
                <a:lnTo>
                  <a:pt x="7941" y="5773"/>
                </a:lnTo>
                <a:lnTo>
                  <a:pt x="8208" y="5724"/>
                </a:lnTo>
                <a:lnTo>
                  <a:pt x="8476" y="5724"/>
                </a:lnTo>
                <a:lnTo>
                  <a:pt x="8744" y="5724"/>
                </a:lnTo>
                <a:lnTo>
                  <a:pt x="9012" y="5773"/>
                </a:lnTo>
                <a:lnTo>
                  <a:pt x="9256" y="5846"/>
                </a:lnTo>
                <a:lnTo>
                  <a:pt x="9524" y="5919"/>
                </a:lnTo>
                <a:lnTo>
                  <a:pt x="9767" y="6041"/>
                </a:lnTo>
                <a:lnTo>
                  <a:pt x="9986" y="6187"/>
                </a:lnTo>
                <a:lnTo>
                  <a:pt x="10206" y="6333"/>
                </a:lnTo>
                <a:lnTo>
                  <a:pt x="10425" y="6528"/>
                </a:lnTo>
                <a:lnTo>
                  <a:pt x="10425" y="6528"/>
                </a:lnTo>
                <a:lnTo>
                  <a:pt x="10620" y="6747"/>
                </a:lnTo>
                <a:lnTo>
                  <a:pt x="10766" y="6966"/>
                </a:lnTo>
                <a:lnTo>
                  <a:pt x="10912" y="7186"/>
                </a:lnTo>
                <a:lnTo>
                  <a:pt x="11034" y="7429"/>
                </a:lnTo>
                <a:lnTo>
                  <a:pt x="11107" y="7697"/>
                </a:lnTo>
                <a:lnTo>
                  <a:pt x="11180" y="7941"/>
                </a:lnTo>
                <a:lnTo>
                  <a:pt x="11228" y="8208"/>
                </a:lnTo>
                <a:lnTo>
                  <a:pt x="11228" y="8476"/>
                </a:lnTo>
                <a:lnTo>
                  <a:pt x="11228" y="8744"/>
                </a:lnTo>
                <a:lnTo>
                  <a:pt x="11180" y="9012"/>
                </a:lnTo>
                <a:lnTo>
                  <a:pt x="11107" y="9256"/>
                </a:lnTo>
                <a:lnTo>
                  <a:pt x="11034" y="9524"/>
                </a:lnTo>
                <a:lnTo>
                  <a:pt x="10912" y="9767"/>
                </a:lnTo>
                <a:lnTo>
                  <a:pt x="10766" y="9986"/>
                </a:lnTo>
                <a:lnTo>
                  <a:pt x="10620" y="10206"/>
                </a:lnTo>
                <a:lnTo>
                  <a:pt x="10425" y="10425"/>
                </a:lnTo>
                <a:lnTo>
                  <a:pt x="10425" y="10425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12175" cap="rnd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15" name="Google Shape;777;p41"/>
          <p:cNvGrpSpPr/>
          <p:nvPr/>
        </p:nvGrpSpPr>
        <p:grpSpPr>
          <a:xfrm>
            <a:off x="10214019" y="2706312"/>
            <a:ext cx="361785" cy="268993"/>
            <a:chOff x="5247525" y="3007275"/>
            <a:chExt cx="517575" cy="384825"/>
          </a:xfrm>
          <a:solidFill>
            <a:schemeClr val="bg1">
              <a:lumMod val="50000"/>
            </a:schemeClr>
          </a:solidFill>
        </p:grpSpPr>
        <p:sp>
          <p:nvSpPr>
            <p:cNvPr id="716" name="Google Shape;778;p41"/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79;p41"/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8" name="Google Shape;780;p41"/>
          <p:cNvGrpSpPr/>
          <p:nvPr/>
        </p:nvGrpSpPr>
        <p:grpSpPr>
          <a:xfrm>
            <a:off x="9308342" y="2690987"/>
            <a:ext cx="285157" cy="291133"/>
            <a:chOff x="3951850" y="2985350"/>
            <a:chExt cx="407950" cy="416500"/>
          </a:xfrm>
          <a:solidFill>
            <a:schemeClr val="bg1">
              <a:lumMod val="50000"/>
            </a:schemeClr>
          </a:solidFill>
        </p:grpSpPr>
        <p:sp>
          <p:nvSpPr>
            <p:cNvPr id="719" name="Google Shape;781;p41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l" t="t" r="r" b="b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82;p41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l" t="t" r="r" b="b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83;p41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84;p41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l" t="t" r="r" b="b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3" name="Google Shape;785;p41"/>
          <p:cNvGrpSpPr/>
          <p:nvPr/>
        </p:nvGrpSpPr>
        <p:grpSpPr>
          <a:xfrm>
            <a:off x="6943695" y="3181283"/>
            <a:ext cx="330277" cy="253667"/>
            <a:chOff x="568950" y="3686775"/>
            <a:chExt cx="472500" cy="362900"/>
          </a:xfrm>
          <a:solidFill>
            <a:schemeClr val="bg1">
              <a:lumMod val="50000"/>
            </a:schemeClr>
          </a:solidFill>
        </p:grpSpPr>
        <p:sp>
          <p:nvSpPr>
            <p:cNvPr id="724" name="Google Shape;786;p41"/>
            <p:cNvSpPr/>
            <p:nvPr/>
          </p:nvSpPr>
          <p:spPr>
            <a:xfrm>
              <a:off x="568950" y="3686775"/>
              <a:ext cx="472500" cy="362900"/>
            </a:xfrm>
            <a:custGeom>
              <a:avLst/>
              <a:gdLst/>
              <a:ahLst/>
              <a:cxnLst/>
              <a:rect l="l" t="t" r="r" b="b"/>
              <a:pathLst>
                <a:path w="18900" h="14516" fill="none" extrusionOk="0">
                  <a:moveTo>
                    <a:pt x="18900" y="7989"/>
                  </a:moveTo>
                  <a:lnTo>
                    <a:pt x="18900" y="7989"/>
                  </a:lnTo>
                  <a:lnTo>
                    <a:pt x="18705" y="8111"/>
                  </a:lnTo>
                  <a:lnTo>
                    <a:pt x="18510" y="8184"/>
                  </a:lnTo>
                  <a:lnTo>
                    <a:pt x="18291" y="8232"/>
                  </a:lnTo>
                  <a:lnTo>
                    <a:pt x="18072" y="8232"/>
                  </a:lnTo>
                  <a:lnTo>
                    <a:pt x="17852" y="8184"/>
                  </a:lnTo>
                  <a:lnTo>
                    <a:pt x="17658" y="8111"/>
                  </a:lnTo>
                  <a:lnTo>
                    <a:pt x="17487" y="8013"/>
                  </a:lnTo>
                  <a:lnTo>
                    <a:pt x="17341" y="7891"/>
                  </a:lnTo>
                  <a:lnTo>
                    <a:pt x="17341" y="7891"/>
                  </a:lnTo>
                  <a:lnTo>
                    <a:pt x="17243" y="7745"/>
                  </a:lnTo>
                  <a:lnTo>
                    <a:pt x="17170" y="7575"/>
                  </a:lnTo>
                  <a:lnTo>
                    <a:pt x="17170" y="7404"/>
                  </a:lnTo>
                  <a:lnTo>
                    <a:pt x="17195" y="7234"/>
                  </a:lnTo>
                  <a:lnTo>
                    <a:pt x="17243" y="7088"/>
                  </a:lnTo>
                  <a:lnTo>
                    <a:pt x="17341" y="6942"/>
                  </a:lnTo>
                  <a:lnTo>
                    <a:pt x="17487" y="6844"/>
                  </a:lnTo>
                  <a:lnTo>
                    <a:pt x="17658" y="6795"/>
                  </a:lnTo>
                  <a:lnTo>
                    <a:pt x="17658" y="6795"/>
                  </a:lnTo>
                  <a:lnTo>
                    <a:pt x="17755" y="6771"/>
                  </a:lnTo>
                  <a:lnTo>
                    <a:pt x="17828" y="6771"/>
                  </a:lnTo>
                  <a:lnTo>
                    <a:pt x="17901" y="6795"/>
                  </a:lnTo>
                  <a:lnTo>
                    <a:pt x="17974" y="6820"/>
                  </a:lnTo>
                  <a:lnTo>
                    <a:pt x="18023" y="6869"/>
                  </a:lnTo>
                  <a:lnTo>
                    <a:pt x="18047" y="6917"/>
                  </a:lnTo>
                  <a:lnTo>
                    <a:pt x="18096" y="7063"/>
                  </a:lnTo>
                  <a:lnTo>
                    <a:pt x="18072" y="7210"/>
                  </a:lnTo>
                  <a:lnTo>
                    <a:pt x="18023" y="7356"/>
                  </a:lnTo>
                  <a:lnTo>
                    <a:pt x="17950" y="7477"/>
                  </a:lnTo>
                  <a:lnTo>
                    <a:pt x="17828" y="7599"/>
                  </a:lnTo>
                  <a:lnTo>
                    <a:pt x="17828" y="7599"/>
                  </a:lnTo>
                  <a:lnTo>
                    <a:pt x="17633" y="7697"/>
                  </a:lnTo>
                  <a:lnTo>
                    <a:pt x="17438" y="7770"/>
                  </a:lnTo>
                  <a:lnTo>
                    <a:pt x="17219" y="7794"/>
                  </a:lnTo>
                  <a:lnTo>
                    <a:pt x="17000" y="7794"/>
                  </a:lnTo>
                  <a:lnTo>
                    <a:pt x="17000" y="7794"/>
                  </a:lnTo>
                  <a:lnTo>
                    <a:pt x="16878" y="7794"/>
                  </a:lnTo>
                  <a:lnTo>
                    <a:pt x="16781" y="7770"/>
                  </a:lnTo>
                  <a:lnTo>
                    <a:pt x="16708" y="7745"/>
                  </a:lnTo>
                  <a:lnTo>
                    <a:pt x="16635" y="7697"/>
                  </a:lnTo>
                  <a:lnTo>
                    <a:pt x="16586" y="7648"/>
                  </a:lnTo>
                  <a:lnTo>
                    <a:pt x="16562" y="7550"/>
                  </a:lnTo>
                  <a:lnTo>
                    <a:pt x="16537" y="7331"/>
                  </a:lnTo>
                  <a:lnTo>
                    <a:pt x="16537" y="7331"/>
                  </a:lnTo>
                  <a:lnTo>
                    <a:pt x="16513" y="7015"/>
                  </a:lnTo>
                  <a:lnTo>
                    <a:pt x="16488" y="6698"/>
                  </a:lnTo>
                  <a:lnTo>
                    <a:pt x="16440" y="6381"/>
                  </a:lnTo>
                  <a:lnTo>
                    <a:pt x="16367" y="6065"/>
                  </a:lnTo>
                  <a:lnTo>
                    <a:pt x="16269" y="5748"/>
                  </a:lnTo>
                  <a:lnTo>
                    <a:pt x="16172" y="5456"/>
                  </a:lnTo>
                  <a:lnTo>
                    <a:pt x="16050" y="5164"/>
                  </a:lnTo>
                  <a:lnTo>
                    <a:pt x="15904" y="4871"/>
                  </a:lnTo>
                  <a:lnTo>
                    <a:pt x="15758" y="4604"/>
                  </a:lnTo>
                  <a:lnTo>
                    <a:pt x="15587" y="4311"/>
                  </a:lnTo>
                  <a:lnTo>
                    <a:pt x="15393" y="4068"/>
                  </a:lnTo>
                  <a:lnTo>
                    <a:pt x="15198" y="3800"/>
                  </a:lnTo>
                  <a:lnTo>
                    <a:pt x="14978" y="3556"/>
                  </a:lnTo>
                  <a:lnTo>
                    <a:pt x="14759" y="3313"/>
                  </a:lnTo>
                  <a:lnTo>
                    <a:pt x="14516" y="3094"/>
                  </a:lnTo>
                  <a:lnTo>
                    <a:pt x="14272" y="2874"/>
                  </a:lnTo>
                  <a:lnTo>
                    <a:pt x="14004" y="2655"/>
                  </a:lnTo>
                  <a:lnTo>
                    <a:pt x="13712" y="2460"/>
                  </a:lnTo>
                  <a:lnTo>
                    <a:pt x="13420" y="2265"/>
                  </a:lnTo>
                  <a:lnTo>
                    <a:pt x="13128" y="2095"/>
                  </a:lnTo>
                  <a:lnTo>
                    <a:pt x="12811" y="1924"/>
                  </a:lnTo>
                  <a:lnTo>
                    <a:pt x="12494" y="1778"/>
                  </a:lnTo>
                  <a:lnTo>
                    <a:pt x="12178" y="1632"/>
                  </a:lnTo>
                  <a:lnTo>
                    <a:pt x="11837" y="1510"/>
                  </a:lnTo>
                  <a:lnTo>
                    <a:pt x="11496" y="1389"/>
                  </a:lnTo>
                  <a:lnTo>
                    <a:pt x="11130" y="1291"/>
                  </a:lnTo>
                  <a:lnTo>
                    <a:pt x="10765" y="1218"/>
                  </a:lnTo>
                  <a:lnTo>
                    <a:pt x="10400" y="1145"/>
                  </a:lnTo>
                  <a:lnTo>
                    <a:pt x="10034" y="1096"/>
                  </a:lnTo>
                  <a:lnTo>
                    <a:pt x="9645" y="1048"/>
                  </a:lnTo>
                  <a:lnTo>
                    <a:pt x="9255" y="1023"/>
                  </a:lnTo>
                  <a:lnTo>
                    <a:pt x="8865" y="1023"/>
                  </a:lnTo>
                  <a:lnTo>
                    <a:pt x="8865" y="1023"/>
                  </a:lnTo>
                  <a:lnTo>
                    <a:pt x="8330" y="1023"/>
                  </a:lnTo>
                  <a:lnTo>
                    <a:pt x="7794" y="1072"/>
                  </a:lnTo>
                  <a:lnTo>
                    <a:pt x="7258" y="1145"/>
                  </a:lnTo>
                  <a:lnTo>
                    <a:pt x="6747" y="1267"/>
                  </a:lnTo>
                  <a:lnTo>
                    <a:pt x="6747" y="1267"/>
                  </a:lnTo>
                  <a:lnTo>
                    <a:pt x="6600" y="1048"/>
                  </a:lnTo>
                  <a:lnTo>
                    <a:pt x="6454" y="877"/>
                  </a:lnTo>
                  <a:lnTo>
                    <a:pt x="6284" y="707"/>
                  </a:lnTo>
                  <a:lnTo>
                    <a:pt x="6138" y="561"/>
                  </a:lnTo>
                  <a:lnTo>
                    <a:pt x="5967" y="439"/>
                  </a:lnTo>
                  <a:lnTo>
                    <a:pt x="5821" y="341"/>
                  </a:lnTo>
                  <a:lnTo>
                    <a:pt x="5504" y="195"/>
                  </a:lnTo>
                  <a:lnTo>
                    <a:pt x="5237" y="98"/>
                  </a:lnTo>
                  <a:lnTo>
                    <a:pt x="5017" y="49"/>
                  </a:lnTo>
                  <a:lnTo>
                    <a:pt x="4822" y="0"/>
                  </a:lnTo>
                  <a:lnTo>
                    <a:pt x="4822" y="0"/>
                  </a:lnTo>
                  <a:lnTo>
                    <a:pt x="4725" y="195"/>
                  </a:lnTo>
                  <a:lnTo>
                    <a:pt x="4628" y="390"/>
                  </a:lnTo>
                  <a:lnTo>
                    <a:pt x="4530" y="682"/>
                  </a:lnTo>
                  <a:lnTo>
                    <a:pt x="4433" y="999"/>
                  </a:lnTo>
                  <a:lnTo>
                    <a:pt x="4384" y="1389"/>
                  </a:lnTo>
                  <a:lnTo>
                    <a:pt x="4360" y="1778"/>
                  </a:lnTo>
                  <a:lnTo>
                    <a:pt x="4360" y="1998"/>
                  </a:lnTo>
                  <a:lnTo>
                    <a:pt x="4408" y="2217"/>
                  </a:lnTo>
                  <a:lnTo>
                    <a:pt x="4408" y="2217"/>
                  </a:lnTo>
                  <a:lnTo>
                    <a:pt x="4067" y="2436"/>
                  </a:lnTo>
                  <a:lnTo>
                    <a:pt x="3678" y="2728"/>
                  </a:lnTo>
                  <a:lnTo>
                    <a:pt x="3264" y="3142"/>
                  </a:lnTo>
                  <a:lnTo>
                    <a:pt x="2825" y="3605"/>
                  </a:lnTo>
                  <a:lnTo>
                    <a:pt x="2411" y="4116"/>
                  </a:lnTo>
                  <a:lnTo>
                    <a:pt x="2022" y="4652"/>
                  </a:lnTo>
                  <a:lnTo>
                    <a:pt x="1851" y="4945"/>
                  </a:lnTo>
                  <a:lnTo>
                    <a:pt x="1705" y="5237"/>
                  </a:lnTo>
                  <a:lnTo>
                    <a:pt x="1559" y="5529"/>
                  </a:lnTo>
                  <a:lnTo>
                    <a:pt x="1461" y="5797"/>
                  </a:lnTo>
                  <a:lnTo>
                    <a:pt x="560" y="5797"/>
                  </a:lnTo>
                  <a:lnTo>
                    <a:pt x="560" y="5797"/>
                  </a:lnTo>
                  <a:lnTo>
                    <a:pt x="463" y="5821"/>
                  </a:lnTo>
                  <a:lnTo>
                    <a:pt x="341" y="5846"/>
                  </a:lnTo>
                  <a:lnTo>
                    <a:pt x="244" y="5894"/>
                  </a:lnTo>
                  <a:lnTo>
                    <a:pt x="171" y="5967"/>
                  </a:lnTo>
                  <a:lnTo>
                    <a:pt x="98" y="6040"/>
                  </a:lnTo>
                  <a:lnTo>
                    <a:pt x="49" y="6138"/>
                  </a:lnTo>
                  <a:lnTo>
                    <a:pt x="25" y="6260"/>
                  </a:lnTo>
                  <a:lnTo>
                    <a:pt x="0" y="6357"/>
                  </a:lnTo>
                  <a:lnTo>
                    <a:pt x="0" y="8598"/>
                  </a:lnTo>
                  <a:lnTo>
                    <a:pt x="0" y="8598"/>
                  </a:lnTo>
                  <a:lnTo>
                    <a:pt x="25" y="8720"/>
                  </a:lnTo>
                  <a:lnTo>
                    <a:pt x="49" y="8817"/>
                  </a:lnTo>
                  <a:lnTo>
                    <a:pt x="98" y="8914"/>
                  </a:lnTo>
                  <a:lnTo>
                    <a:pt x="171" y="8987"/>
                  </a:lnTo>
                  <a:lnTo>
                    <a:pt x="244" y="9060"/>
                  </a:lnTo>
                  <a:lnTo>
                    <a:pt x="341" y="9109"/>
                  </a:lnTo>
                  <a:lnTo>
                    <a:pt x="463" y="9158"/>
                  </a:lnTo>
                  <a:lnTo>
                    <a:pt x="560" y="9158"/>
                  </a:lnTo>
                  <a:lnTo>
                    <a:pt x="1510" y="9158"/>
                  </a:lnTo>
                  <a:lnTo>
                    <a:pt x="1510" y="9158"/>
                  </a:lnTo>
                  <a:lnTo>
                    <a:pt x="1583" y="9353"/>
                  </a:lnTo>
                  <a:lnTo>
                    <a:pt x="1681" y="9572"/>
                  </a:lnTo>
                  <a:lnTo>
                    <a:pt x="1924" y="9986"/>
                  </a:lnTo>
                  <a:lnTo>
                    <a:pt x="2216" y="10376"/>
                  </a:lnTo>
                  <a:lnTo>
                    <a:pt x="2582" y="10765"/>
                  </a:lnTo>
                  <a:lnTo>
                    <a:pt x="2972" y="11131"/>
                  </a:lnTo>
                  <a:lnTo>
                    <a:pt x="3410" y="11472"/>
                  </a:lnTo>
                  <a:lnTo>
                    <a:pt x="3897" y="11788"/>
                  </a:lnTo>
                  <a:lnTo>
                    <a:pt x="4408" y="12032"/>
                  </a:lnTo>
                  <a:lnTo>
                    <a:pt x="4408" y="14516"/>
                  </a:lnTo>
                  <a:lnTo>
                    <a:pt x="5090" y="14516"/>
                  </a:lnTo>
                  <a:lnTo>
                    <a:pt x="6308" y="12860"/>
                  </a:lnTo>
                  <a:lnTo>
                    <a:pt x="6308" y="12860"/>
                  </a:lnTo>
                  <a:lnTo>
                    <a:pt x="6917" y="13030"/>
                  </a:lnTo>
                  <a:lnTo>
                    <a:pt x="7550" y="13128"/>
                  </a:lnTo>
                  <a:lnTo>
                    <a:pt x="8208" y="13201"/>
                  </a:lnTo>
                  <a:lnTo>
                    <a:pt x="8865" y="13225"/>
                  </a:lnTo>
                  <a:lnTo>
                    <a:pt x="8865" y="13225"/>
                  </a:lnTo>
                  <a:lnTo>
                    <a:pt x="9523" y="13201"/>
                  </a:lnTo>
                  <a:lnTo>
                    <a:pt x="10181" y="13128"/>
                  </a:lnTo>
                  <a:lnTo>
                    <a:pt x="10814" y="13030"/>
                  </a:lnTo>
                  <a:lnTo>
                    <a:pt x="11423" y="12860"/>
                  </a:lnTo>
                  <a:lnTo>
                    <a:pt x="12592" y="14516"/>
                  </a:lnTo>
                  <a:lnTo>
                    <a:pt x="13347" y="14516"/>
                  </a:lnTo>
                  <a:lnTo>
                    <a:pt x="13347" y="12032"/>
                  </a:lnTo>
                  <a:lnTo>
                    <a:pt x="13347" y="12032"/>
                  </a:lnTo>
                  <a:lnTo>
                    <a:pt x="13688" y="11886"/>
                  </a:lnTo>
                  <a:lnTo>
                    <a:pt x="14004" y="11715"/>
                  </a:lnTo>
                  <a:lnTo>
                    <a:pt x="14297" y="11545"/>
                  </a:lnTo>
                  <a:lnTo>
                    <a:pt x="14589" y="11350"/>
                  </a:lnTo>
                  <a:lnTo>
                    <a:pt x="14857" y="11131"/>
                  </a:lnTo>
                  <a:lnTo>
                    <a:pt x="15100" y="10911"/>
                  </a:lnTo>
                  <a:lnTo>
                    <a:pt x="15344" y="10668"/>
                  </a:lnTo>
                  <a:lnTo>
                    <a:pt x="15563" y="10400"/>
                  </a:lnTo>
                  <a:lnTo>
                    <a:pt x="15733" y="10132"/>
                  </a:lnTo>
                  <a:lnTo>
                    <a:pt x="15904" y="9864"/>
                  </a:lnTo>
                  <a:lnTo>
                    <a:pt x="16074" y="9572"/>
                  </a:lnTo>
                  <a:lnTo>
                    <a:pt x="16196" y="9255"/>
                  </a:lnTo>
                  <a:lnTo>
                    <a:pt x="16318" y="8939"/>
                  </a:lnTo>
                  <a:lnTo>
                    <a:pt x="16391" y="8598"/>
                  </a:lnTo>
                  <a:lnTo>
                    <a:pt x="16464" y="8257"/>
                  </a:lnTo>
                  <a:lnTo>
                    <a:pt x="16513" y="7916"/>
                  </a:lnTo>
                  <a:lnTo>
                    <a:pt x="16513" y="7916"/>
                  </a:lnTo>
                  <a:lnTo>
                    <a:pt x="16513" y="7599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87;p41"/>
            <p:cNvSpPr/>
            <p:nvPr/>
          </p:nvSpPr>
          <p:spPr>
            <a:xfrm>
              <a:off x="645650" y="3820725"/>
              <a:ext cx="34125" cy="34125"/>
            </a:xfrm>
            <a:custGeom>
              <a:avLst/>
              <a:gdLst/>
              <a:ahLst/>
              <a:cxnLst/>
              <a:rect l="l" t="t" r="r" b="b"/>
              <a:pathLst>
                <a:path w="1365" h="1365" fill="none" extrusionOk="0">
                  <a:moveTo>
                    <a:pt x="683" y="1364"/>
                  </a:moveTo>
                  <a:lnTo>
                    <a:pt x="683" y="1364"/>
                  </a:lnTo>
                  <a:lnTo>
                    <a:pt x="537" y="1340"/>
                  </a:lnTo>
                  <a:lnTo>
                    <a:pt x="415" y="1316"/>
                  </a:lnTo>
                  <a:lnTo>
                    <a:pt x="293" y="1243"/>
                  </a:lnTo>
                  <a:lnTo>
                    <a:pt x="196" y="1170"/>
                  </a:lnTo>
                  <a:lnTo>
                    <a:pt x="123" y="1072"/>
                  </a:lnTo>
                  <a:lnTo>
                    <a:pt x="50" y="950"/>
                  </a:lnTo>
                  <a:lnTo>
                    <a:pt x="25" y="829"/>
                  </a:lnTo>
                  <a:lnTo>
                    <a:pt x="1" y="682"/>
                  </a:lnTo>
                  <a:lnTo>
                    <a:pt x="1" y="682"/>
                  </a:lnTo>
                  <a:lnTo>
                    <a:pt x="25" y="536"/>
                  </a:lnTo>
                  <a:lnTo>
                    <a:pt x="50" y="415"/>
                  </a:lnTo>
                  <a:lnTo>
                    <a:pt x="123" y="317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415" y="74"/>
                  </a:lnTo>
                  <a:lnTo>
                    <a:pt x="537" y="25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805" y="25"/>
                  </a:lnTo>
                  <a:lnTo>
                    <a:pt x="951" y="74"/>
                  </a:lnTo>
                  <a:lnTo>
                    <a:pt x="1048" y="122"/>
                  </a:lnTo>
                  <a:lnTo>
                    <a:pt x="1170" y="195"/>
                  </a:lnTo>
                  <a:lnTo>
                    <a:pt x="1243" y="317"/>
                  </a:lnTo>
                  <a:lnTo>
                    <a:pt x="1292" y="415"/>
                  </a:lnTo>
                  <a:lnTo>
                    <a:pt x="1340" y="536"/>
                  </a:lnTo>
                  <a:lnTo>
                    <a:pt x="1365" y="682"/>
                  </a:lnTo>
                  <a:lnTo>
                    <a:pt x="1365" y="682"/>
                  </a:lnTo>
                  <a:lnTo>
                    <a:pt x="1340" y="829"/>
                  </a:lnTo>
                  <a:lnTo>
                    <a:pt x="1292" y="950"/>
                  </a:lnTo>
                  <a:lnTo>
                    <a:pt x="1243" y="1072"/>
                  </a:lnTo>
                  <a:lnTo>
                    <a:pt x="1170" y="1170"/>
                  </a:lnTo>
                  <a:lnTo>
                    <a:pt x="1048" y="1243"/>
                  </a:lnTo>
                  <a:lnTo>
                    <a:pt x="951" y="1316"/>
                  </a:lnTo>
                  <a:lnTo>
                    <a:pt x="805" y="1340"/>
                  </a:lnTo>
                  <a:lnTo>
                    <a:pt x="683" y="1364"/>
                  </a:lnTo>
                  <a:lnTo>
                    <a:pt x="683" y="1364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88;p41"/>
            <p:cNvSpPr/>
            <p:nvPr/>
          </p:nvSpPr>
          <p:spPr>
            <a:xfrm>
              <a:off x="747950" y="3753750"/>
              <a:ext cx="85275" cy="12200"/>
            </a:xfrm>
            <a:custGeom>
              <a:avLst/>
              <a:gdLst/>
              <a:ahLst/>
              <a:cxnLst/>
              <a:rect l="l" t="t" r="r" b="b"/>
              <a:pathLst>
                <a:path w="3411" h="488" fill="none" extrusionOk="0">
                  <a:moveTo>
                    <a:pt x="3410" y="488"/>
                  </a:moveTo>
                  <a:lnTo>
                    <a:pt x="3410" y="488"/>
                  </a:lnTo>
                  <a:lnTo>
                    <a:pt x="3215" y="366"/>
                  </a:lnTo>
                  <a:lnTo>
                    <a:pt x="3021" y="268"/>
                  </a:lnTo>
                  <a:lnTo>
                    <a:pt x="2826" y="195"/>
                  </a:lnTo>
                  <a:lnTo>
                    <a:pt x="2607" y="122"/>
                  </a:lnTo>
                  <a:lnTo>
                    <a:pt x="2387" y="74"/>
                  </a:lnTo>
                  <a:lnTo>
                    <a:pt x="2168" y="25"/>
                  </a:lnTo>
                  <a:lnTo>
                    <a:pt x="1925" y="0"/>
                  </a:lnTo>
                  <a:lnTo>
                    <a:pt x="1705" y="0"/>
                  </a:lnTo>
                  <a:lnTo>
                    <a:pt x="1462" y="0"/>
                  </a:lnTo>
                  <a:lnTo>
                    <a:pt x="1243" y="25"/>
                  </a:lnTo>
                  <a:lnTo>
                    <a:pt x="1023" y="74"/>
                  </a:lnTo>
                  <a:lnTo>
                    <a:pt x="804" y="122"/>
                  </a:lnTo>
                  <a:lnTo>
                    <a:pt x="585" y="195"/>
                  </a:lnTo>
                  <a:lnTo>
                    <a:pt x="366" y="268"/>
                  </a:lnTo>
                  <a:lnTo>
                    <a:pt x="171" y="366"/>
                  </a:lnTo>
                  <a:lnTo>
                    <a:pt x="1" y="488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27" name="Google Shape;789;p41"/>
          <p:cNvSpPr/>
          <p:nvPr/>
        </p:nvSpPr>
        <p:spPr>
          <a:xfrm>
            <a:off x="10750124" y="2676656"/>
            <a:ext cx="224728" cy="323480"/>
          </a:xfrm>
          <a:custGeom>
            <a:avLst/>
            <a:gdLst/>
            <a:ahLst/>
            <a:cxnLst/>
            <a:rect l="l" t="t" r="r" b="b"/>
            <a:pathLst>
              <a:path w="12860" h="18511" fill="none" extrusionOk="0">
                <a:moveTo>
                  <a:pt x="12373" y="7526"/>
                </a:moveTo>
                <a:lnTo>
                  <a:pt x="11618" y="7526"/>
                </a:lnTo>
                <a:lnTo>
                  <a:pt x="11618" y="5188"/>
                </a:lnTo>
                <a:lnTo>
                  <a:pt x="11618" y="5188"/>
                </a:lnTo>
                <a:lnTo>
                  <a:pt x="11593" y="4677"/>
                </a:lnTo>
                <a:lnTo>
                  <a:pt x="11520" y="4141"/>
                </a:lnTo>
                <a:lnTo>
                  <a:pt x="11398" y="3654"/>
                </a:lnTo>
                <a:lnTo>
                  <a:pt x="11204" y="3167"/>
                </a:lnTo>
                <a:lnTo>
                  <a:pt x="10984" y="2728"/>
                </a:lnTo>
                <a:lnTo>
                  <a:pt x="10741" y="2290"/>
                </a:lnTo>
                <a:lnTo>
                  <a:pt x="10424" y="1900"/>
                </a:lnTo>
                <a:lnTo>
                  <a:pt x="10108" y="1535"/>
                </a:lnTo>
                <a:lnTo>
                  <a:pt x="9718" y="1194"/>
                </a:lnTo>
                <a:lnTo>
                  <a:pt x="9328" y="902"/>
                </a:lnTo>
                <a:lnTo>
                  <a:pt x="8914" y="634"/>
                </a:lnTo>
                <a:lnTo>
                  <a:pt x="8452" y="415"/>
                </a:lnTo>
                <a:lnTo>
                  <a:pt x="7964" y="244"/>
                </a:lnTo>
                <a:lnTo>
                  <a:pt x="7477" y="122"/>
                </a:lnTo>
                <a:lnTo>
                  <a:pt x="6966" y="25"/>
                </a:lnTo>
                <a:lnTo>
                  <a:pt x="6430" y="0"/>
                </a:lnTo>
                <a:lnTo>
                  <a:pt x="6430" y="0"/>
                </a:lnTo>
                <a:lnTo>
                  <a:pt x="5894" y="25"/>
                </a:lnTo>
                <a:lnTo>
                  <a:pt x="5383" y="122"/>
                </a:lnTo>
                <a:lnTo>
                  <a:pt x="4896" y="244"/>
                </a:lnTo>
                <a:lnTo>
                  <a:pt x="4409" y="415"/>
                </a:lnTo>
                <a:lnTo>
                  <a:pt x="3970" y="634"/>
                </a:lnTo>
                <a:lnTo>
                  <a:pt x="3532" y="902"/>
                </a:lnTo>
                <a:lnTo>
                  <a:pt x="3142" y="1194"/>
                </a:lnTo>
                <a:lnTo>
                  <a:pt x="2752" y="1535"/>
                </a:lnTo>
                <a:lnTo>
                  <a:pt x="2436" y="1900"/>
                </a:lnTo>
                <a:lnTo>
                  <a:pt x="2119" y="2290"/>
                </a:lnTo>
                <a:lnTo>
                  <a:pt x="1876" y="2728"/>
                </a:lnTo>
                <a:lnTo>
                  <a:pt x="1656" y="3167"/>
                </a:lnTo>
                <a:lnTo>
                  <a:pt x="1462" y="3654"/>
                </a:lnTo>
                <a:lnTo>
                  <a:pt x="1340" y="4141"/>
                </a:lnTo>
                <a:lnTo>
                  <a:pt x="1267" y="4677"/>
                </a:lnTo>
                <a:lnTo>
                  <a:pt x="1242" y="5188"/>
                </a:lnTo>
                <a:lnTo>
                  <a:pt x="1242" y="7526"/>
                </a:lnTo>
                <a:lnTo>
                  <a:pt x="487" y="7526"/>
                </a:lnTo>
                <a:lnTo>
                  <a:pt x="487" y="7526"/>
                </a:lnTo>
                <a:lnTo>
                  <a:pt x="390" y="7526"/>
                </a:lnTo>
                <a:lnTo>
                  <a:pt x="293" y="7551"/>
                </a:lnTo>
                <a:lnTo>
                  <a:pt x="220" y="7599"/>
                </a:lnTo>
                <a:lnTo>
                  <a:pt x="146" y="7648"/>
                </a:lnTo>
                <a:lnTo>
                  <a:pt x="73" y="7721"/>
                </a:lnTo>
                <a:lnTo>
                  <a:pt x="49" y="7818"/>
                </a:lnTo>
                <a:lnTo>
                  <a:pt x="0" y="7891"/>
                </a:lnTo>
                <a:lnTo>
                  <a:pt x="0" y="8013"/>
                </a:lnTo>
                <a:lnTo>
                  <a:pt x="0" y="18023"/>
                </a:lnTo>
                <a:lnTo>
                  <a:pt x="0" y="18023"/>
                </a:lnTo>
                <a:lnTo>
                  <a:pt x="0" y="18121"/>
                </a:lnTo>
                <a:lnTo>
                  <a:pt x="49" y="18218"/>
                </a:lnTo>
                <a:lnTo>
                  <a:pt x="73" y="18291"/>
                </a:lnTo>
                <a:lnTo>
                  <a:pt x="146" y="18364"/>
                </a:lnTo>
                <a:lnTo>
                  <a:pt x="220" y="18413"/>
                </a:lnTo>
                <a:lnTo>
                  <a:pt x="293" y="18462"/>
                </a:lnTo>
                <a:lnTo>
                  <a:pt x="390" y="18486"/>
                </a:lnTo>
                <a:lnTo>
                  <a:pt x="487" y="18510"/>
                </a:lnTo>
                <a:lnTo>
                  <a:pt x="12373" y="18510"/>
                </a:lnTo>
                <a:lnTo>
                  <a:pt x="12373" y="18510"/>
                </a:lnTo>
                <a:lnTo>
                  <a:pt x="12470" y="18486"/>
                </a:lnTo>
                <a:lnTo>
                  <a:pt x="12568" y="18462"/>
                </a:lnTo>
                <a:lnTo>
                  <a:pt x="12641" y="18413"/>
                </a:lnTo>
                <a:lnTo>
                  <a:pt x="12714" y="18364"/>
                </a:lnTo>
                <a:lnTo>
                  <a:pt x="12787" y="18291"/>
                </a:lnTo>
                <a:lnTo>
                  <a:pt x="12811" y="18218"/>
                </a:lnTo>
                <a:lnTo>
                  <a:pt x="12860" y="18121"/>
                </a:lnTo>
                <a:lnTo>
                  <a:pt x="12860" y="18023"/>
                </a:lnTo>
                <a:lnTo>
                  <a:pt x="12860" y="8013"/>
                </a:lnTo>
                <a:lnTo>
                  <a:pt x="12860" y="8013"/>
                </a:lnTo>
                <a:lnTo>
                  <a:pt x="12860" y="7891"/>
                </a:lnTo>
                <a:lnTo>
                  <a:pt x="12811" y="7818"/>
                </a:lnTo>
                <a:lnTo>
                  <a:pt x="12787" y="7721"/>
                </a:lnTo>
                <a:lnTo>
                  <a:pt x="12714" y="7648"/>
                </a:lnTo>
                <a:lnTo>
                  <a:pt x="12641" y="7599"/>
                </a:lnTo>
                <a:lnTo>
                  <a:pt x="12568" y="7551"/>
                </a:lnTo>
                <a:lnTo>
                  <a:pt x="12470" y="7526"/>
                </a:lnTo>
                <a:lnTo>
                  <a:pt x="12373" y="7526"/>
                </a:lnTo>
                <a:lnTo>
                  <a:pt x="12373" y="7526"/>
                </a:lnTo>
                <a:close/>
                <a:moveTo>
                  <a:pt x="2801" y="5188"/>
                </a:moveTo>
                <a:lnTo>
                  <a:pt x="2801" y="5188"/>
                </a:lnTo>
                <a:lnTo>
                  <a:pt x="2826" y="4823"/>
                </a:lnTo>
                <a:lnTo>
                  <a:pt x="2874" y="4457"/>
                </a:lnTo>
                <a:lnTo>
                  <a:pt x="2972" y="4116"/>
                </a:lnTo>
                <a:lnTo>
                  <a:pt x="3093" y="3775"/>
                </a:lnTo>
                <a:lnTo>
                  <a:pt x="3240" y="3459"/>
                </a:lnTo>
                <a:lnTo>
                  <a:pt x="3410" y="3167"/>
                </a:lnTo>
                <a:lnTo>
                  <a:pt x="3629" y="2874"/>
                </a:lnTo>
                <a:lnTo>
                  <a:pt x="3873" y="2631"/>
                </a:lnTo>
                <a:lnTo>
                  <a:pt x="4116" y="2387"/>
                </a:lnTo>
                <a:lnTo>
                  <a:pt x="4409" y="2192"/>
                </a:lnTo>
                <a:lnTo>
                  <a:pt x="4701" y="1998"/>
                </a:lnTo>
                <a:lnTo>
                  <a:pt x="5017" y="1851"/>
                </a:lnTo>
                <a:lnTo>
                  <a:pt x="5358" y="1730"/>
                </a:lnTo>
                <a:lnTo>
                  <a:pt x="5699" y="1632"/>
                </a:lnTo>
                <a:lnTo>
                  <a:pt x="6065" y="1584"/>
                </a:lnTo>
                <a:lnTo>
                  <a:pt x="6430" y="1559"/>
                </a:lnTo>
                <a:lnTo>
                  <a:pt x="6430" y="1559"/>
                </a:lnTo>
                <a:lnTo>
                  <a:pt x="6795" y="1584"/>
                </a:lnTo>
                <a:lnTo>
                  <a:pt x="7161" y="1632"/>
                </a:lnTo>
                <a:lnTo>
                  <a:pt x="7502" y="1730"/>
                </a:lnTo>
                <a:lnTo>
                  <a:pt x="7843" y="1851"/>
                </a:lnTo>
                <a:lnTo>
                  <a:pt x="8159" y="1998"/>
                </a:lnTo>
                <a:lnTo>
                  <a:pt x="8452" y="2192"/>
                </a:lnTo>
                <a:lnTo>
                  <a:pt x="8744" y="2387"/>
                </a:lnTo>
                <a:lnTo>
                  <a:pt x="8987" y="2631"/>
                </a:lnTo>
                <a:lnTo>
                  <a:pt x="9231" y="2874"/>
                </a:lnTo>
                <a:lnTo>
                  <a:pt x="9450" y="3167"/>
                </a:lnTo>
                <a:lnTo>
                  <a:pt x="9621" y="3459"/>
                </a:lnTo>
                <a:lnTo>
                  <a:pt x="9767" y="3775"/>
                </a:lnTo>
                <a:lnTo>
                  <a:pt x="9888" y="4116"/>
                </a:lnTo>
                <a:lnTo>
                  <a:pt x="9986" y="4457"/>
                </a:lnTo>
                <a:lnTo>
                  <a:pt x="10035" y="4823"/>
                </a:lnTo>
                <a:lnTo>
                  <a:pt x="10059" y="5188"/>
                </a:lnTo>
                <a:lnTo>
                  <a:pt x="10059" y="7526"/>
                </a:lnTo>
                <a:lnTo>
                  <a:pt x="2801" y="7526"/>
                </a:lnTo>
                <a:lnTo>
                  <a:pt x="2801" y="5188"/>
                </a:lnTo>
                <a:close/>
                <a:moveTo>
                  <a:pt x="7063" y="13225"/>
                </a:moveTo>
                <a:lnTo>
                  <a:pt x="7209" y="15052"/>
                </a:lnTo>
                <a:lnTo>
                  <a:pt x="5651" y="15052"/>
                </a:lnTo>
                <a:lnTo>
                  <a:pt x="5797" y="13225"/>
                </a:lnTo>
                <a:lnTo>
                  <a:pt x="5797" y="13225"/>
                </a:lnTo>
                <a:lnTo>
                  <a:pt x="5675" y="13152"/>
                </a:lnTo>
                <a:lnTo>
                  <a:pt x="5553" y="13030"/>
                </a:lnTo>
                <a:lnTo>
                  <a:pt x="5456" y="12933"/>
                </a:lnTo>
                <a:lnTo>
                  <a:pt x="5358" y="12787"/>
                </a:lnTo>
                <a:lnTo>
                  <a:pt x="5285" y="12665"/>
                </a:lnTo>
                <a:lnTo>
                  <a:pt x="5237" y="12495"/>
                </a:lnTo>
                <a:lnTo>
                  <a:pt x="5212" y="12348"/>
                </a:lnTo>
                <a:lnTo>
                  <a:pt x="5212" y="12178"/>
                </a:lnTo>
                <a:lnTo>
                  <a:pt x="5212" y="12178"/>
                </a:lnTo>
                <a:lnTo>
                  <a:pt x="5237" y="11934"/>
                </a:lnTo>
                <a:lnTo>
                  <a:pt x="5310" y="11715"/>
                </a:lnTo>
                <a:lnTo>
                  <a:pt x="5407" y="11496"/>
                </a:lnTo>
                <a:lnTo>
                  <a:pt x="5553" y="11326"/>
                </a:lnTo>
                <a:lnTo>
                  <a:pt x="5748" y="11179"/>
                </a:lnTo>
                <a:lnTo>
                  <a:pt x="5943" y="11058"/>
                </a:lnTo>
                <a:lnTo>
                  <a:pt x="6187" y="10985"/>
                </a:lnTo>
                <a:lnTo>
                  <a:pt x="6430" y="10960"/>
                </a:lnTo>
                <a:lnTo>
                  <a:pt x="6430" y="10960"/>
                </a:lnTo>
                <a:lnTo>
                  <a:pt x="6674" y="10985"/>
                </a:lnTo>
                <a:lnTo>
                  <a:pt x="6917" y="11058"/>
                </a:lnTo>
                <a:lnTo>
                  <a:pt x="7112" y="11179"/>
                </a:lnTo>
                <a:lnTo>
                  <a:pt x="7307" y="11326"/>
                </a:lnTo>
                <a:lnTo>
                  <a:pt x="7453" y="11496"/>
                </a:lnTo>
                <a:lnTo>
                  <a:pt x="7550" y="11715"/>
                </a:lnTo>
                <a:lnTo>
                  <a:pt x="7623" y="11934"/>
                </a:lnTo>
                <a:lnTo>
                  <a:pt x="7648" y="12178"/>
                </a:lnTo>
                <a:lnTo>
                  <a:pt x="7648" y="12178"/>
                </a:lnTo>
                <a:lnTo>
                  <a:pt x="7648" y="12348"/>
                </a:lnTo>
                <a:lnTo>
                  <a:pt x="7623" y="12495"/>
                </a:lnTo>
                <a:lnTo>
                  <a:pt x="7575" y="12665"/>
                </a:lnTo>
                <a:lnTo>
                  <a:pt x="7502" y="12787"/>
                </a:lnTo>
                <a:lnTo>
                  <a:pt x="7404" y="12933"/>
                </a:lnTo>
                <a:lnTo>
                  <a:pt x="7307" y="13030"/>
                </a:lnTo>
                <a:lnTo>
                  <a:pt x="7185" y="13152"/>
                </a:lnTo>
                <a:lnTo>
                  <a:pt x="7063" y="13225"/>
                </a:lnTo>
                <a:lnTo>
                  <a:pt x="7063" y="13225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12175" cap="rnd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28" name="Google Shape;790;p41"/>
          <p:cNvGrpSpPr/>
          <p:nvPr/>
        </p:nvGrpSpPr>
        <p:grpSpPr>
          <a:xfrm>
            <a:off x="7416114" y="3202567"/>
            <a:ext cx="314113" cy="211115"/>
            <a:chOff x="1244800" y="3717225"/>
            <a:chExt cx="449375" cy="302025"/>
          </a:xfrm>
          <a:solidFill>
            <a:schemeClr val="bg1">
              <a:lumMod val="50000"/>
            </a:schemeClr>
          </a:solidFill>
        </p:grpSpPr>
        <p:sp>
          <p:nvSpPr>
            <p:cNvPr id="729" name="Google Shape;791;p41"/>
            <p:cNvSpPr/>
            <p:nvPr/>
          </p:nvSpPr>
          <p:spPr>
            <a:xfrm>
              <a:off x="1244800" y="3717225"/>
              <a:ext cx="449375" cy="302025"/>
            </a:xfrm>
            <a:custGeom>
              <a:avLst/>
              <a:gdLst/>
              <a:ahLst/>
              <a:cxnLst/>
              <a:rect l="l" t="t" r="r" b="b"/>
              <a:pathLst>
                <a:path w="17975" h="12081" fill="none" extrusionOk="0">
                  <a:moveTo>
                    <a:pt x="17000" y="0"/>
                  </a:moveTo>
                  <a:lnTo>
                    <a:pt x="974" y="0"/>
                  </a:lnTo>
                  <a:lnTo>
                    <a:pt x="974" y="0"/>
                  </a:lnTo>
                  <a:lnTo>
                    <a:pt x="780" y="25"/>
                  </a:lnTo>
                  <a:lnTo>
                    <a:pt x="585" y="73"/>
                  </a:lnTo>
                  <a:lnTo>
                    <a:pt x="414" y="171"/>
                  </a:lnTo>
                  <a:lnTo>
                    <a:pt x="292" y="292"/>
                  </a:lnTo>
                  <a:lnTo>
                    <a:pt x="171" y="439"/>
                  </a:lnTo>
                  <a:lnTo>
                    <a:pt x="73" y="609"/>
                  </a:lnTo>
                  <a:lnTo>
                    <a:pt x="25" y="780"/>
                  </a:lnTo>
                  <a:lnTo>
                    <a:pt x="0" y="974"/>
                  </a:lnTo>
                  <a:lnTo>
                    <a:pt x="0" y="11106"/>
                  </a:lnTo>
                  <a:lnTo>
                    <a:pt x="0" y="11106"/>
                  </a:lnTo>
                  <a:lnTo>
                    <a:pt x="25" y="11301"/>
                  </a:lnTo>
                  <a:lnTo>
                    <a:pt x="73" y="11471"/>
                  </a:lnTo>
                  <a:lnTo>
                    <a:pt x="171" y="11642"/>
                  </a:lnTo>
                  <a:lnTo>
                    <a:pt x="292" y="11788"/>
                  </a:lnTo>
                  <a:lnTo>
                    <a:pt x="414" y="11910"/>
                  </a:lnTo>
                  <a:lnTo>
                    <a:pt x="585" y="12007"/>
                  </a:lnTo>
                  <a:lnTo>
                    <a:pt x="780" y="12056"/>
                  </a:lnTo>
                  <a:lnTo>
                    <a:pt x="974" y="12080"/>
                  </a:lnTo>
                  <a:lnTo>
                    <a:pt x="17000" y="12080"/>
                  </a:lnTo>
                  <a:lnTo>
                    <a:pt x="17000" y="12080"/>
                  </a:lnTo>
                  <a:lnTo>
                    <a:pt x="17195" y="12056"/>
                  </a:lnTo>
                  <a:lnTo>
                    <a:pt x="17390" y="12007"/>
                  </a:lnTo>
                  <a:lnTo>
                    <a:pt x="17560" y="11910"/>
                  </a:lnTo>
                  <a:lnTo>
                    <a:pt x="17682" y="11788"/>
                  </a:lnTo>
                  <a:lnTo>
                    <a:pt x="17804" y="11642"/>
                  </a:lnTo>
                  <a:lnTo>
                    <a:pt x="17901" y="11471"/>
                  </a:lnTo>
                  <a:lnTo>
                    <a:pt x="17950" y="11301"/>
                  </a:lnTo>
                  <a:lnTo>
                    <a:pt x="17974" y="11106"/>
                  </a:lnTo>
                  <a:lnTo>
                    <a:pt x="17974" y="974"/>
                  </a:lnTo>
                  <a:lnTo>
                    <a:pt x="17974" y="974"/>
                  </a:lnTo>
                  <a:lnTo>
                    <a:pt x="17950" y="780"/>
                  </a:lnTo>
                  <a:lnTo>
                    <a:pt x="17901" y="609"/>
                  </a:lnTo>
                  <a:lnTo>
                    <a:pt x="17804" y="439"/>
                  </a:lnTo>
                  <a:lnTo>
                    <a:pt x="17682" y="292"/>
                  </a:lnTo>
                  <a:lnTo>
                    <a:pt x="17560" y="171"/>
                  </a:lnTo>
                  <a:lnTo>
                    <a:pt x="17390" y="73"/>
                  </a:lnTo>
                  <a:lnTo>
                    <a:pt x="17195" y="25"/>
                  </a:lnTo>
                  <a:lnTo>
                    <a:pt x="17000" y="0"/>
                  </a:lnTo>
                  <a:lnTo>
                    <a:pt x="17000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92;p41"/>
            <p:cNvSpPr/>
            <p:nvPr/>
          </p:nvSpPr>
          <p:spPr>
            <a:xfrm>
              <a:off x="1244800" y="3795150"/>
              <a:ext cx="449375" cy="25"/>
            </a:xfrm>
            <a:custGeom>
              <a:avLst/>
              <a:gdLst/>
              <a:ahLst/>
              <a:cxnLst/>
              <a:rect l="l" t="t" r="r" b="b"/>
              <a:pathLst>
                <a:path w="17975" h="1" fill="none" extrusionOk="0">
                  <a:moveTo>
                    <a:pt x="17974" y="1"/>
                  </a:move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93;p41"/>
            <p:cNvSpPr/>
            <p:nvPr/>
          </p:nvSpPr>
          <p:spPr>
            <a:xfrm>
              <a:off x="1244800" y="3853000"/>
              <a:ext cx="449375" cy="25"/>
            </a:xfrm>
            <a:custGeom>
              <a:avLst/>
              <a:gdLst/>
              <a:ahLst/>
              <a:cxnLst/>
              <a:rect l="l" t="t" r="r" b="b"/>
              <a:pathLst>
                <a:path w="17975" h="1" fill="none" extrusionOk="0">
                  <a:moveTo>
                    <a:pt x="0" y="0"/>
                  </a:moveTo>
                  <a:lnTo>
                    <a:pt x="17974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94;p41"/>
            <p:cNvSpPr/>
            <p:nvPr/>
          </p:nvSpPr>
          <p:spPr>
            <a:xfrm>
              <a:off x="1302625" y="3893800"/>
              <a:ext cx="161375" cy="25"/>
            </a:xfrm>
            <a:custGeom>
              <a:avLst/>
              <a:gdLst/>
              <a:ahLst/>
              <a:cxnLst/>
              <a:rect l="l" t="t" r="r" b="b"/>
              <a:pathLst>
                <a:path w="6455" h="1" fill="none" extrusionOk="0">
                  <a:moveTo>
                    <a:pt x="6455" y="0"/>
                  </a:moveTo>
                  <a:lnTo>
                    <a:pt x="1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95;p41"/>
            <p:cNvSpPr/>
            <p:nvPr/>
          </p:nvSpPr>
          <p:spPr>
            <a:xfrm>
              <a:off x="1302625" y="3933975"/>
              <a:ext cx="110250" cy="25"/>
            </a:xfrm>
            <a:custGeom>
              <a:avLst/>
              <a:gdLst/>
              <a:ahLst/>
              <a:cxnLst/>
              <a:rect l="l" t="t" r="r" b="b"/>
              <a:pathLst>
                <a:path w="4410" h="1" fill="none" extrusionOk="0">
                  <a:moveTo>
                    <a:pt x="4409" y="1"/>
                  </a:moveTo>
                  <a:lnTo>
                    <a:pt x="1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96;p41"/>
            <p:cNvSpPr/>
            <p:nvPr/>
          </p:nvSpPr>
          <p:spPr>
            <a:xfrm>
              <a:off x="1572975" y="3899875"/>
              <a:ext cx="62125" cy="40225"/>
            </a:xfrm>
            <a:custGeom>
              <a:avLst/>
              <a:gdLst/>
              <a:ahLst/>
              <a:cxnLst/>
              <a:rect l="l" t="t" r="r" b="b"/>
              <a:pathLst>
                <a:path w="2485" h="1609" fill="none" extrusionOk="0">
                  <a:moveTo>
                    <a:pt x="1998" y="1"/>
                  </a:move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0" y="488"/>
                  </a:lnTo>
                  <a:lnTo>
                    <a:pt x="0" y="1121"/>
                  </a:lnTo>
                  <a:lnTo>
                    <a:pt x="0" y="1121"/>
                  </a:lnTo>
                  <a:lnTo>
                    <a:pt x="25" y="1218"/>
                  </a:lnTo>
                  <a:lnTo>
                    <a:pt x="49" y="1316"/>
                  </a:lnTo>
                  <a:lnTo>
                    <a:pt x="98" y="1389"/>
                  </a:lnTo>
                  <a:lnTo>
                    <a:pt x="147" y="1462"/>
                  </a:lnTo>
                  <a:lnTo>
                    <a:pt x="220" y="1511"/>
                  </a:lnTo>
                  <a:lnTo>
                    <a:pt x="293" y="1559"/>
                  </a:lnTo>
                  <a:lnTo>
                    <a:pt x="390" y="1584"/>
                  </a:lnTo>
                  <a:lnTo>
                    <a:pt x="488" y="1608"/>
                  </a:lnTo>
                  <a:lnTo>
                    <a:pt x="1998" y="1608"/>
                  </a:lnTo>
                  <a:lnTo>
                    <a:pt x="1998" y="1608"/>
                  </a:lnTo>
                  <a:lnTo>
                    <a:pt x="2095" y="1584"/>
                  </a:lnTo>
                  <a:lnTo>
                    <a:pt x="2192" y="1559"/>
                  </a:lnTo>
                  <a:lnTo>
                    <a:pt x="2265" y="1511"/>
                  </a:lnTo>
                  <a:lnTo>
                    <a:pt x="2339" y="1462"/>
                  </a:lnTo>
                  <a:lnTo>
                    <a:pt x="2387" y="1389"/>
                  </a:lnTo>
                  <a:lnTo>
                    <a:pt x="2436" y="1316"/>
                  </a:lnTo>
                  <a:lnTo>
                    <a:pt x="2485" y="1218"/>
                  </a:lnTo>
                  <a:lnTo>
                    <a:pt x="2485" y="1121"/>
                  </a:lnTo>
                  <a:lnTo>
                    <a:pt x="2485" y="488"/>
                  </a:lnTo>
                  <a:lnTo>
                    <a:pt x="2485" y="488"/>
                  </a:lnTo>
                  <a:lnTo>
                    <a:pt x="2485" y="390"/>
                  </a:lnTo>
                  <a:lnTo>
                    <a:pt x="2436" y="293"/>
                  </a:lnTo>
                  <a:lnTo>
                    <a:pt x="2387" y="220"/>
                  </a:lnTo>
                  <a:lnTo>
                    <a:pt x="2339" y="147"/>
                  </a:lnTo>
                  <a:lnTo>
                    <a:pt x="2265" y="74"/>
                  </a:lnTo>
                  <a:lnTo>
                    <a:pt x="2192" y="25"/>
                  </a:lnTo>
                  <a:lnTo>
                    <a:pt x="2095" y="1"/>
                  </a:lnTo>
                  <a:lnTo>
                    <a:pt x="1998" y="1"/>
                  </a:lnTo>
                  <a:lnTo>
                    <a:pt x="1998" y="1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5" name="Google Shape;797;p41"/>
          <p:cNvGrpSpPr/>
          <p:nvPr/>
        </p:nvGrpSpPr>
        <p:grpSpPr>
          <a:xfrm>
            <a:off x="7890228" y="3186385"/>
            <a:ext cx="305603" cy="238778"/>
            <a:chOff x="1923075" y="3694075"/>
            <a:chExt cx="437200" cy="341600"/>
          </a:xfrm>
          <a:solidFill>
            <a:schemeClr val="bg1">
              <a:lumMod val="50000"/>
            </a:schemeClr>
          </a:solidFill>
        </p:grpSpPr>
        <p:sp>
          <p:nvSpPr>
            <p:cNvPr id="736" name="Google Shape;798;p41"/>
            <p:cNvSpPr/>
            <p:nvPr/>
          </p:nvSpPr>
          <p:spPr>
            <a:xfrm>
              <a:off x="2247600" y="3983300"/>
              <a:ext cx="52400" cy="52375"/>
            </a:xfrm>
            <a:custGeom>
              <a:avLst/>
              <a:gdLst/>
              <a:ahLst/>
              <a:cxnLst/>
              <a:rect l="l" t="t" r="r" b="b"/>
              <a:pathLst>
                <a:path w="2096" h="2095" fill="none" extrusionOk="0">
                  <a:moveTo>
                    <a:pt x="1" y="1048"/>
                  </a:moveTo>
                  <a:lnTo>
                    <a:pt x="1" y="1048"/>
                  </a:lnTo>
                  <a:lnTo>
                    <a:pt x="25" y="828"/>
                  </a:lnTo>
                  <a:lnTo>
                    <a:pt x="74" y="634"/>
                  </a:lnTo>
                  <a:lnTo>
                    <a:pt x="171" y="439"/>
                  </a:lnTo>
                  <a:lnTo>
                    <a:pt x="317" y="293"/>
                  </a:lnTo>
                  <a:lnTo>
                    <a:pt x="463" y="171"/>
                  </a:lnTo>
                  <a:lnTo>
                    <a:pt x="634" y="73"/>
                  </a:lnTo>
                  <a:lnTo>
                    <a:pt x="829" y="0"/>
                  </a:lnTo>
                  <a:lnTo>
                    <a:pt x="1048" y="0"/>
                  </a:lnTo>
                  <a:lnTo>
                    <a:pt x="1048" y="0"/>
                  </a:lnTo>
                  <a:lnTo>
                    <a:pt x="1267" y="0"/>
                  </a:lnTo>
                  <a:lnTo>
                    <a:pt x="1462" y="73"/>
                  </a:lnTo>
                  <a:lnTo>
                    <a:pt x="1633" y="171"/>
                  </a:lnTo>
                  <a:lnTo>
                    <a:pt x="1779" y="293"/>
                  </a:lnTo>
                  <a:lnTo>
                    <a:pt x="1925" y="439"/>
                  </a:lnTo>
                  <a:lnTo>
                    <a:pt x="2022" y="634"/>
                  </a:lnTo>
                  <a:lnTo>
                    <a:pt x="2071" y="828"/>
                  </a:lnTo>
                  <a:lnTo>
                    <a:pt x="2095" y="1048"/>
                  </a:lnTo>
                  <a:lnTo>
                    <a:pt x="2095" y="1048"/>
                  </a:lnTo>
                  <a:lnTo>
                    <a:pt x="2071" y="1242"/>
                  </a:lnTo>
                  <a:lnTo>
                    <a:pt x="2022" y="1437"/>
                  </a:lnTo>
                  <a:lnTo>
                    <a:pt x="1925" y="1632"/>
                  </a:lnTo>
                  <a:lnTo>
                    <a:pt x="1779" y="1778"/>
                  </a:lnTo>
                  <a:lnTo>
                    <a:pt x="1633" y="1900"/>
                  </a:lnTo>
                  <a:lnTo>
                    <a:pt x="1462" y="1997"/>
                  </a:lnTo>
                  <a:lnTo>
                    <a:pt x="1267" y="2070"/>
                  </a:lnTo>
                  <a:lnTo>
                    <a:pt x="1048" y="2095"/>
                  </a:lnTo>
                  <a:lnTo>
                    <a:pt x="1048" y="2095"/>
                  </a:lnTo>
                  <a:lnTo>
                    <a:pt x="829" y="2070"/>
                  </a:lnTo>
                  <a:lnTo>
                    <a:pt x="634" y="1997"/>
                  </a:lnTo>
                  <a:lnTo>
                    <a:pt x="463" y="1900"/>
                  </a:lnTo>
                  <a:lnTo>
                    <a:pt x="317" y="1778"/>
                  </a:lnTo>
                  <a:lnTo>
                    <a:pt x="171" y="1632"/>
                  </a:lnTo>
                  <a:lnTo>
                    <a:pt x="74" y="1437"/>
                  </a:lnTo>
                  <a:lnTo>
                    <a:pt x="25" y="1242"/>
                  </a:lnTo>
                  <a:lnTo>
                    <a:pt x="1" y="1048"/>
                  </a:lnTo>
                  <a:lnTo>
                    <a:pt x="1" y="1048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99;p41"/>
            <p:cNvSpPr/>
            <p:nvPr/>
          </p:nvSpPr>
          <p:spPr>
            <a:xfrm>
              <a:off x="2035100" y="3983300"/>
              <a:ext cx="52400" cy="52375"/>
            </a:xfrm>
            <a:custGeom>
              <a:avLst/>
              <a:gdLst/>
              <a:ahLst/>
              <a:cxnLst/>
              <a:rect l="l" t="t" r="r" b="b"/>
              <a:pathLst>
                <a:path w="2096" h="2095" fill="none" extrusionOk="0">
                  <a:moveTo>
                    <a:pt x="1" y="1048"/>
                  </a:moveTo>
                  <a:lnTo>
                    <a:pt x="1" y="1048"/>
                  </a:lnTo>
                  <a:lnTo>
                    <a:pt x="25" y="828"/>
                  </a:lnTo>
                  <a:lnTo>
                    <a:pt x="74" y="634"/>
                  </a:lnTo>
                  <a:lnTo>
                    <a:pt x="171" y="439"/>
                  </a:lnTo>
                  <a:lnTo>
                    <a:pt x="317" y="293"/>
                  </a:lnTo>
                  <a:lnTo>
                    <a:pt x="464" y="171"/>
                  </a:lnTo>
                  <a:lnTo>
                    <a:pt x="634" y="73"/>
                  </a:lnTo>
                  <a:lnTo>
                    <a:pt x="829" y="0"/>
                  </a:lnTo>
                  <a:lnTo>
                    <a:pt x="1048" y="0"/>
                  </a:lnTo>
                  <a:lnTo>
                    <a:pt x="1048" y="0"/>
                  </a:lnTo>
                  <a:lnTo>
                    <a:pt x="1267" y="0"/>
                  </a:lnTo>
                  <a:lnTo>
                    <a:pt x="1462" y="73"/>
                  </a:lnTo>
                  <a:lnTo>
                    <a:pt x="1633" y="171"/>
                  </a:lnTo>
                  <a:lnTo>
                    <a:pt x="1779" y="293"/>
                  </a:lnTo>
                  <a:lnTo>
                    <a:pt x="1925" y="439"/>
                  </a:lnTo>
                  <a:lnTo>
                    <a:pt x="2022" y="634"/>
                  </a:lnTo>
                  <a:lnTo>
                    <a:pt x="2071" y="828"/>
                  </a:lnTo>
                  <a:lnTo>
                    <a:pt x="2095" y="1048"/>
                  </a:lnTo>
                  <a:lnTo>
                    <a:pt x="2095" y="1048"/>
                  </a:lnTo>
                  <a:lnTo>
                    <a:pt x="2071" y="1242"/>
                  </a:lnTo>
                  <a:lnTo>
                    <a:pt x="2022" y="1437"/>
                  </a:lnTo>
                  <a:lnTo>
                    <a:pt x="1925" y="1632"/>
                  </a:lnTo>
                  <a:lnTo>
                    <a:pt x="1779" y="1778"/>
                  </a:lnTo>
                  <a:lnTo>
                    <a:pt x="1633" y="1900"/>
                  </a:lnTo>
                  <a:lnTo>
                    <a:pt x="1462" y="1997"/>
                  </a:lnTo>
                  <a:lnTo>
                    <a:pt x="1267" y="2070"/>
                  </a:lnTo>
                  <a:lnTo>
                    <a:pt x="1048" y="2095"/>
                  </a:lnTo>
                  <a:lnTo>
                    <a:pt x="1048" y="2095"/>
                  </a:lnTo>
                  <a:lnTo>
                    <a:pt x="829" y="2070"/>
                  </a:lnTo>
                  <a:lnTo>
                    <a:pt x="634" y="1997"/>
                  </a:lnTo>
                  <a:lnTo>
                    <a:pt x="464" y="1900"/>
                  </a:lnTo>
                  <a:lnTo>
                    <a:pt x="317" y="1778"/>
                  </a:lnTo>
                  <a:lnTo>
                    <a:pt x="171" y="1632"/>
                  </a:lnTo>
                  <a:lnTo>
                    <a:pt x="74" y="1437"/>
                  </a:lnTo>
                  <a:lnTo>
                    <a:pt x="25" y="1242"/>
                  </a:lnTo>
                  <a:lnTo>
                    <a:pt x="1" y="1048"/>
                  </a:lnTo>
                  <a:lnTo>
                    <a:pt x="1" y="1048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800;p41"/>
            <p:cNvSpPr/>
            <p:nvPr/>
          </p:nvSpPr>
          <p:spPr>
            <a:xfrm>
              <a:off x="1923075" y="3694075"/>
              <a:ext cx="437200" cy="280100"/>
            </a:xfrm>
            <a:custGeom>
              <a:avLst/>
              <a:gdLst/>
              <a:ahLst/>
              <a:cxnLst/>
              <a:rect l="l" t="t" r="r" b="b"/>
              <a:pathLst>
                <a:path w="17488" h="11204" fill="none" extrusionOk="0">
                  <a:moveTo>
                    <a:pt x="14516" y="10912"/>
                  </a:moveTo>
                  <a:lnTo>
                    <a:pt x="5675" y="10912"/>
                  </a:lnTo>
                  <a:lnTo>
                    <a:pt x="6089" y="9889"/>
                  </a:lnTo>
                  <a:lnTo>
                    <a:pt x="6089" y="9889"/>
                  </a:lnTo>
                  <a:lnTo>
                    <a:pt x="6235" y="9913"/>
                  </a:lnTo>
                  <a:lnTo>
                    <a:pt x="6406" y="9913"/>
                  </a:lnTo>
                  <a:lnTo>
                    <a:pt x="13810" y="9231"/>
                  </a:lnTo>
                  <a:lnTo>
                    <a:pt x="13810" y="9231"/>
                  </a:lnTo>
                  <a:lnTo>
                    <a:pt x="13980" y="9207"/>
                  </a:lnTo>
                  <a:lnTo>
                    <a:pt x="14151" y="9134"/>
                  </a:lnTo>
                  <a:lnTo>
                    <a:pt x="14297" y="9061"/>
                  </a:lnTo>
                  <a:lnTo>
                    <a:pt x="14467" y="8963"/>
                  </a:lnTo>
                  <a:lnTo>
                    <a:pt x="14614" y="8866"/>
                  </a:lnTo>
                  <a:lnTo>
                    <a:pt x="14735" y="8744"/>
                  </a:lnTo>
                  <a:lnTo>
                    <a:pt x="14833" y="8598"/>
                  </a:lnTo>
                  <a:lnTo>
                    <a:pt x="14930" y="8452"/>
                  </a:lnTo>
                  <a:lnTo>
                    <a:pt x="17414" y="3142"/>
                  </a:lnTo>
                  <a:lnTo>
                    <a:pt x="17414" y="3142"/>
                  </a:lnTo>
                  <a:lnTo>
                    <a:pt x="17463" y="2996"/>
                  </a:lnTo>
                  <a:lnTo>
                    <a:pt x="17487" y="2875"/>
                  </a:lnTo>
                  <a:lnTo>
                    <a:pt x="17463" y="2753"/>
                  </a:lnTo>
                  <a:lnTo>
                    <a:pt x="17439" y="2631"/>
                  </a:lnTo>
                  <a:lnTo>
                    <a:pt x="17366" y="2558"/>
                  </a:lnTo>
                  <a:lnTo>
                    <a:pt x="17244" y="2485"/>
                  </a:lnTo>
                  <a:lnTo>
                    <a:pt x="17122" y="2436"/>
                  </a:lnTo>
                  <a:lnTo>
                    <a:pt x="16976" y="2412"/>
                  </a:lnTo>
                  <a:lnTo>
                    <a:pt x="4579" y="1998"/>
                  </a:lnTo>
                  <a:lnTo>
                    <a:pt x="4214" y="366"/>
                  </a:lnTo>
                  <a:lnTo>
                    <a:pt x="4214" y="366"/>
                  </a:lnTo>
                  <a:lnTo>
                    <a:pt x="4141" y="220"/>
                  </a:lnTo>
                  <a:lnTo>
                    <a:pt x="4043" y="98"/>
                  </a:lnTo>
                  <a:lnTo>
                    <a:pt x="3897" y="25"/>
                  </a:lnTo>
                  <a:lnTo>
                    <a:pt x="372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22"/>
                  </a:lnTo>
                  <a:lnTo>
                    <a:pt x="74" y="196"/>
                  </a:lnTo>
                  <a:lnTo>
                    <a:pt x="25" y="293"/>
                  </a:lnTo>
                  <a:lnTo>
                    <a:pt x="1" y="366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585"/>
                  </a:lnTo>
                  <a:lnTo>
                    <a:pt x="25" y="658"/>
                  </a:lnTo>
                  <a:lnTo>
                    <a:pt x="74" y="756"/>
                  </a:lnTo>
                  <a:lnTo>
                    <a:pt x="147" y="829"/>
                  </a:lnTo>
                  <a:lnTo>
                    <a:pt x="220" y="877"/>
                  </a:lnTo>
                  <a:lnTo>
                    <a:pt x="293" y="926"/>
                  </a:lnTo>
                  <a:lnTo>
                    <a:pt x="390" y="951"/>
                  </a:lnTo>
                  <a:lnTo>
                    <a:pt x="488" y="975"/>
                  </a:lnTo>
                  <a:lnTo>
                    <a:pt x="3337" y="975"/>
                  </a:lnTo>
                  <a:lnTo>
                    <a:pt x="5286" y="9256"/>
                  </a:lnTo>
                  <a:lnTo>
                    <a:pt x="4506" y="11204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801;p41"/>
            <p:cNvSpPr/>
            <p:nvPr/>
          </p:nvSpPr>
          <p:spPr>
            <a:xfrm>
              <a:off x="2261000" y="3781750"/>
              <a:ext cx="48725" cy="108400"/>
            </a:xfrm>
            <a:custGeom>
              <a:avLst/>
              <a:gdLst/>
              <a:ahLst/>
              <a:cxnLst/>
              <a:rect l="l" t="t" r="r" b="b"/>
              <a:pathLst>
                <a:path w="1949" h="4336" fill="none" extrusionOk="0">
                  <a:moveTo>
                    <a:pt x="1" y="4336"/>
                  </a:moveTo>
                  <a:lnTo>
                    <a:pt x="1949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802;p41"/>
            <p:cNvSpPr/>
            <p:nvPr/>
          </p:nvSpPr>
          <p:spPr>
            <a:xfrm>
              <a:off x="2225675" y="3780550"/>
              <a:ext cx="32300" cy="113875"/>
            </a:xfrm>
            <a:custGeom>
              <a:avLst/>
              <a:gdLst/>
              <a:ahLst/>
              <a:cxnLst/>
              <a:rect l="l" t="t" r="r" b="b"/>
              <a:pathLst>
                <a:path w="1292" h="4555" fill="none" extrusionOk="0">
                  <a:moveTo>
                    <a:pt x="1" y="4554"/>
                  </a:moveTo>
                  <a:lnTo>
                    <a:pt x="1292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803;p41"/>
            <p:cNvSpPr/>
            <p:nvPr/>
          </p:nvSpPr>
          <p:spPr>
            <a:xfrm>
              <a:off x="2190375" y="3779325"/>
              <a:ext cx="15850" cy="119350"/>
            </a:xfrm>
            <a:custGeom>
              <a:avLst/>
              <a:gdLst/>
              <a:ahLst/>
              <a:cxnLst/>
              <a:rect l="l" t="t" r="r" b="b"/>
              <a:pathLst>
                <a:path w="634" h="4774" fill="none" extrusionOk="0">
                  <a:moveTo>
                    <a:pt x="0" y="4774"/>
                  </a:moveTo>
                  <a:lnTo>
                    <a:pt x="634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804;p41"/>
            <p:cNvSpPr/>
            <p:nvPr/>
          </p:nvSpPr>
          <p:spPr>
            <a:xfrm>
              <a:off x="2154450" y="3777500"/>
              <a:ext cx="1250" cy="126050"/>
            </a:xfrm>
            <a:custGeom>
              <a:avLst/>
              <a:gdLst/>
              <a:ahLst/>
              <a:cxnLst/>
              <a:rect l="l" t="t" r="r" b="b"/>
              <a:pathLst>
                <a:path w="50" h="5042" fill="none" extrusionOk="0">
                  <a:moveTo>
                    <a:pt x="49" y="5042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805;p41"/>
            <p:cNvSpPr/>
            <p:nvPr/>
          </p:nvSpPr>
          <p:spPr>
            <a:xfrm>
              <a:off x="2103300" y="3776275"/>
              <a:ext cx="17075" cy="131550"/>
            </a:xfrm>
            <a:custGeom>
              <a:avLst/>
              <a:gdLst/>
              <a:ahLst/>
              <a:cxnLst/>
              <a:rect l="l" t="t" r="r" b="b"/>
              <a:pathLst>
                <a:path w="683" h="5262" fill="none" extrusionOk="0">
                  <a:moveTo>
                    <a:pt x="683" y="5261"/>
                  </a:moveTo>
                  <a:lnTo>
                    <a:pt x="1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806;p41"/>
            <p:cNvSpPr/>
            <p:nvPr/>
          </p:nvSpPr>
          <p:spPr>
            <a:xfrm>
              <a:off x="2051550" y="3775050"/>
              <a:ext cx="34125" cy="137025"/>
            </a:xfrm>
            <a:custGeom>
              <a:avLst/>
              <a:gdLst/>
              <a:ahLst/>
              <a:cxnLst/>
              <a:rect l="l" t="t" r="r" b="b"/>
              <a:pathLst>
                <a:path w="1365" h="5481" fill="none" extrusionOk="0">
                  <a:moveTo>
                    <a:pt x="1364" y="5481"/>
                  </a:move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45" name="Google Shape;807;p41"/>
          <p:cNvGrpSpPr/>
          <p:nvPr/>
        </p:nvGrpSpPr>
        <p:grpSpPr>
          <a:xfrm>
            <a:off x="8363067" y="3182558"/>
            <a:ext cx="299644" cy="246013"/>
            <a:chOff x="2599525" y="3688600"/>
            <a:chExt cx="428675" cy="351950"/>
          </a:xfrm>
          <a:solidFill>
            <a:schemeClr val="bg1">
              <a:lumMod val="50000"/>
            </a:schemeClr>
          </a:solidFill>
        </p:grpSpPr>
        <p:sp>
          <p:nvSpPr>
            <p:cNvPr id="746" name="Google Shape;808;p41"/>
            <p:cNvSpPr/>
            <p:nvPr/>
          </p:nvSpPr>
          <p:spPr>
            <a:xfrm>
              <a:off x="2599525" y="3688600"/>
              <a:ext cx="428675" cy="168675"/>
            </a:xfrm>
            <a:custGeom>
              <a:avLst/>
              <a:gdLst/>
              <a:ahLst/>
              <a:cxnLst/>
              <a:rect l="l" t="t" r="r" b="b"/>
              <a:pathLst>
                <a:path w="17147" h="6747" fill="none" extrusionOk="0">
                  <a:moveTo>
                    <a:pt x="16660" y="1876"/>
                  </a:moveTo>
                  <a:lnTo>
                    <a:pt x="11594" y="1876"/>
                  </a:lnTo>
                  <a:lnTo>
                    <a:pt x="11594" y="1462"/>
                  </a:lnTo>
                  <a:lnTo>
                    <a:pt x="11594" y="1462"/>
                  </a:lnTo>
                  <a:lnTo>
                    <a:pt x="11594" y="1316"/>
                  </a:lnTo>
                  <a:lnTo>
                    <a:pt x="11569" y="1170"/>
                  </a:lnTo>
                  <a:lnTo>
                    <a:pt x="11472" y="902"/>
                  </a:lnTo>
                  <a:lnTo>
                    <a:pt x="11350" y="658"/>
                  </a:lnTo>
                  <a:lnTo>
                    <a:pt x="11155" y="439"/>
                  </a:lnTo>
                  <a:lnTo>
                    <a:pt x="10961" y="268"/>
                  </a:lnTo>
                  <a:lnTo>
                    <a:pt x="10693" y="122"/>
                  </a:lnTo>
                  <a:lnTo>
                    <a:pt x="10425" y="49"/>
                  </a:lnTo>
                  <a:lnTo>
                    <a:pt x="10279" y="25"/>
                  </a:lnTo>
                  <a:lnTo>
                    <a:pt x="10133" y="1"/>
                  </a:lnTo>
                  <a:lnTo>
                    <a:pt x="7015" y="1"/>
                  </a:lnTo>
                  <a:lnTo>
                    <a:pt x="7015" y="1"/>
                  </a:lnTo>
                  <a:lnTo>
                    <a:pt x="6869" y="25"/>
                  </a:lnTo>
                  <a:lnTo>
                    <a:pt x="6723" y="49"/>
                  </a:lnTo>
                  <a:lnTo>
                    <a:pt x="6455" y="122"/>
                  </a:lnTo>
                  <a:lnTo>
                    <a:pt x="6187" y="268"/>
                  </a:lnTo>
                  <a:lnTo>
                    <a:pt x="5992" y="439"/>
                  </a:lnTo>
                  <a:lnTo>
                    <a:pt x="5797" y="658"/>
                  </a:lnTo>
                  <a:lnTo>
                    <a:pt x="5676" y="902"/>
                  </a:lnTo>
                  <a:lnTo>
                    <a:pt x="5578" y="1170"/>
                  </a:lnTo>
                  <a:lnTo>
                    <a:pt x="5554" y="1316"/>
                  </a:lnTo>
                  <a:lnTo>
                    <a:pt x="5554" y="1462"/>
                  </a:lnTo>
                  <a:lnTo>
                    <a:pt x="5554" y="1876"/>
                  </a:lnTo>
                  <a:lnTo>
                    <a:pt x="488" y="1876"/>
                  </a:lnTo>
                  <a:lnTo>
                    <a:pt x="488" y="1876"/>
                  </a:lnTo>
                  <a:lnTo>
                    <a:pt x="391" y="1876"/>
                  </a:lnTo>
                  <a:lnTo>
                    <a:pt x="293" y="1900"/>
                  </a:lnTo>
                  <a:lnTo>
                    <a:pt x="220" y="1949"/>
                  </a:lnTo>
                  <a:lnTo>
                    <a:pt x="147" y="2022"/>
                  </a:lnTo>
                  <a:lnTo>
                    <a:pt x="74" y="2071"/>
                  </a:lnTo>
                  <a:lnTo>
                    <a:pt x="50" y="2168"/>
                  </a:lnTo>
                  <a:lnTo>
                    <a:pt x="1" y="2266"/>
                  </a:lnTo>
                  <a:lnTo>
                    <a:pt x="1" y="2363"/>
                  </a:lnTo>
                  <a:lnTo>
                    <a:pt x="1" y="5773"/>
                  </a:lnTo>
                  <a:lnTo>
                    <a:pt x="1" y="5773"/>
                  </a:lnTo>
                  <a:lnTo>
                    <a:pt x="25" y="5967"/>
                  </a:lnTo>
                  <a:lnTo>
                    <a:pt x="74" y="6138"/>
                  </a:lnTo>
                  <a:lnTo>
                    <a:pt x="171" y="6308"/>
                  </a:lnTo>
                  <a:lnTo>
                    <a:pt x="293" y="6455"/>
                  </a:lnTo>
                  <a:lnTo>
                    <a:pt x="439" y="6576"/>
                  </a:lnTo>
                  <a:lnTo>
                    <a:pt x="585" y="6674"/>
                  </a:lnTo>
                  <a:lnTo>
                    <a:pt x="780" y="6722"/>
                  </a:lnTo>
                  <a:lnTo>
                    <a:pt x="975" y="6747"/>
                  </a:lnTo>
                  <a:lnTo>
                    <a:pt x="7721" y="6747"/>
                  </a:lnTo>
                  <a:lnTo>
                    <a:pt x="7721" y="6138"/>
                  </a:lnTo>
                  <a:lnTo>
                    <a:pt x="7721" y="6138"/>
                  </a:lnTo>
                  <a:lnTo>
                    <a:pt x="7746" y="6041"/>
                  </a:lnTo>
                  <a:lnTo>
                    <a:pt x="7770" y="5967"/>
                  </a:lnTo>
                  <a:lnTo>
                    <a:pt x="7819" y="5870"/>
                  </a:lnTo>
                  <a:lnTo>
                    <a:pt x="7868" y="5797"/>
                  </a:lnTo>
                  <a:lnTo>
                    <a:pt x="7941" y="5748"/>
                  </a:lnTo>
                  <a:lnTo>
                    <a:pt x="8038" y="5700"/>
                  </a:lnTo>
                  <a:lnTo>
                    <a:pt x="8111" y="5675"/>
                  </a:lnTo>
                  <a:lnTo>
                    <a:pt x="8209" y="5651"/>
                  </a:lnTo>
                  <a:lnTo>
                    <a:pt x="8939" y="5651"/>
                  </a:lnTo>
                  <a:lnTo>
                    <a:pt x="8939" y="5651"/>
                  </a:lnTo>
                  <a:lnTo>
                    <a:pt x="9037" y="5675"/>
                  </a:lnTo>
                  <a:lnTo>
                    <a:pt x="9110" y="5700"/>
                  </a:lnTo>
                  <a:lnTo>
                    <a:pt x="9207" y="5748"/>
                  </a:lnTo>
                  <a:lnTo>
                    <a:pt x="9280" y="5797"/>
                  </a:lnTo>
                  <a:lnTo>
                    <a:pt x="9329" y="5870"/>
                  </a:lnTo>
                  <a:lnTo>
                    <a:pt x="9378" y="5967"/>
                  </a:lnTo>
                  <a:lnTo>
                    <a:pt x="9402" y="6041"/>
                  </a:lnTo>
                  <a:lnTo>
                    <a:pt x="9426" y="6138"/>
                  </a:lnTo>
                  <a:lnTo>
                    <a:pt x="9426" y="6747"/>
                  </a:lnTo>
                  <a:lnTo>
                    <a:pt x="16173" y="6747"/>
                  </a:lnTo>
                  <a:lnTo>
                    <a:pt x="16173" y="6747"/>
                  </a:lnTo>
                  <a:lnTo>
                    <a:pt x="16367" y="6722"/>
                  </a:lnTo>
                  <a:lnTo>
                    <a:pt x="16562" y="6674"/>
                  </a:lnTo>
                  <a:lnTo>
                    <a:pt x="16708" y="6576"/>
                  </a:lnTo>
                  <a:lnTo>
                    <a:pt x="16855" y="6455"/>
                  </a:lnTo>
                  <a:lnTo>
                    <a:pt x="16976" y="6308"/>
                  </a:lnTo>
                  <a:lnTo>
                    <a:pt x="17074" y="6138"/>
                  </a:lnTo>
                  <a:lnTo>
                    <a:pt x="17122" y="5967"/>
                  </a:lnTo>
                  <a:lnTo>
                    <a:pt x="17147" y="5773"/>
                  </a:lnTo>
                  <a:lnTo>
                    <a:pt x="17147" y="2363"/>
                  </a:lnTo>
                  <a:lnTo>
                    <a:pt x="17147" y="2363"/>
                  </a:lnTo>
                  <a:lnTo>
                    <a:pt x="17147" y="2266"/>
                  </a:lnTo>
                  <a:lnTo>
                    <a:pt x="17098" y="2168"/>
                  </a:lnTo>
                  <a:lnTo>
                    <a:pt x="17074" y="2071"/>
                  </a:lnTo>
                  <a:lnTo>
                    <a:pt x="17001" y="2022"/>
                  </a:lnTo>
                  <a:lnTo>
                    <a:pt x="16928" y="1949"/>
                  </a:lnTo>
                  <a:lnTo>
                    <a:pt x="16855" y="1900"/>
                  </a:lnTo>
                  <a:lnTo>
                    <a:pt x="16757" y="1876"/>
                  </a:lnTo>
                  <a:lnTo>
                    <a:pt x="16660" y="1876"/>
                  </a:lnTo>
                  <a:lnTo>
                    <a:pt x="16660" y="1876"/>
                  </a:lnTo>
                  <a:close/>
                  <a:moveTo>
                    <a:pt x="10620" y="1876"/>
                  </a:moveTo>
                  <a:lnTo>
                    <a:pt x="6528" y="1876"/>
                  </a:lnTo>
                  <a:lnTo>
                    <a:pt x="6528" y="1462"/>
                  </a:lnTo>
                  <a:lnTo>
                    <a:pt x="6528" y="1462"/>
                  </a:lnTo>
                  <a:lnTo>
                    <a:pt x="6528" y="1364"/>
                  </a:lnTo>
                  <a:lnTo>
                    <a:pt x="6577" y="1291"/>
                  </a:lnTo>
                  <a:lnTo>
                    <a:pt x="6601" y="1194"/>
                  </a:lnTo>
                  <a:lnTo>
                    <a:pt x="6674" y="1121"/>
                  </a:lnTo>
                  <a:lnTo>
                    <a:pt x="6747" y="1072"/>
                  </a:lnTo>
                  <a:lnTo>
                    <a:pt x="6820" y="1023"/>
                  </a:lnTo>
                  <a:lnTo>
                    <a:pt x="6918" y="999"/>
                  </a:lnTo>
                  <a:lnTo>
                    <a:pt x="7015" y="975"/>
                  </a:lnTo>
                  <a:lnTo>
                    <a:pt x="10133" y="975"/>
                  </a:lnTo>
                  <a:lnTo>
                    <a:pt x="10133" y="975"/>
                  </a:lnTo>
                  <a:lnTo>
                    <a:pt x="10230" y="999"/>
                  </a:lnTo>
                  <a:lnTo>
                    <a:pt x="10327" y="1023"/>
                  </a:lnTo>
                  <a:lnTo>
                    <a:pt x="10400" y="1072"/>
                  </a:lnTo>
                  <a:lnTo>
                    <a:pt x="10474" y="1121"/>
                  </a:lnTo>
                  <a:lnTo>
                    <a:pt x="10547" y="1194"/>
                  </a:lnTo>
                  <a:lnTo>
                    <a:pt x="10571" y="1291"/>
                  </a:lnTo>
                  <a:lnTo>
                    <a:pt x="10620" y="1364"/>
                  </a:lnTo>
                  <a:lnTo>
                    <a:pt x="10620" y="1462"/>
                  </a:lnTo>
                  <a:lnTo>
                    <a:pt x="10620" y="1876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809;p41"/>
            <p:cNvSpPr/>
            <p:nvPr/>
          </p:nvSpPr>
          <p:spPr>
            <a:xfrm>
              <a:off x="2792550" y="3862125"/>
              <a:ext cx="42650" cy="23775"/>
            </a:xfrm>
            <a:custGeom>
              <a:avLst/>
              <a:gdLst/>
              <a:ahLst/>
              <a:cxnLst/>
              <a:rect l="l" t="t" r="r" b="b"/>
              <a:pathLst>
                <a:path w="1706" h="951" fill="none" extrusionOk="0">
                  <a:moveTo>
                    <a:pt x="1705" y="1"/>
                  </a:moveTo>
                  <a:lnTo>
                    <a:pt x="1705" y="463"/>
                  </a:lnTo>
                  <a:lnTo>
                    <a:pt x="1705" y="463"/>
                  </a:lnTo>
                  <a:lnTo>
                    <a:pt x="1681" y="561"/>
                  </a:lnTo>
                  <a:lnTo>
                    <a:pt x="1657" y="658"/>
                  </a:lnTo>
                  <a:lnTo>
                    <a:pt x="1608" y="756"/>
                  </a:lnTo>
                  <a:lnTo>
                    <a:pt x="1559" y="804"/>
                  </a:lnTo>
                  <a:lnTo>
                    <a:pt x="1486" y="877"/>
                  </a:lnTo>
                  <a:lnTo>
                    <a:pt x="1389" y="926"/>
                  </a:lnTo>
                  <a:lnTo>
                    <a:pt x="1316" y="951"/>
                  </a:lnTo>
                  <a:lnTo>
                    <a:pt x="1218" y="951"/>
                  </a:lnTo>
                  <a:lnTo>
                    <a:pt x="488" y="951"/>
                  </a:lnTo>
                  <a:lnTo>
                    <a:pt x="488" y="951"/>
                  </a:lnTo>
                  <a:lnTo>
                    <a:pt x="390" y="951"/>
                  </a:lnTo>
                  <a:lnTo>
                    <a:pt x="317" y="926"/>
                  </a:lnTo>
                  <a:lnTo>
                    <a:pt x="220" y="877"/>
                  </a:lnTo>
                  <a:lnTo>
                    <a:pt x="147" y="804"/>
                  </a:lnTo>
                  <a:lnTo>
                    <a:pt x="98" y="756"/>
                  </a:lnTo>
                  <a:lnTo>
                    <a:pt x="49" y="658"/>
                  </a:lnTo>
                  <a:lnTo>
                    <a:pt x="25" y="561"/>
                  </a:lnTo>
                  <a:lnTo>
                    <a:pt x="0" y="463"/>
                  </a:ln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810;p41"/>
            <p:cNvSpPr/>
            <p:nvPr/>
          </p:nvSpPr>
          <p:spPr>
            <a:xfrm>
              <a:off x="2599525" y="3852375"/>
              <a:ext cx="428675" cy="188175"/>
            </a:xfrm>
            <a:custGeom>
              <a:avLst/>
              <a:gdLst/>
              <a:ahLst/>
              <a:cxnLst/>
              <a:rect l="l" t="t" r="r" b="b"/>
              <a:pathLst>
                <a:path w="17147" h="7527" fill="none" extrusionOk="0">
                  <a:moveTo>
                    <a:pt x="1" y="1"/>
                  </a:moveTo>
                  <a:lnTo>
                    <a:pt x="1" y="7040"/>
                  </a:lnTo>
                  <a:lnTo>
                    <a:pt x="1" y="7040"/>
                  </a:lnTo>
                  <a:lnTo>
                    <a:pt x="1" y="7137"/>
                  </a:lnTo>
                  <a:lnTo>
                    <a:pt x="50" y="7210"/>
                  </a:lnTo>
                  <a:lnTo>
                    <a:pt x="74" y="7307"/>
                  </a:lnTo>
                  <a:lnTo>
                    <a:pt x="147" y="7381"/>
                  </a:lnTo>
                  <a:lnTo>
                    <a:pt x="220" y="7429"/>
                  </a:lnTo>
                  <a:lnTo>
                    <a:pt x="293" y="7478"/>
                  </a:lnTo>
                  <a:lnTo>
                    <a:pt x="391" y="7502"/>
                  </a:lnTo>
                  <a:lnTo>
                    <a:pt x="488" y="7527"/>
                  </a:lnTo>
                  <a:lnTo>
                    <a:pt x="16660" y="7527"/>
                  </a:lnTo>
                  <a:lnTo>
                    <a:pt x="16660" y="7527"/>
                  </a:lnTo>
                  <a:lnTo>
                    <a:pt x="16757" y="7502"/>
                  </a:lnTo>
                  <a:lnTo>
                    <a:pt x="16855" y="7478"/>
                  </a:lnTo>
                  <a:lnTo>
                    <a:pt x="16928" y="7429"/>
                  </a:lnTo>
                  <a:lnTo>
                    <a:pt x="17001" y="7381"/>
                  </a:lnTo>
                  <a:lnTo>
                    <a:pt x="17074" y="7307"/>
                  </a:lnTo>
                  <a:lnTo>
                    <a:pt x="17098" y="7210"/>
                  </a:lnTo>
                  <a:lnTo>
                    <a:pt x="17147" y="7137"/>
                  </a:lnTo>
                  <a:lnTo>
                    <a:pt x="17147" y="7040"/>
                  </a:lnTo>
                  <a:lnTo>
                    <a:pt x="17147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49" name="Google Shape;811;p41"/>
          <p:cNvGrpSpPr/>
          <p:nvPr/>
        </p:nvGrpSpPr>
        <p:grpSpPr>
          <a:xfrm>
            <a:off x="8847404" y="3165538"/>
            <a:ext cx="277520" cy="273676"/>
            <a:chOff x="3292425" y="3664250"/>
            <a:chExt cx="397025" cy="391525"/>
          </a:xfrm>
          <a:solidFill>
            <a:schemeClr val="bg1">
              <a:lumMod val="50000"/>
            </a:schemeClr>
          </a:solidFill>
        </p:grpSpPr>
        <p:sp>
          <p:nvSpPr>
            <p:cNvPr id="750" name="Google Shape;812;p41"/>
            <p:cNvSpPr/>
            <p:nvPr/>
          </p:nvSpPr>
          <p:spPr>
            <a:xfrm>
              <a:off x="3292425" y="3680675"/>
              <a:ext cx="375100" cy="375100"/>
            </a:xfrm>
            <a:custGeom>
              <a:avLst/>
              <a:gdLst/>
              <a:ahLst/>
              <a:cxnLst/>
              <a:rect l="l" t="t" r="r" b="b"/>
              <a:pathLst>
                <a:path w="15004" h="15004" fill="none" extrusionOk="0">
                  <a:moveTo>
                    <a:pt x="7502" y="1"/>
                  </a:moveTo>
                  <a:lnTo>
                    <a:pt x="7502" y="1"/>
                  </a:lnTo>
                  <a:lnTo>
                    <a:pt x="7112" y="1"/>
                  </a:lnTo>
                  <a:lnTo>
                    <a:pt x="6747" y="50"/>
                  </a:lnTo>
                  <a:lnTo>
                    <a:pt x="6357" y="98"/>
                  </a:lnTo>
                  <a:lnTo>
                    <a:pt x="5992" y="147"/>
                  </a:lnTo>
                  <a:lnTo>
                    <a:pt x="5627" y="244"/>
                  </a:lnTo>
                  <a:lnTo>
                    <a:pt x="5261" y="342"/>
                  </a:lnTo>
                  <a:lnTo>
                    <a:pt x="4921" y="464"/>
                  </a:lnTo>
                  <a:lnTo>
                    <a:pt x="4580" y="585"/>
                  </a:lnTo>
                  <a:lnTo>
                    <a:pt x="4239" y="732"/>
                  </a:lnTo>
                  <a:lnTo>
                    <a:pt x="3922" y="902"/>
                  </a:lnTo>
                  <a:lnTo>
                    <a:pt x="3605" y="1097"/>
                  </a:lnTo>
                  <a:lnTo>
                    <a:pt x="3313" y="1292"/>
                  </a:lnTo>
                  <a:lnTo>
                    <a:pt x="3021" y="1487"/>
                  </a:lnTo>
                  <a:lnTo>
                    <a:pt x="2729" y="1706"/>
                  </a:lnTo>
                  <a:lnTo>
                    <a:pt x="2461" y="1949"/>
                  </a:lnTo>
                  <a:lnTo>
                    <a:pt x="2193" y="2193"/>
                  </a:lnTo>
                  <a:lnTo>
                    <a:pt x="1949" y="2461"/>
                  </a:lnTo>
                  <a:lnTo>
                    <a:pt x="1706" y="2729"/>
                  </a:lnTo>
                  <a:lnTo>
                    <a:pt x="1486" y="3021"/>
                  </a:lnTo>
                  <a:lnTo>
                    <a:pt x="1292" y="3313"/>
                  </a:lnTo>
                  <a:lnTo>
                    <a:pt x="1097" y="3605"/>
                  </a:lnTo>
                  <a:lnTo>
                    <a:pt x="902" y="3922"/>
                  </a:lnTo>
                  <a:lnTo>
                    <a:pt x="731" y="4239"/>
                  </a:lnTo>
                  <a:lnTo>
                    <a:pt x="585" y="4580"/>
                  </a:lnTo>
                  <a:lnTo>
                    <a:pt x="464" y="4921"/>
                  </a:lnTo>
                  <a:lnTo>
                    <a:pt x="342" y="5262"/>
                  </a:lnTo>
                  <a:lnTo>
                    <a:pt x="244" y="5627"/>
                  </a:lnTo>
                  <a:lnTo>
                    <a:pt x="147" y="5992"/>
                  </a:lnTo>
                  <a:lnTo>
                    <a:pt x="98" y="6358"/>
                  </a:lnTo>
                  <a:lnTo>
                    <a:pt x="50" y="6747"/>
                  </a:lnTo>
                  <a:lnTo>
                    <a:pt x="1" y="7113"/>
                  </a:lnTo>
                  <a:lnTo>
                    <a:pt x="1" y="7502"/>
                  </a:lnTo>
                  <a:lnTo>
                    <a:pt x="1" y="7502"/>
                  </a:lnTo>
                  <a:lnTo>
                    <a:pt x="1" y="7892"/>
                  </a:lnTo>
                  <a:lnTo>
                    <a:pt x="50" y="8257"/>
                  </a:lnTo>
                  <a:lnTo>
                    <a:pt x="98" y="8647"/>
                  </a:lnTo>
                  <a:lnTo>
                    <a:pt x="147" y="9012"/>
                  </a:lnTo>
                  <a:lnTo>
                    <a:pt x="244" y="9378"/>
                  </a:lnTo>
                  <a:lnTo>
                    <a:pt x="342" y="9743"/>
                  </a:lnTo>
                  <a:lnTo>
                    <a:pt x="464" y="10084"/>
                  </a:lnTo>
                  <a:lnTo>
                    <a:pt x="585" y="10425"/>
                  </a:lnTo>
                  <a:lnTo>
                    <a:pt x="731" y="10766"/>
                  </a:lnTo>
                  <a:lnTo>
                    <a:pt x="902" y="11082"/>
                  </a:lnTo>
                  <a:lnTo>
                    <a:pt x="1097" y="11399"/>
                  </a:lnTo>
                  <a:lnTo>
                    <a:pt x="1292" y="11691"/>
                  </a:lnTo>
                  <a:lnTo>
                    <a:pt x="1486" y="11984"/>
                  </a:lnTo>
                  <a:lnTo>
                    <a:pt x="1706" y="12276"/>
                  </a:lnTo>
                  <a:lnTo>
                    <a:pt x="1949" y="12544"/>
                  </a:lnTo>
                  <a:lnTo>
                    <a:pt x="2193" y="12812"/>
                  </a:lnTo>
                  <a:lnTo>
                    <a:pt x="2461" y="13055"/>
                  </a:lnTo>
                  <a:lnTo>
                    <a:pt x="2729" y="13299"/>
                  </a:lnTo>
                  <a:lnTo>
                    <a:pt x="3021" y="13518"/>
                  </a:lnTo>
                  <a:lnTo>
                    <a:pt x="3313" y="13713"/>
                  </a:lnTo>
                  <a:lnTo>
                    <a:pt x="3605" y="13908"/>
                  </a:lnTo>
                  <a:lnTo>
                    <a:pt x="3922" y="14102"/>
                  </a:lnTo>
                  <a:lnTo>
                    <a:pt x="4239" y="14273"/>
                  </a:lnTo>
                  <a:lnTo>
                    <a:pt x="4580" y="14419"/>
                  </a:lnTo>
                  <a:lnTo>
                    <a:pt x="4921" y="14541"/>
                  </a:lnTo>
                  <a:lnTo>
                    <a:pt x="5261" y="14663"/>
                  </a:lnTo>
                  <a:lnTo>
                    <a:pt x="5627" y="14760"/>
                  </a:lnTo>
                  <a:lnTo>
                    <a:pt x="5992" y="14857"/>
                  </a:lnTo>
                  <a:lnTo>
                    <a:pt x="6357" y="14906"/>
                  </a:lnTo>
                  <a:lnTo>
                    <a:pt x="6747" y="14955"/>
                  </a:lnTo>
                  <a:lnTo>
                    <a:pt x="7112" y="15004"/>
                  </a:lnTo>
                  <a:lnTo>
                    <a:pt x="7502" y="15004"/>
                  </a:lnTo>
                  <a:lnTo>
                    <a:pt x="7502" y="15004"/>
                  </a:lnTo>
                  <a:lnTo>
                    <a:pt x="7892" y="15004"/>
                  </a:lnTo>
                  <a:lnTo>
                    <a:pt x="8257" y="14955"/>
                  </a:lnTo>
                  <a:lnTo>
                    <a:pt x="8647" y="14906"/>
                  </a:lnTo>
                  <a:lnTo>
                    <a:pt x="9012" y="14857"/>
                  </a:lnTo>
                  <a:lnTo>
                    <a:pt x="9377" y="14760"/>
                  </a:lnTo>
                  <a:lnTo>
                    <a:pt x="9743" y="14663"/>
                  </a:lnTo>
                  <a:lnTo>
                    <a:pt x="10084" y="14541"/>
                  </a:lnTo>
                  <a:lnTo>
                    <a:pt x="10425" y="14419"/>
                  </a:lnTo>
                  <a:lnTo>
                    <a:pt x="10766" y="14273"/>
                  </a:lnTo>
                  <a:lnTo>
                    <a:pt x="11082" y="14102"/>
                  </a:lnTo>
                  <a:lnTo>
                    <a:pt x="11399" y="13908"/>
                  </a:lnTo>
                  <a:lnTo>
                    <a:pt x="11691" y="13713"/>
                  </a:lnTo>
                  <a:lnTo>
                    <a:pt x="11983" y="13518"/>
                  </a:lnTo>
                  <a:lnTo>
                    <a:pt x="12276" y="13299"/>
                  </a:lnTo>
                  <a:lnTo>
                    <a:pt x="12544" y="13055"/>
                  </a:lnTo>
                  <a:lnTo>
                    <a:pt x="12812" y="12812"/>
                  </a:lnTo>
                  <a:lnTo>
                    <a:pt x="13055" y="12544"/>
                  </a:lnTo>
                  <a:lnTo>
                    <a:pt x="13299" y="12276"/>
                  </a:lnTo>
                  <a:lnTo>
                    <a:pt x="13518" y="11984"/>
                  </a:lnTo>
                  <a:lnTo>
                    <a:pt x="13713" y="11691"/>
                  </a:lnTo>
                  <a:lnTo>
                    <a:pt x="13907" y="11399"/>
                  </a:lnTo>
                  <a:lnTo>
                    <a:pt x="14102" y="11082"/>
                  </a:lnTo>
                  <a:lnTo>
                    <a:pt x="14273" y="10766"/>
                  </a:lnTo>
                  <a:lnTo>
                    <a:pt x="14419" y="10425"/>
                  </a:lnTo>
                  <a:lnTo>
                    <a:pt x="14541" y="10084"/>
                  </a:lnTo>
                  <a:lnTo>
                    <a:pt x="14662" y="9743"/>
                  </a:lnTo>
                  <a:lnTo>
                    <a:pt x="14760" y="9378"/>
                  </a:lnTo>
                  <a:lnTo>
                    <a:pt x="14857" y="9012"/>
                  </a:lnTo>
                  <a:lnTo>
                    <a:pt x="14906" y="8647"/>
                  </a:lnTo>
                  <a:lnTo>
                    <a:pt x="14955" y="8257"/>
                  </a:lnTo>
                  <a:lnTo>
                    <a:pt x="15003" y="7892"/>
                  </a:lnTo>
                  <a:lnTo>
                    <a:pt x="15003" y="7502"/>
                  </a:lnTo>
                  <a:lnTo>
                    <a:pt x="7502" y="7502"/>
                  </a:lnTo>
                  <a:lnTo>
                    <a:pt x="7502" y="1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813;p41"/>
            <p:cNvSpPr/>
            <p:nvPr/>
          </p:nvSpPr>
          <p:spPr>
            <a:xfrm>
              <a:off x="3504325" y="3664250"/>
              <a:ext cx="131525" cy="153450"/>
            </a:xfrm>
            <a:custGeom>
              <a:avLst/>
              <a:gdLst/>
              <a:ahLst/>
              <a:cxnLst/>
              <a:rect l="l" t="t" r="r" b="b"/>
              <a:pathLst>
                <a:path w="5261" h="6138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390" y="25"/>
                  </a:lnTo>
                  <a:lnTo>
                    <a:pt x="780" y="98"/>
                  </a:lnTo>
                  <a:lnTo>
                    <a:pt x="1169" y="171"/>
                  </a:lnTo>
                  <a:lnTo>
                    <a:pt x="1559" y="268"/>
                  </a:lnTo>
                  <a:lnTo>
                    <a:pt x="1924" y="414"/>
                  </a:lnTo>
                  <a:lnTo>
                    <a:pt x="2314" y="560"/>
                  </a:lnTo>
                  <a:lnTo>
                    <a:pt x="2655" y="731"/>
                  </a:lnTo>
                  <a:lnTo>
                    <a:pt x="3020" y="901"/>
                  </a:lnTo>
                  <a:lnTo>
                    <a:pt x="3020" y="901"/>
                  </a:lnTo>
                  <a:lnTo>
                    <a:pt x="3337" y="1121"/>
                  </a:lnTo>
                  <a:lnTo>
                    <a:pt x="3654" y="1340"/>
                  </a:lnTo>
                  <a:lnTo>
                    <a:pt x="3946" y="1559"/>
                  </a:lnTo>
                  <a:lnTo>
                    <a:pt x="4238" y="1803"/>
                  </a:lnTo>
                  <a:lnTo>
                    <a:pt x="4530" y="2070"/>
                  </a:lnTo>
                  <a:lnTo>
                    <a:pt x="4774" y="2363"/>
                  </a:lnTo>
                  <a:lnTo>
                    <a:pt x="5017" y="2655"/>
                  </a:lnTo>
                  <a:lnTo>
                    <a:pt x="5261" y="2972"/>
                  </a:lnTo>
                  <a:lnTo>
                    <a:pt x="0" y="613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814;p41"/>
            <p:cNvSpPr/>
            <p:nvPr/>
          </p:nvSpPr>
          <p:spPr>
            <a:xfrm>
              <a:off x="3501875" y="3749500"/>
              <a:ext cx="187575" cy="96825"/>
            </a:xfrm>
            <a:custGeom>
              <a:avLst/>
              <a:gdLst/>
              <a:ahLst/>
              <a:cxnLst/>
              <a:rect l="l" t="t" r="r" b="b"/>
              <a:pathLst>
                <a:path w="7503" h="3873" fill="none" extrusionOk="0">
                  <a:moveTo>
                    <a:pt x="6431" y="0"/>
                  </a:moveTo>
                  <a:lnTo>
                    <a:pt x="1" y="3872"/>
                  </a:lnTo>
                  <a:lnTo>
                    <a:pt x="7502" y="3872"/>
                  </a:lnTo>
                  <a:lnTo>
                    <a:pt x="7502" y="3872"/>
                  </a:lnTo>
                  <a:lnTo>
                    <a:pt x="7478" y="3337"/>
                  </a:lnTo>
                  <a:lnTo>
                    <a:pt x="7429" y="2825"/>
                  </a:lnTo>
                  <a:lnTo>
                    <a:pt x="7332" y="2314"/>
                  </a:lnTo>
                  <a:lnTo>
                    <a:pt x="7210" y="1827"/>
                  </a:lnTo>
                  <a:lnTo>
                    <a:pt x="7064" y="1340"/>
                  </a:lnTo>
                  <a:lnTo>
                    <a:pt x="6893" y="877"/>
                  </a:lnTo>
                  <a:lnTo>
                    <a:pt x="6674" y="438"/>
                  </a:lnTo>
                  <a:lnTo>
                    <a:pt x="6431" y="0"/>
                  </a:lnTo>
                  <a:lnTo>
                    <a:pt x="6431" y="0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3" name="Google Shape;815;p41"/>
          <p:cNvGrpSpPr/>
          <p:nvPr/>
        </p:nvGrpSpPr>
        <p:grpSpPr>
          <a:xfrm>
            <a:off x="9294712" y="3200855"/>
            <a:ext cx="307315" cy="223033"/>
            <a:chOff x="3932350" y="3714775"/>
            <a:chExt cx="439650" cy="319075"/>
          </a:xfrm>
          <a:solidFill>
            <a:schemeClr val="bg1">
              <a:lumMod val="50000"/>
            </a:schemeClr>
          </a:solidFill>
        </p:grpSpPr>
        <p:sp>
          <p:nvSpPr>
            <p:cNvPr id="754" name="Google Shape;816;p41"/>
            <p:cNvSpPr/>
            <p:nvPr/>
          </p:nvSpPr>
          <p:spPr>
            <a:xfrm>
              <a:off x="3932350" y="3714775"/>
              <a:ext cx="439650" cy="319075"/>
            </a:xfrm>
            <a:custGeom>
              <a:avLst/>
              <a:gdLst/>
              <a:ahLst/>
              <a:cxnLst/>
              <a:rect l="l" t="t" r="r" b="b"/>
              <a:pathLst>
                <a:path w="17586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3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817;p41"/>
            <p:cNvSpPr/>
            <p:nvPr/>
          </p:nvSpPr>
          <p:spPr>
            <a:xfrm>
              <a:off x="39701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818;p41"/>
            <p:cNvSpPr/>
            <p:nvPr/>
          </p:nvSpPr>
          <p:spPr>
            <a:xfrm>
              <a:off x="42788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819;p41"/>
            <p:cNvSpPr/>
            <p:nvPr/>
          </p:nvSpPr>
          <p:spPr>
            <a:xfrm>
              <a:off x="4073000" y="3716600"/>
              <a:ext cx="77350" cy="278900"/>
            </a:xfrm>
            <a:custGeom>
              <a:avLst/>
              <a:gdLst/>
              <a:ahLst/>
              <a:cxnLst/>
              <a:rect l="l" t="t" r="r" b="b"/>
              <a:pathLst>
                <a:path w="3094" h="11156" fill="none" extrusionOk="0">
                  <a:moveTo>
                    <a:pt x="3094" y="11155"/>
                  </a:moveTo>
                  <a:lnTo>
                    <a:pt x="3094" y="488"/>
                  </a:lnTo>
                  <a:lnTo>
                    <a:pt x="3094" y="488"/>
                  </a:lnTo>
                  <a:lnTo>
                    <a:pt x="3094" y="391"/>
                  </a:lnTo>
                  <a:lnTo>
                    <a:pt x="3070" y="293"/>
                  </a:lnTo>
                  <a:lnTo>
                    <a:pt x="3021" y="220"/>
                  </a:lnTo>
                  <a:lnTo>
                    <a:pt x="2948" y="147"/>
                  </a:lnTo>
                  <a:lnTo>
                    <a:pt x="2899" y="98"/>
                  </a:lnTo>
                  <a:lnTo>
                    <a:pt x="2802" y="50"/>
                  </a:lnTo>
                  <a:lnTo>
                    <a:pt x="2704" y="25"/>
                  </a:lnTo>
                  <a:lnTo>
                    <a:pt x="260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1" y="25"/>
                  </a:lnTo>
                  <a:lnTo>
                    <a:pt x="293" y="50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11155"/>
                  </a:lnTo>
                  <a:lnTo>
                    <a:pt x="3094" y="11155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820;p41"/>
            <p:cNvSpPr/>
            <p:nvPr/>
          </p:nvSpPr>
          <p:spPr>
            <a:xfrm>
              <a:off x="4175900" y="3787250"/>
              <a:ext cx="77350" cy="208250"/>
            </a:xfrm>
            <a:custGeom>
              <a:avLst/>
              <a:gdLst/>
              <a:ahLst/>
              <a:cxnLst/>
              <a:rect l="l" t="t" r="r" b="b"/>
              <a:pathLst>
                <a:path w="3094" h="8330" fill="none" extrusionOk="0">
                  <a:moveTo>
                    <a:pt x="3094" y="832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8329"/>
                  </a:lnTo>
                  <a:lnTo>
                    <a:pt x="3094" y="8329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9" name="Google Shape;821;p41"/>
          <p:cNvGrpSpPr/>
          <p:nvPr/>
        </p:nvGrpSpPr>
        <p:grpSpPr>
          <a:xfrm>
            <a:off x="9764579" y="3200855"/>
            <a:ext cx="307298" cy="223033"/>
            <a:chOff x="4604550" y="3714775"/>
            <a:chExt cx="439625" cy="319075"/>
          </a:xfrm>
          <a:solidFill>
            <a:schemeClr val="bg1">
              <a:lumMod val="50000"/>
            </a:schemeClr>
          </a:solidFill>
        </p:grpSpPr>
        <p:sp>
          <p:nvSpPr>
            <p:cNvPr id="760" name="Google Shape;822;p41"/>
            <p:cNvSpPr/>
            <p:nvPr/>
          </p:nvSpPr>
          <p:spPr>
            <a:xfrm>
              <a:off x="4604550" y="3714775"/>
              <a:ext cx="439625" cy="319075"/>
            </a:xfrm>
            <a:custGeom>
              <a:avLst/>
              <a:gdLst/>
              <a:ahLst/>
              <a:cxnLst/>
              <a:rect l="l" t="t" r="r" b="b"/>
              <a:pathLst>
                <a:path w="17585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823;p41"/>
            <p:cNvSpPr/>
            <p:nvPr/>
          </p:nvSpPr>
          <p:spPr>
            <a:xfrm>
              <a:off x="4647175" y="3761675"/>
              <a:ext cx="354400" cy="213725"/>
            </a:xfrm>
            <a:custGeom>
              <a:avLst/>
              <a:gdLst/>
              <a:ahLst/>
              <a:cxnLst/>
              <a:rect l="l" t="t" r="r" b="b"/>
              <a:pathLst>
                <a:path w="14176" h="8549" fill="none" extrusionOk="0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62" name="Google Shape;824;p41"/>
          <p:cNvGrpSpPr/>
          <p:nvPr/>
        </p:nvGrpSpPr>
        <p:grpSpPr>
          <a:xfrm>
            <a:off x="10245509" y="3177875"/>
            <a:ext cx="293685" cy="260919"/>
            <a:chOff x="5292575" y="3681900"/>
            <a:chExt cx="420150" cy="373275"/>
          </a:xfrm>
          <a:solidFill>
            <a:schemeClr val="bg1">
              <a:lumMod val="50000"/>
            </a:schemeClr>
          </a:solidFill>
        </p:grpSpPr>
        <p:sp>
          <p:nvSpPr>
            <p:cNvPr id="763" name="Google Shape;825;p41"/>
            <p:cNvSpPr/>
            <p:nvPr/>
          </p:nvSpPr>
          <p:spPr>
            <a:xfrm>
              <a:off x="5292575" y="3706875"/>
              <a:ext cx="420150" cy="266700"/>
            </a:xfrm>
            <a:custGeom>
              <a:avLst/>
              <a:gdLst/>
              <a:ahLst/>
              <a:cxnLst/>
              <a:rect l="l" t="t" r="r" b="b"/>
              <a:pathLst>
                <a:path w="16806" h="10668" fill="none" extrusionOk="0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826;p41"/>
            <p:cNvSpPr/>
            <p:nvPr/>
          </p:nvSpPr>
          <p:spPr>
            <a:xfrm>
              <a:off x="5490475" y="3681900"/>
              <a:ext cx="24375" cy="25000"/>
            </a:xfrm>
            <a:custGeom>
              <a:avLst/>
              <a:gdLst/>
              <a:ahLst/>
              <a:cxnLst/>
              <a:rect l="l" t="t" r="r" b="b"/>
              <a:pathLst>
                <a:path w="975" h="1000" fill="none" extrusionOk="0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827;p41"/>
            <p:cNvSpPr/>
            <p:nvPr/>
          </p:nvSpPr>
          <p:spPr>
            <a:xfrm>
              <a:off x="5358350" y="3973550"/>
              <a:ext cx="60900" cy="81625"/>
            </a:xfrm>
            <a:custGeom>
              <a:avLst/>
              <a:gdLst/>
              <a:ahLst/>
              <a:cxnLst/>
              <a:rect l="l" t="t" r="r" b="b"/>
              <a:pathLst>
                <a:path w="2436" h="3265" fill="none" extrusionOk="0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828;p41"/>
            <p:cNvSpPr/>
            <p:nvPr/>
          </p:nvSpPr>
          <p:spPr>
            <a:xfrm>
              <a:off x="5586050" y="3973550"/>
              <a:ext cx="60925" cy="81625"/>
            </a:xfrm>
            <a:custGeom>
              <a:avLst/>
              <a:gdLst/>
              <a:ahLst/>
              <a:cxnLst/>
              <a:rect l="l" t="t" r="r" b="b"/>
              <a:pathLst>
                <a:path w="2437" h="3265" fill="none" extrusionOk="0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829;p41"/>
            <p:cNvSpPr/>
            <p:nvPr/>
          </p:nvSpPr>
          <p:spPr>
            <a:xfrm>
              <a:off x="5316925" y="3731225"/>
              <a:ext cx="371450" cy="218000"/>
            </a:xfrm>
            <a:custGeom>
              <a:avLst/>
              <a:gdLst/>
              <a:ahLst/>
              <a:cxnLst/>
              <a:rect l="l" t="t" r="r" b="b"/>
              <a:pathLst>
                <a:path w="14858" h="8720" fill="none" extrusionOk="0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830;p41"/>
            <p:cNvSpPr/>
            <p:nvPr/>
          </p:nvSpPr>
          <p:spPr>
            <a:xfrm>
              <a:off x="5380250" y="3784800"/>
              <a:ext cx="230200" cy="115725"/>
            </a:xfrm>
            <a:custGeom>
              <a:avLst/>
              <a:gdLst/>
              <a:ahLst/>
              <a:cxnLst/>
              <a:rect l="l" t="t" r="r" b="b"/>
              <a:pathLst>
                <a:path w="9208" h="4629" fill="none" extrusionOk="0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831;p41"/>
            <p:cNvSpPr/>
            <p:nvPr/>
          </p:nvSpPr>
          <p:spPr>
            <a:xfrm>
              <a:off x="5547700" y="3779925"/>
              <a:ext cx="68825" cy="68825"/>
            </a:xfrm>
            <a:custGeom>
              <a:avLst/>
              <a:gdLst/>
              <a:ahLst/>
              <a:cxnLst/>
              <a:rect l="l" t="t" r="r" b="b"/>
              <a:pathLst>
                <a:path w="2753" h="2753" fill="none" extrusionOk="0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70" name="Google Shape;832;p41"/>
          <p:cNvGrpSpPr/>
          <p:nvPr/>
        </p:nvGrpSpPr>
        <p:grpSpPr>
          <a:xfrm>
            <a:off x="10698775" y="3144672"/>
            <a:ext cx="326887" cy="326887"/>
            <a:chOff x="5941025" y="3634400"/>
            <a:chExt cx="467650" cy="467650"/>
          </a:xfrm>
          <a:solidFill>
            <a:schemeClr val="bg1">
              <a:lumMod val="50000"/>
            </a:schemeClr>
          </a:solidFill>
        </p:grpSpPr>
        <p:sp>
          <p:nvSpPr>
            <p:cNvPr id="771" name="Google Shape;833;p41"/>
            <p:cNvSpPr/>
            <p:nvPr/>
          </p:nvSpPr>
          <p:spPr>
            <a:xfrm>
              <a:off x="5941025" y="3634400"/>
              <a:ext cx="467650" cy="467650"/>
            </a:xfrm>
            <a:custGeom>
              <a:avLst/>
              <a:gdLst/>
              <a:ahLst/>
              <a:cxnLst/>
              <a:rect l="l" t="t" r="r" b="b"/>
              <a:pathLst>
                <a:path w="18706" h="18706" fill="none" extrusionOk="0">
                  <a:moveTo>
                    <a:pt x="9353" y="1"/>
                  </a:moveTo>
                  <a:lnTo>
                    <a:pt x="9353" y="1"/>
                  </a:lnTo>
                  <a:lnTo>
                    <a:pt x="8866" y="25"/>
                  </a:lnTo>
                  <a:lnTo>
                    <a:pt x="8403" y="50"/>
                  </a:lnTo>
                  <a:lnTo>
                    <a:pt x="7940" y="123"/>
                  </a:lnTo>
                  <a:lnTo>
                    <a:pt x="7478" y="196"/>
                  </a:lnTo>
                  <a:lnTo>
                    <a:pt x="7015" y="293"/>
                  </a:lnTo>
                  <a:lnTo>
                    <a:pt x="6577" y="439"/>
                  </a:lnTo>
                  <a:lnTo>
                    <a:pt x="6138" y="585"/>
                  </a:lnTo>
                  <a:lnTo>
                    <a:pt x="5724" y="732"/>
                  </a:lnTo>
                  <a:lnTo>
                    <a:pt x="5310" y="926"/>
                  </a:lnTo>
                  <a:lnTo>
                    <a:pt x="4896" y="1146"/>
                  </a:lnTo>
                  <a:lnTo>
                    <a:pt x="4506" y="1365"/>
                  </a:lnTo>
                  <a:lnTo>
                    <a:pt x="4117" y="1608"/>
                  </a:lnTo>
                  <a:lnTo>
                    <a:pt x="3751" y="1876"/>
                  </a:lnTo>
                  <a:lnTo>
                    <a:pt x="3410" y="2144"/>
                  </a:lnTo>
                  <a:lnTo>
                    <a:pt x="3069" y="2436"/>
                  </a:lnTo>
                  <a:lnTo>
                    <a:pt x="2753" y="2753"/>
                  </a:lnTo>
                  <a:lnTo>
                    <a:pt x="2436" y="3070"/>
                  </a:lnTo>
                  <a:lnTo>
                    <a:pt x="2144" y="3411"/>
                  </a:lnTo>
                  <a:lnTo>
                    <a:pt x="1876" y="3752"/>
                  </a:lnTo>
                  <a:lnTo>
                    <a:pt x="1608" y="4117"/>
                  </a:lnTo>
                  <a:lnTo>
                    <a:pt x="1365" y="4507"/>
                  </a:lnTo>
                  <a:lnTo>
                    <a:pt x="1145" y="4896"/>
                  </a:lnTo>
                  <a:lnTo>
                    <a:pt x="926" y="5310"/>
                  </a:lnTo>
                  <a:lnTo>
                    <a:pt x="731" y="5724"/>
                  </a:lnTo>
                  <a:lnTo>
                    <a:pt x="585" y="6138"/>
                  </a:lnTo>
                  <a:lnTo>
                    <a:pt x="439" y="6577"/>
                  </a:lnTo>
                  <a:lnTo>
                    <a:pt x="293" y="7015"/>
                  </a:lnTo>
                  <a:lnTo>
                    <a:pt x="196" y="7478"/>
                  </a:lnTo>
                  <a:lnTo>
                    <a:pt x="123" y="7941"/>
                  </a:lnTo>
                  <a:lnTo>
                    <a:pt x="49" y="8403"/>
                  </a:lnTo>
                  <a:lnTo>
                    <a:pt x="25" y="8866"/>
                  </a:lnTo>
                  <a:lnTo>
                    <a:pt x="1" y="9353"/>
                  </a:lnTo>
                  <a:lnTo>
                    <a:pt x="1" y="9353"/>
                  </a:lnTo>
                  <a:lnTo>
                    <a:pt x="25" y="9840"/>
                  </a:lnTo>
                  <a:lnTo>
                    <a:pt x="49" y="10303"/>
                  </a:lnTo>
                  <a:lnTo>
                    <a:pt x="123" y="10766"/>
                  </a:lnTo>
                  <a:lnTo>
                    <a:pt x="196" y="11229"/>
                  </a:lnTo>
                  <a:lnTo>
                    <a:pt x="293" y="11691"/>
                  </a:lnTo>
                  <a:lnTo>
                    <a:pt x="439" y="12130"/>
                  </a:lnTo>
                  <a:lnTo>
                    <a:pt x="585" y="12568"/>
                  </a:lnTo>
                  <a:lnTo>
                    <a:pt x="731" y="12982"/>
                  </a:lnTo>
                  <a:lnTo>
                    <a:pt x="926" y="13396"/>
                  </a:lnTo>
                  <a:lnTo>
                    <a:pt x="1145" y="13810"/>
                  </a:lnTo>
                  <a:lnTo>
                    <a:pt x="1365" y="14200"/>
                  </a:lnTo>
                  <a:lnTo>
                    <a:pt x="1608" y="14590"/>
                  </a:lnTo>
                  <a:lnTo>
                    <a:pt x="1876" y="14955"/>
                  </a:lnTo>
                  <a:lnTo>
                    <a:pt x="2144" y="15296"/>
                  </a:lnTo>
                  <a:lnTo>
                    <a:pt x="2436" y="15637"/>
                  </a:lnTo>
                  <a:lnTo>
                    <a:pt x="2753" y="15953"/>
                  </a:lnTo>
                  <a:lnTo>
                    <a:pt x="3069" y="16270"/>
                  </a:lnTo>
                  <a:lnTo>
                    <a:pt x="3410" y="16562"/>
                  </a:lnTo>
                  <a:lnTo>
                    <a:pt x="3751" y="16830"/>
                  </a:lnTo>
                  <a:lnTo>
                    <a:pt x="4117" y="17098"/>
                  </a:lnTo>
                  <a:lnTo>
                    <a:pt x="4506" y="17342"/>
                  </a:lnTo>
                  <a:lnTo>
                    <a:pt x="4896" y="17561"/>
                  </a:lnTo>
                  <a:lnTo>
                    <a:pt x="5310" y="17780"/>
                  </a:lnTo>
                  <a:lnTo>
                    <a:pt x="5724" y="17975"/>
                  </a:lnTo>
                  <a:lnTo>
                    <a:pt x="6138" y="18121"/>
                  </a:lnTo>
                  <a:lnTo>
                    <a:pt x="6577" y="18267"/>
                  </a:lnTo>
                  <a:lnTo>
                    <a:pt x="7015" y="18413"/>
                  </a:lnTo>
                  <a:lnTo>
                    <a:pt x="7478" y="18511"/>
                  </a:lnTo>
                  <a:lnTo>
                    <a:pt x="7940" y="18584"/>
                  </a:lnTo>
                  <a:lnTo>
                    <a:pt x="8403" y="18657"/>
                  </a:lnTo>
                  <a:lnTo>
                    <a:pt x="8866" y="18681"/>
                  </a:lnTo>
                  <a:lnTo>
                    <a:pt x="9353" y="18706"/>
                  </a:lnTo>
                  <a:lnTo>
                    <a:pt x="9353" y="18706"/>
                  </a:lnTo>
                  <a:lnTo>
                    <a:pt x="9840" y="18681"/>
                  </a:lnTo>
                  <a:lnTo>
                    <a:pt x="10303" y="18657"/>
                  </a:lnTo>
                  <a:lnTo>
                    <a:pt x="10766" y="18584"/>
                  </a:lnTo>
                  <a:lnTo>
                    <a:pt x="11228" y="18511"/>
                  </a:lnTo>
                  <a:lnTo>
                    <a:pt x="11691" y="18413"/>
                  </a:lnTo>
                  <a:lnTo>
                    <a:pt x="12130" y="18267"/>
                  </a:lnTo>
                  <a:lnTo>
                    <a:pt x="12568" y="18121"/>
                  </a:lnTo>
                  <a:lnTo>
                    <a:pt x="12982" y="17975"/>
                  </a:lnTo>
                  <a:lnTo>
                    <a:pt x="13396" y="17780"/>
                  </a:lnTo>
                  <a:lnTo>
                    <a:pt x="13810" y="17561"/>
                  </a:lnTo>
                  <a:lnTo>
                    <a:pt x="14200" y="17342"/>
                  </a:lnTo>
                  <a:lnTo>
                    <a:pt x="14589" y="17098"/>
                  </a:lnTo>
                  <a:lnTo>
                    <a:pt x="14955" y="16830"/>
                  </a:lnTo>
                  <a:lnTo>
                    <a:pt x="15296" y="16562"/>
                  </a:lnTo>
                  <a:lnTo>
                    <a:pt x="15637" y="16270"/>
                  </a:lnTo>
                  <a:lnTo>
                    <a:pt x="15953" y="15953"/>
                  </a:lnTo>
                  <a:lnTo>
                    <a:pt x="16270" y="15637"/>
                  </a:lnTo>
                  <a:lnTo>
                    <a:pt x="16562" y="15296"/>
                  </a:lnTo>
                  <a:lnTo>
                    <a:pt x="16830" y="14955"/>
                  </a:lnTo>
                  <a:lnTo>
                    <a:pt x="17098" y="14590"/>
                  </a:lnTo>
                  <a:lnTo>
                    <a:pt x="17341" y="14200"/>
                  </a:lnTo>
                  <a:lnTo>
                    <a:pt x="17561" y="13810"/>
                  </a:lnTo>
                  <a:lnTo>
                    <a:pt x="17780" y="13396"/>
                  </a:lnTo>
                  <a:lnTo>
                    <a:pt x="17975" y="12982"/>
                  </a:lnTo>
                  <a:lnTo>
                    <a:pt x="18121" y="12568"/>
                  </a:lnTo>
                  <a:lnTo>
                    <a:pt x="18267" y="12130"/>
                  </a:lnTo>
                  <a:lnTo>
                    <a:pt x="18413" y="11691"/>
                  </a:lnTo>
                  <a:lnTo>
                    <a:pt x="18511" y="11229"/>
                  </a:lnTo>
                  <a:lnTo>
                    <a:pt x="18584" y="10766"/>
                  </a:lnTo>
                  <a:lnTo>
                    <a:pt x="18657" y="10303"/>
                  </a:lnTo>
                  <a:lnTo>
                    <a:pt x="18681" y="9840"/>
                  </a:lnTo>
                  <a:lnTo>
                    <a:pt x="18705" y="9353"/>
                  </a:lnTo>
                  <a:lnTo>
                    <a:pt x="18705" y="9353"/>
                  </a:lnTo>
                  <a:lnTo>
                    <a:pt x="18681" y="8866"/>
                  </a:lnTo>
                  <a:lnTo>
                    <a:pt x="18657" y="8403"/>
                  </a:lnTo>
                  <a:lnTo>
                    <a:pt x="18584" y="7941"/>
                  </a:lnTo>
                  <a:lnTo>
                    <a:pt x="18511" y="7478"/>
                  </a:lnTo>
                  <a:lnTo>
                    <a:pt x="18413" y="7015"/>
                  </a:lnTo>
                  <a:lnTo>
                    <a:pt x="18267" y="6577"/>
                  </a:lnTo>
                  <a:lnTo>
                    <a:pt x="18121" y="6138"/>
                  </a:lnTo>
                  <a:lnTo>
                    <a:pt x="17975" y="5724"/>
                  </a:lnTo>
                  <a:lnTo>
                    <a:pt x="17780" y="5310"/>
                  </a:lnTo>
                  <a:lnTo>
                    <a:pt x="17561" y="4896"/>
                  </a:lnTo>
                  <a:lnTo>
                    <a:pt x="17341" y="4507"/>
                  </a:lnTo>
                  <a:lnTo>
                    <a:pt x="17098" y="4117"/>
                  </a:lnTo>
                  <a:lnTo>
                    <a:pt x="16830" y="3752"/>
                  </a:lnTo>
                  <a:lnTo>
                    <a:pt x="16562" y="3411"/>
                  </a:lnTo>
                  <a:lnTo>
                    <a:pt x="16270" y="3070"/>
                  </a:lnTo>
                  <a:lnTo>
                    <a:pt x="15953" y="2753"/>
                  </a:lnTo>
                  <a:lnTo>
                    <a:pt x="15637" y="2436"/>
                  </a:lnTo>
                  <a:lnTo>
                    <a:pt x="15296" y="2144"/>
                  </a:lnTo>
                  <a:lnTo>
                    <a:pt x="14955" y="1876"/>
                  </a:lnTo>
                  <a:lnTo>
                    <a:pt x="14589" y="1608"/>
                  </a:lnTo>
                  <a:lnTo>
                    <a:pt x="14200" y="1365"/>
                  </a:lnTo>
                  <a:lnTo>
                    <a:pt x="13810" y="1146"/>
                  </a:lnTo>
                  <a:lnTo>
                    <a:pt x="13396" y="926"/>
                  </a:lnTo>
                  <a:lnTo>
                    <a:pt x="12982" y="732"/>
                  </a:lnTo>
                  <a:lnTo>
                    <a:pt x="12568" y="585"/>
                  </a:lnTo>
                  <a:lnTo>
                    <a:pt x="12130" y="439"/>
                  </a:lnTo>
                  <a:lnTo>
                    <a:pt x="11691" y="293"/>
                  </a:lnTo>
                  <a:lnTo>
                    <a:pt x="11228" y="196"/>
                  </a:lnTo>
                  <a:lnTo>
                    <a:pt x="10766" y="123"/>
                  </a:lnTo>
                  <a:lnTo>
                    <a:pt x="10303" y="50"/>
                  </a:lnTo>
                  <a:lnTo>
                    <a:pt x="9840" y="25"/>
                  </a:lnTo>
                  <a:lnTo>
                    <a:pt x="9353" y="1"/>
                  </a:lnTo>
                  <a:lnTo>
                    <a:pt x="9353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834;p41"/>
            <p:cNvSpPr/>
            <p:nvPr/>
          </p:nvSpPr>
          <p:spPr>
            <a:xfrm>
              <a:off x="6211975" y="3753150"/>
              <a:ext cx="19525" cy="18900"/>
            </a:xfrm>
            <a:custGeom>
              <a:avLst/>
              <a:gdLst/>
              <a:ahLst/>
              <a:cxnLst/>
              <a:rect l="l" t="t" r="r" b="b"/>
              <a:pathLst>
                <a:path w="781" h="756" fill="none" extrusionOk="0">
                  <a:moveTo>
                    <a:pt x="585" y="0"/>
                  </a:moveTo>
                  <a:lnTo>
                    <a:pt x="585" y="0"/>
                  </a:lnTo>
                  <a:lnTo>
                    <a:pt x="658" y="24"/>
                  </a:lnTo>
                  <a:lnTo>
                    <a:pt x="707" y="49"/>
                  </a:lnTo>
                  <a:lnTo>
                    <a:pt x="756" y="122"/>
                  </a:lnTo>
                  <a:lnTo>
                    <a:pt x="780" y="195"/>
                  </a:lnTo>
                  <a:lnTo>
                    <a:pt x="780" y="195"/>
                  </a:lnTo>
                  <a:lnTo>
                    <a:pt x="756" y="268"/>
                  </a:lnTo>
                  <a:lnTo>
                    <a:pt x="707" y="390"/>
                  </a:lnTo>
                  <a:lnTo>
                    <a:pt x="658" y="487"/>
                  </a:lnTo>
                  <a:lnTo>
                    <a:pt x="585" y="560"/>
                  </a:lnTo>
                  <a:lnTo>
                    <a:pt x="585" y="560"/>
                  </a:lnTo>
                  <a:lnTo>
                    <a:pt x="488" y="633"/>
                  </a:lnTo>
                  <a:lnTo>
                    <a:pt x="390" y="706"/>
                  </a:lnTo>
                  <a:lnTo>
                    <a:pt x="293" y="755"/>
                  </a:lnTo>
                  <a:lnTo>
                    <a:pt x="196" y="755"/>
                  </a:lnTo>
                  <a:lnTo>
                    <a:pt x="196" y="755"/>
                  </a:lnTo>
                  <a:lnTo>
                    <a:pt x="122" y="755"/>
                  </a:lnTo>
                  <a:lnTo>
                    <a:pt x="74" y="706"/>
                  </a:lnTo>
                  <a:lnTo>
                    <a:pt x="25" y="633"/>
                  </a:lnTo>
                  <a:lnTo>
                    <a:pt x="1" y="560"/>
                  </a:lnTo>
                  <a:lnTo>
                    <a:pt x="1" y="560"/>
                  </a:lnTo>
                  <a:lnTo>
                    <a:pt x="25" y="487"/>
                  </a:lnTo>
                  <a:lnTo>
                    <a:pt x="74" y="390"/>
                  </a:lnTo>
                  <a:lnTo>
                    <a:pt x="122" y="268"/>
                  </a:lnTo>
                  <a:lnTo>
                    <a:pt x="196" y="195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390" y="49"/>
                  </a:lnTo>
                  <a:lnTo>
                    <a:pt x="488" y="24"/>
                  </a:lnTo>
                  <a:lnTo>
                    <a:pt x="585" y="0"/>
                  </a:lnTo>
                  <a:lnTo>
                    <a:pt x="585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835;p41"/>
            <p:cNvSpPr/>
            <p:nvPr/>
          </p:nvSpPr>
          <p:spPr>
            <a:xfrm>
              <a:off x="5943475" y="3695900"/>
              <a:ext cx="177800" cy="351350"/>
            </a:xfrm>
            <a:custGeom>
              <a:avLst/>
              <a:gdLst/>
              <a:ahLst/>
              <a:cxnLst/>
              <a:rect l="l" t="t" r="r" b="b"/>
              <a:pathLst>
                <a:path w="7112" h="14054" fill="none" extrusionOk="0">
                  <a:moveTo>
                    <a:pt x="2582" y="780"/>
                  </a:moveTo>
                  <a:lnTo>
                    <a:pt x="2582" y="780"/>
                  </a:lnTo>
                  <a:lnTo>
                    <a:pt x="2752" y="780"/>
                  </a:lnTo>
                  <a:lnTo>
                    <a:pt x="2752" y="780"/>
                  </a:lnTo>
                  <a:lnTo>
                    <a:pt x="2996" y="780"/>
                  </a:lnTo>
                  <a:lnTo>
                    <a:pt x="3215" y="829"/>
                  </a:lnTo>
                  <a:lnTo>
                    <a:pt x="3386" y="878"/>
                  </a:lnTo>
                  <a:lnTo>
                    <a:pt x="3507" y="951"/>
                  </a:lnTo>
                  <a:lnTo>
                    <a:pt x="3507" y="951"/>
                  </a:lnTo>
                  <a:lnTo>
                    <a:pt x="3605" y="1024"/>
                  </a:lnTo>
                  <a:lnTo>
                    <a:pt x="3702" y="1048"/>
                  </a:lnTo>
                  <a:lnTo>
                    <a:pt x="3800" y="1024"/>
                  </a:lnTo>
                  <a:lnTo>
                    <a:pt x="3897" y="951"/>
                  </a:lnTo>
                  <a:lnTo>
                    <a:pt x="3897" y="951"/>
                  </a:lnTo>
                  <a:lnTo>
                    <a:pt x="3970" y="878"/>
                  </a:lnTo>
                  <a:lnTo>
                    <a:pt x="4092" y="829"/>
                  </a:lnTo>
                  <a:lnTo>
                    <a:pt x="4189" y="780"/>
                  </a:lnTo>
                  <a:lnTo>
                    <a:pt x="4262" y="780"/>
                  </a:lnTo>
                  <a:lnTo>
                    <a:pt x="4262" y="780"/>
                  </a:lnTo>
                  <a:lnTo>
                    <a:pt x="4384" y="731"/>
                  </a:lnTo>
                  <a:lnTo>
                    <a:pt x="4506" y="658"/>
                  </a:lnTo>
                  <a:lnTo>
                    <a:pt x="4676" y="537"/>
                  </a:lnTo>
                  <a:lnTo>
                    <a:pt x="4847" y="390"/>
                  </a:lnTo>
                  <a:lnTo>
                    <a:pt x="4847" y="390"/>
                  </a:lnTo>
                  <a:lnTo>
                    <a:pt x="5042" y="244"/>
                  </a:lnTo>
                  <a:lnTo>
                    <a:pt x="5285" y="123"/>
                  </a:lnTo>
                  <a:lnTo>
                    <a:pt x="5529" y="49"/>
                  </a:lnTo>
                  <a:lnTo>
                    <a:pt x="5797" y="1"/>
                  </a:lnTo>
                  <a:lnTo>
                    <a:pt x="5797" y="1"/>
                  </a:lnTo>
                  <a:lnTo>
                    <a:pt x="5894" y="25"/>
                  </a:lnTo>
                  <a:lnTo>
                    <a:pt x="5992" y="49"/>
                  </a:lnTo>
                  <a:lnTo>
                    <a:pt x="6040" y="74"/>
                  </a:lnTo>
                  <a:lnTo>
                    <a:pt x="6089" y="123"/>
                  </a:lnTo>
                  <a:lnTo>
                    <a:pt x="6089" y="171"/>
                  </a:lnTo>
                  <a:lnTo>
                    <a:pt x="6089" y="244"/>
                  </a:lnTo>
                  <a:lnTo>
                    <a:pt x="6040" y="317"/>
                  </a:lnTo>
                  <a:lnTo>
                    <a:pt x="5992" y="390"/>
                  </a:lnTo>
                  <a:lnTo>
                    <a:pt x="5992" y="390"/>
                  </a:lnTo>
                  <a:lnTo>
                    <a:pt x="5845" y="561"/>
                  </a:lnTo>
                  <a:lnTo>
                    <a:pt x="5772" y="707"/>
                  </a:lnTo>
                  <a:lnTo>
                    <a:pt x="5748" y="853"/>
                  </a:lnTo>
                  <a:lnTo>
                    <a:pt x="5772" y="926"/>
                  </a:lnTo>
                  <a:lnTo>
                    <a:pt x="5797" y="951"/>
                  </a:lnTo>
                  <a:lnTo>
                    <a:pt x="5797" y="951"/>
                  </a:lnTo>
                  <a:lnTo>
                    <a:pt x="5870" y="1048"/>
                  </a:lnTo>
                  <a:lnTo>
                    <a:pt x="5918" y="1145"/>
                  </a:lnTo>
                  <a:lnTo>
                    <a:pt x="5967" y="1243"/>
                  </a:lnTo>
                  <a:lnTo>
                    <a:pt x="5992" y="1340"/>
                  </a:lnTo>
                  <a:lnTo>
                    <a:pt x="5992" y="1340"/>
                  </a:lnTo>
                  <a:lnTo>
                    <a:pt x="5967" y="1438"/>
                  </a:lnTo>
                  <a:lnTo>
                    <a:pt x="5918" y="1535"/>
                  </a:lnTo>
                  <a:lnTo>
                    <a:pt x="5870" y="1633"/>
                  </a:lnTo>
                  <a:lnTo>
                    <a:pt x="5797" y="1730"/>
                  </a:lnTo>
                  <a:lnTo>
                    <a:pt x="5797" y="1730"/>
                  </a:lnTo>
                  <a:lnTo>
                    <a:pt x="5748" y="1754"/>
                  </a:lnTo>
                  <a:lnTo>
                    <a:pt x="5699" y="1754"/>
                  </a:lnTo>
                  <a:lnTo>
                    <a:pt x="5553" y="1754"/>
                  </a:lnTo>
                  <a:lnTo>
                    <a:pt x="5383" y="1657"/>
                  </a:lnTo>
                  <a:lnTo>
                    <a:pt x="5212" y="1535"/>
                  </a:lnTo>
                  <a:lnTo>
                    <a:pt x="5212" y="1535"/>
                  </a:lnTo>
                  <a:lnTo>
                    <a:pt x="5066" y="1389"/>
                  </a:lnTo>
                  <a:lnTo>
                    <a:pt x="4896" y="1316"/>
                  </a:lnTo>
                  <a:lnTo>
                    <a:pt x="4749" y="1292"/>
                  </a:lnTo>
                  <a:lnTo>
                    <a:pt x="4701" y="1316"/>
                  </a:lnTo>
                  <a:lnTo>
                    <a:pt x="4652" y="1340"/>
                  </a:lnTo>
                  <a:lnTo>
                    <a:pt x="4652" y="1340"/>
                  </a:lnTo>
                  <a:lnTo>
                    <a:pt x="4555" y="1413"/>
                  </a:lnTo>
                  <a:lnTo>
                    <a:pt x="4457" y="1486"/>
                  </a:lnTo>
                  <a:lnTo>
                    <a:pt x="4360" y="1511"/>
                  </a:lnTo>
                  <a:lnTo>
                    <a:pt x="4262" y="1535"/>
                  </a:lnTo>
                  <a:lnTo>
                    <a:pt x="4262" y="1535"/>
                  </a:lnTo>
                  <a:lnTo>
                    <a:pt x="4116" y="1559"/>
                  </a:lnTo>
                  <a:lnTo>
                    <a:pt x="4043" y="1584"/>
                  </a:lnTo>
                  <a:lnTo>
                    <a:pt x="3994" y="1633"/>
                  </a:lnTo>
                  <a:lnTo>
                    <a:pt x="3994" y="1633"/>
                  </a:lnTo>
                  <a:lnTo>
                    <a:pt x="3946" y="1657"/>
                  </a:lnTo>
                  <a:lnTo>
                    <a:pt x="3873" y="1681"/>
                  </a:lnTo>
                  <a:lnTo>
                    <a:pt x="3702" y="1730"/>
                  </a:lnTo>
                  <a:lnTo>
                    <a:pt x="3702" y="1730"/>
                  </a:lnTo>
                  <a:lnTo>
                    <a:pt x="3605" y="1730"/>
                  </a:lnTo>
                  <a:lnTo>
                    <a:pt x="3507" y="1779"/>
                  </a:lnTo>
                  <a:lnTo>
                    <a:pt x="3410" y="1827"/>
                  </a:lnTo>
                  <a:lnTo>
                    <a:pt x="3312" y="1900"/>
                  </a:lnTo>
                  <a:lnTo>
                    <a:pt x="3312" y="1900"/>
                  </a:lnTo>
                  <a:lnTo>
                    <a:pt x="3288" y="1949"/>
                  </a:lnTo>
                  <a:lnTo>
                    <a:pt x="3288" y="2022"/>
                  </a:lnTo>
                  <a:lnTo>
                    <a:pt x="3288" y="2144"/>
                  </a:lnTo>
                  <a:lnTo>
                    <a:pt x="3386" y="2314"/>
                  </a:lnTo>
                  <a:lnTo>
                    <a:pt x="3507" y="2485"/>
                  </a:lnTo>
                  <a:lnTo>
                    <a:pt x="3507" y="2485"/>
                  </a:lnTo>
                  <a:lnTo>
                    <a:pt x="3605" y="2558"/>
                  </a:lnTo>
                  <a:lnTo>
                    <a:pt x="3702" y="2582"/>
                  </a:lnTo>
                  <a:lnTo>
                    <a:pt x="3800" y="2607"/>
                  </a:lnTo>
                  <a:lnTo>
                    <a:pt x="3921" y="2607"/>
                  </a:lnTo>
                  <a:lnTo>
                    <a:pt x="4043" y="2582"/>
                  </a:lnTo>
                  <a:lnTo>
                    <a:pt x="4141" y="2534"/>
                  </a:lnTo>
                  <a:lnTo>
                    <a:pt x="4262" y="2461"/>
                  </a:lnTo>
                  <a:lnTo>
                    <a:pt x="4360" y="2388"/>
                  </a:lnTo>
                  <a:lnTo>
                    <a:pt x="4360" y="2388"/>
                  </a:lnTo>
                  <a:lnTo>
                    <a:pt x="4555" y="2193"/>
                  </a:lnTo>
                  <a:lnTo>
                    <a:pt x="4749" y="2047"/>
                  </a:lnTo>
                  <a:lnTo>
                    <a:pt x="4920" y="1949"/>
                  </a:lnTo>
                  <a:lnTo>
                    <a:pt x="5042" y="1900"/>
                  </a:lnTo>
                  <a:lnTo>
                    <a:pt x="5042" y="1900"/>
                  </a:lnTo>
                  <a:lnTo>
                    <a:pt x="5115" y="1925"/>
                  </a:lnTo>
                  <a:lnTo>
                    <a:pt x="5163" y="1974"/>
                  </a:lnTo>
                  <a:lnTo>
                    <a:pt x="5212" y="2022"/>
                  </a:lnTo>
                  <a:lnTo>
                    <a:pt x="5212" y="2095"/>
                  </a:lnTo>
                  <a:lnTo>
                    <a:pt x="5212" y="2095"/>
                  </a:lnTo>
                  <a:lnTo>
                    <a:pt x="5236" y="2168"/>
                  </a:lnTo>
                  <a:lnTo>
                    <a:pt x="5285" y="2241"/>
                  </a:lnTo>
                  <a:lnTo>
                    <a:pt x="5334" y="2266"/>
                  </a:lnTo>
                  <a:lnTo>
                    <a:pt x="5407" y="2290"/>
                  </a:lnTo>
                  <a:lnTo>
                    <a:pt x="5407" y="2290"/>
                  </a:lnTo>
                  <a:lnTo>
                    <a:pt x="5504" y="2314"/>
                  </a:lnTo>
                  <a:lnTo>
                    <a:pt x="5602" y="2339"/>
                  </a:lnTo>
                  <a:lnTo>
                    <a:pt x="5699" y="2412"/>
                  </a:lnTo>
                  <a:lnTo>
                    <a:pt x="5797" y="2485"/>
                  </a:lnTo>
                  <a:lnTo>
                    <a:pt x="5797" y="2485"/>
                  </a:lnTo>
                  <a:lnTo>
                    <a:pt x="5845" y="2558"/>
                  </a:lnTo>
                  <a:lnTo>
                    <a:pt x="5870" y="2680"/>
                  </a:lnTo>
                  <a:lnTo>
                    <a:pt x="5845" y="2777"/>
                  </a:lnTo>
                  <a:lnTo>
                    <a:pt x="5797" y="2850"/>
                  </a:lnTo>
                  <a:lnTo>
                    <a:pt x="5797" y="2850"/>
                  </a:lnTo>
                  <a:lnTo>
                    <a:pt x="5699" y="2923"/>
                  </a:lnTo>
                  <a:lnTo>
                    <a:pt x="5602" y="2996"/>
                  </a:lnTo>
                  <a:lnTo>
                    <a:pt x="5504" y="3045"/>
                  </a:lnTo>
                  <a:lnTo>
                    <a:pt x="5407" y="3045"/>
                  </a:lnTo>
                  <a:lnTo>
                    <a:pt x="5407" y="3045"/>
                  </a:lnTo>
                  <a:lnTo>
                    <a:pt x="5310" y="3069"/>
                  </a:lnTo>
                  <a:lnTo>
                    <a:pt x="5163" y="3167"/>
                  </a:lnTo>
                  <a:lnTo>
                    <a:pt x="4993" y="3289"/>
                  </a:lnTo>
                  <a:lnTo>
                    <a:pt x="4847" y="3435"/>
                  </a:lnTo>
                  <a:lnTo>
                    <a:pt x="4847" y="3435"/>
                  </a:lnTo>
                  <a:lnTo>
                    <a:pt x="4676" y="3581"/>
                  </a:lnTo>
                  <a:lnTo>
                    <a:pt x="4506" y="3703"/>
                  </a:lnTo>
                  <a:lnTo>
                    <a:pt x="4384" y="3776"/>
                  </a:lnTo>
                  <a:lnTo>
                    <a:pt x="4262" y="3800"/>
                  </a:lnTo>
                  <a:lnTo>
                    <a:pt x="4262" y="3800"/>
                  </a:lnTo>
                  <a:lnTo>
                    <a:pt x="4141" y="3849"/>
                  </a:lnTo>
                  <a:lnTo>
                    <a:pt x="3970" y="3971"/>
                  </a:lnTo>
                  <a:lnTo>
                    <a:pt x="3726" y="4165"/>
                  </a:lnTo>
                  <a:lnTo>
                    <a:pt x="3483" y="4409"/>
                  </a:lnTo>
                  <a:lnTo>
                    <a:pt x="3142" y="4750"/>
                  </a:lnTo>
                  <a:lnTo>
                    <a:pt x="3142" y="4750"/>
                  </a:lnTo>
                  <a:lnTo>
                    <a:pt x="3020" y="4847"/>
                  </a:lnTo>
                  <a:lnTo>
                    <a:pt x="2874" y="4969"/>
                  </a:lnTo>
                  <a:lnTo>
                    <a:pt x="2557" y="5164"/>
                  </a:lnTo>
                  <a:lnTo>
                    <a:pt x="2265" y="5286"/>
                  </a:lnTo>
                  <a:lnTo>
                    <a:pt x="2119" y="5310"/>
                  </a:lnTo>
                  <a:lnTo>
                    <a:pt x="1997" y="5335"/>
                  </a:lnTo>
                  <a:lnTo>
                    <a:pt x="1997" y="5335"/>
                  </a:lnTo>
                  <a:lnTo>
                    <a:pt x="1754" y="5335"/>
                  </a:lnTo>
                  <a:lnTo>
                    <a:pt x="1535" y="5383"/>
                  </a:lnTo>
                  <a:lnTo>
                    <a:pt x="1364" y="5456"/>
                  </a:lnTo>
                  <a:lnTo>
                    <a:pt x="1242" y="5529"/>
                  </a:lnTo>
                  <a:lnTo>
                    <a:pt x="1242" y="5529"/>
                  </a:lnTo>
                  <a:lnTo>
                    <a:pt x="1169" y="5602"/>
                  </a:lnTo>
                  <a:lnTo>
                    <a:pt x="1096" y="5700"/>
                  </a:lnTo>
                  <a:lnTo>
                    <a:pt x="1047" y="5797"/>
                  </a:lnTo>
                  <a:lnTo>
                    <a:pt x="1047" y="5895"/>
                  </a:lnTo>
                  <a:lnTo>
                    <a:pt x="1047" y="5895"/>
                  </a:lnTo>
                  <a:lnTo>
                    <a:pt x="1047" y="5992"/>
                  </a:lnTo>
                  <a:lnTo>
                    <a:pt x="1096" y="6090"/>
                  </a:lnTo>
                  <a:lnTo>
                    <a:pt x="1169" y="6187"/>
                  </a:lnTo>
                  <a:lnTo>
                    <a:pt x="1242" y="6284"/>
                  </a:lnTo>
                  <a:lnTo>
                    <a:pt x="1242" y="6284"/>
                  </a:lnTo>
                  <a:lnTo>
                    <a:pt x="1315" y="6357"/>
                  </a:lnTo>
                  <a:lnTo>
                    <a:pt x="1413" y="6406"/>
                  </a:lnTo>
                  <a:lnTo>
                    <a:pt x="1535" y="6455"/>
                  </a:lnTo>
                  <a:lnTo>
                    <a:pt x="1608" y="6455"/>
                  </a:lnTo>
                  <a:lnTo>
                    <a:pt x="1608" y="6455"/>
                  </a:lnTo>
                  <a:lnTo>
                    <a:pt x="1729" y="6504"/>
                  </a:lnTo>
                  <a:lnTo>
                    <a:pt x="1876" y="6601"/>
                  </a:lnTo>
                  <a:lnTo>
                    <a:pt x="2070" y="6747"/>
                  </a:lnTo>
                  <a:lnTo>
                    <a:pt x="2290" y="6942"/>
                  </a:lnTo>
                  <a:lnTo>
                    <a:pt x="2290" y="6942"/>
                  </a:lnTo>
                  <a:lnTo>
                    <a:pt x="2484" y="7137"/>
                  </a:lnTo>
                  <a:lnTo>
                    <a:pt x="2679" y="7283"/>
                  </a:lnTo>
                  <a:lnTo>
                    <a:pt x="2825" y="7380"/>
                  </a:lnTo>
                  <a:lnTo>
                    <a:pt x="2947" y="7405"/>
                  </a:lnTo>
                  <a:lnTo>
                    <a:pt x="2947" y="7405"/>
                  </a:lnTo>
                  <a:lnTo>
                    <a:pt x="3093" y="7380"/>
                  </a:lnTo>
                  <a:lnTo>
                    <a:pt x="3166" y="7356"/>
                  </a:lnTo>
                  <a:lnTo>
                    <a:pt x="3239" y="7332"/>
                  </a:lnTo>
                  <a:lnTo>
                    <a:pt x="3239" y="7332"/>
                  </a:lnTo>
                  <a:lnTo>
                    <a:pt x="3288" y="7283"/>
                  </a:lnTo>
                  <a:lnTo>
                    <a:pt x="3410" y="7259"/>
                  </a:lnTo>
                  <a:lnTo>
                    <a:pt x="3556" y="7234"/>
                  </a:lnTo>
                  <a:lnTo>
                    <a:pt x="3702" y="7234"/>
                  </a:lnTo>
                  <a:lnTo>
                    <a:pt x="3702" y="7234"/>
                  </a:lnTo>
                  <a:lnTo>
                    <a:pt x="3873" y="7234"/>
                  </a:lnTo>
                  <a:lnTo>
                    <a:pt x="4019" y="7283"/>
                  </a:lnTo>
                  <a:lnTo>
                    <a:pt x="4165" y="7332"/>
                  </a:lnTo>
                  <a:lnTo>
                    <a:pt x="4262" y="7429"/>
                  </a:lnTo>
                  <a:lnTo>
                    <a:pt x="4262" y="7429"/>
                  </a:lnTo>
                  <a:lnTo>
                    <a:pt x="4360" y="7502"/>
                  </a:lnTo>
                  <a:lnTo>
                    <a:pt x="4457" y="7551"/>
                  </a:lnTo>
                  <a:lnTo>
                    <a:pt x="4555" y="7600"/>
                  </a:lnTo>
                  <a:lnTo>
                    <a:pt x="4652" y="7600"/>
                  </a:lnTo>
                  <a:lnTo>
                    <a:pt x="4652" y="7600"/>
                  </a:lnTo>
                  <a:lnTo>
                    <a:pt x="4749" y="7648"/>
                  </a:lnTo>
                  <a:lnTo>
                    <a:pt x="4896" y="7721"/>
                  </a:lnTo>
                  <a:lnTo>
                    <a:pt x="5066" y="7843"/>
                  </a:lnTo>
                  <a:lnTo>
                    <a:pt x="5212" y="7989"/>
                  </a:lnTo>
                  <a:lnTo>
                    <a:pt x="5212" y="7989"/>
                  </a:lnTo>
                  <a:lnTo>
                    <a:pt x="5383" y="8135"/>
                  </a:lnTo>
                  <a:lnTo>
                    <a:pt x="5553" y="8257"/>
                  </a:lnTo>
                  <a:lnTo>
                    <a:pt x="5699" y="8330"/>
                  </a:lnTo>
                  <a:lnTo>
                    <a:pt x="5797" y="8355"/>
                  </a:lnTo>
                  <a:lnTo>
                    <a:pt x="5797" y="8355"/>
                  </a:lnTo>
                  <a:lnTo>
                    <a:pt x="5870" y="8379"/>
                  </a:lnTo>
                  <a:lnTo>
                    <a:pt x="5992" y="8428"/>
                  </a:lnTo>
                  <a:lnTo>
                    <a:pt x="6089" y="8476"/>
                  </a:lnTo>
                  <a:lnTo>
                    <a:pt x="6162" y="8549"/>
                  </a:lnTo>
                  <a:lnTo>
                    <a:pt x="6162" y="8549"/>
                  </a:lnTo>
                  <a:lnTo>
                    <a:pt x="6259" y="8622"/>
                  </a:lnTo>
                  <a:lnTo>
                    <a:pt x="6357" y="8695"/>
                  </a:lnTo>
                  <a:lnTo>
                    <a:pt x="6454" y="8720"/>
                  </a:lnTo>
                  <a:lnTo>
                    <a:pt x="6552" y="8744"/>
                  </a:lnTo>
                  <a:lnTo>
                    <a:pt x="6552" y="8744"/>
                  </a:lnTo>
                  <a:lnTo>
                    <a:pt x="6649" y="8769"/>
                  </a:lnTo>
                  <a:lnTo>
                    <a:pt x="6747" y="8793"/>
                  </a:lnTo>
                  <a:lnTo>
                    <a:pt x="6844" y="8866"/>
                  </a:lnTo>
                  <a:lnTo>
                    <a:pt x="6941" y="8939"/>
                  </a:lnTo>
                  <a:lnTo>
                    <a:pt x="6941" y="8939"/>
                  </a:lnTo>
                  <a:lnTo>
                    <a:pt x="7014" y="9036"/>
                  </a:lnTo>
                  <a:lnTo>
                    <a:pt x="7063" y="9134"/>
                  </a:lnTo>
                  <a:lnTo>
                    <a:pt x="7112" y="9231"/>
                  </a:lnTo>
                  <a:lnTo>
                    <a:pt x="7112" y="9304"/>
                  </a:lnTo>
                  <a:lnTo>
                    <a:pt x="7112" y="9304"/>
                  </a:lnTo>
                  <a:lnTo>
                    <a:pt x="7112" y="9402"/>
                  </a:lnTo>
                  <a:lnTo>
                    <a:pt x="7063" y="9499"/>
                  </a:lnTo>
                  <a:lnTo>
                    <a:pt x="7014" y="9597"/>
                  </a:lnTo>
                  <a:lnTo>
                    <a:pt x="6941" y="9694"/>
                  </a:lnTo>
                  <a:lnTo>
                    <a:pt x="6941" y="9694"/>
                  </a:lnTo>
                  <a:lnTo>
                    <a:pt x="6868" y="9791"/>
                  </a:lnTo>
                  <a:lnTo>
                    <a:pt x="6795" y="9889"/>
                  </a:lnTo>
                  <a:lnTo>
                    <a:pt x="6747" y="9986"/>
                  </a:lnTo>
                  <a:lnTo>
                    <a:pt x="6747" y="10084"/>
                  </a:lnTo>
                  <a:lnTo>
                    <a:pt x="6747" y="10084"/>
                  </a:lnTo>
                  <a:lnTo>
                    <a:pt x="6722" y="10181"/>
                  </a:lnTo>
                  <a:lnTo>
                    <a:pt x="6625" y="10327"/>
                  </a:lnTo>
                  <a:lnTo>
                    <a:pt x="6503" y="10473"/>
                  </a:lnTo>
                  <a:lnTo>
                    <a:pt x="6357" y="10644"/>
                  </a:lnTo>
                  <a:lnTo>
                    <a:pt x="6357" y="10644"/>
                  </a:lnTo>
                  <a:lnTo>
                    <a:pt x="6211" y="10814"/>
                  </a:lnTo>
                  <a:lnTo>
                    <a:pt x="6089" y="10961"/>
                  </a:lnTo>
                  <a:lnTo>
                    <a:pt x="6016" y="11107"/>
                  </a:lnTo>
                  <a:lnTo>
                    <a:pt x="5992" y="11204"/>
                  </a:lnTo>
                  <a:lnTo>
                    <a:pt x="5992" y="11204"/>
                  </a:lnTo>
                  <a:lnTo>
                    <a:pt x="5943" y="11326"/>
                  </a:lnTo>
                  <a:lnTo>
                    <a:pt x="5870" y="11472"/>
                  </a:lnTo>
                  <a:lnTo>
                    <a:pt x="5748" y="11618"/>
                  </a:lnTo>
                  <a:lnTo>
                    <a:pt x="5602" y="11789"/>
                  </a:lnTo>
                  <a:lnTo>
                    <a:pt x="5602" y="11789"/>
                  </a:lnTo>
                  <a:lnTo>
                    <a:pt x="5456" y="11935"/>
                  </a:lnTo>
                  <a:lnTo>
                    <a:pt x="5334" y="12105"/>
                  </a:lnTo>
                  <a:lnTo>
                    <a:pt x="5261" y="12251"/>
                  </a:lnTo>
                  <a:lnTo>
                    <a:pt x="5212" y="12349"/>
                  </a:lnTo>
                  <a:lnTo>
                    <a:pt x="5212" y="12349"/>
                  </a:lnTo>
                  <a:lnTo>
                    <a:pt x="5188" y="12446"/>
                  </a:lnTo>
                  <a:lnTo>
                    <a:pt x="5139" y="12568"/>
                  </a:lnTo>
                  <a:lnTo>
                    <a:pt x="5042" y="12714"/>
                  </a:lnTo>
                  <a:lnTo>
                    <a:pt x="4944" y="12836"/>
                  </a:lnTo>
                  <a:lnTo>
                    <a:pt x="4944" y="12836"/>
                  </a:lnTo>
                  <a:lnTo>
                    <a:pt x="4822" y="12958"/>
                  </a:lnTo>
                  <a:lnTo>
                    <a:pt x="4725" y="13079"/>
                  </a:lnTo>
                  <a:lnTo>
                    <a:pt x="4676" y="13201"/>
                  </a:lnTo>
                  <a:lnTo>
                    <a:pt x="4652" y="13299"/>
                  </a:lnTo>
                  <a:lnTo>
                    <a:pt x="4652" y="13299"/>
                  </a:lnTo>
                  <a:lnTo>
                    <a:pt x="4676" y="13469"/>
                  </a:lnTo>
                  <a:lnTo>
                    <a:pt x="4701" y="13542"/>
                  </a:lnTo>
                  <a:lnTo>
                    <a:pt x="4749" y="13591"/>
                  </a:lnTo>
                  <a:lnTo>
                    <a:pt x="4749" y="13591"/>
                  </a:lnTo>
                  <a:lnTo>
                    <a:pt x="4774" y="13640"/>
                  </a:lnTo>
                  <a:lnTo>
                    <a:pt x="4822" y="13713"/>
                  </a:lnTo>
                  <a:lnTo>
                    <a:pt x="4847" y="13883"/>
                  </a:lnTo>
                  <a:lnTo>
                    <a:pt x="4847" y="13883"/>
                  </a:lnTo>
                  <a:lnTo>
                    <a:pt x="4822" y="13956"/>
                  </a:lnTo>
                  <a:lnTo>
                    <a:pt x="4774" y="14005"/>
                  </a:lnTo>
                  <a:lnTo>
                    <a:pt x="4725" y="14054"/>
                  </a:lnTo>
                  <a:lnTo>
                    <a:pt x="4652" y="14054"/>
                  </a:lnTo>
                  <a:lnTo>
                    <a:pt x="4652" y="14054"/>
                  </a:lnTo>
                  <a:lnTo>
                    <a:pt x="4555" y="14054"/>
                  </a:lnTo>
                  <a:lnTo>
                    <a:pt x="4457" y="14005"/>
                  </a:lnTo>
                  <a:lnTo>
                    <a:pt x="4360" y="13956"/>
                  </a:lnTo>
                  <a:lnTo>
                    <a:pt x="4262" y="13883"/>
                  </a:lnTo>
                  <a:lnTo>
                    <a:pt x="4262" y="13883"/>
                  </a:lnTo>
                  <a:lnTo>
                    <a:pt x="4189" y="13761"/>
                  </a:lnTo>
                  <a:lnTo>
                    <a:pt x="4141" y="13615"/>
                  </a:lnTo>
                  <a:lnTo>
                    <a:pt x="4092" y="13469"/>
                  </a:lnTo>
                  <a:lnTo>
                    <a:pt x="4092" y="13299"/>
                  </a:lnTo>
                  <a:lnTo>
                    <a:pt x="4092" y="13299"/>
                  </a:lnTo>
                  <a:lnTo>
                    <a:pt x="4067" y="13152"/>
                  </a:lnTo>
                  <a:lnTo>
                    <a:pt x="4019" y="12982"/>
                  </a:lnTo>
                  <a:lnTo>
                    <a:pt x="3970" y="12836"/>
                  </a:lnTo>
                  <a:lnTo>
                    <a:pt x="3897" y="12738"/>
                  </a:lnTo>
                  <a:lnTo>
                    <a:pt x="3897" y="12738"/>
                  </a:lnTo>
                  <a:lnTo>
                    <a:pt x="3848" y="12690"/>
                  </a:lnTo>
                  <a:lnTo>
                    <a:pt x="3824" y="12592"/>
                  </a:lnTo>
                  <a:lnTo>
                    <a:pt x="3751" y="12349"/>
                  </a:lnTo>
                  <a:lnTo>
                    <a:pt x="3726" y="12056"/>
                  </a:lnTo>
                  <a:lnTo>
                    <a:pt x="3702" y="11716"/>
                  </a:lnTo>
                  <a:lnTo>
                    <a:pt x="3702" y="11472"/>
                  </a:lnTo>
                  <a:lnTo>
                    <a:pt x="3702" y="11472"/>
                  </a:lnTo>
                  <a:lnTo>
                    <a:pt x="3702" y="11301"/>
                  </a:lnTo>
                  <a:lnTo>
                    <a:pt x="3653" y="11107"/>
                  </a:lnTo>
                  <a:lnTo>
                    <a:pt x="3629" y="10936"/>
                  </a:lnTo>
                  <a:lnTo>
                    <a:pt x="3556" y="10741"/>
                  </a:lnTo>
                  <a:lnTo>
                    <a:pt x="3483" y="10571"/>
                  </a:lnTo>
                  <a:lnTo>
                    <a:pt x="3410" y="10425"/>
                  </a:lnTo>
                  <a:lnTo>
                    <a:pt x="3312" y="10279"/>
                  </a:lnTo>
                  <a:lnTo>
                    <a:pt x="3239" y="10181"/>
                  </a:lnTo>
                  <a:lnTo>
                    <a:pt x="3239" y="10181"/>
                  </a:lnTo>
                  <a:lnTo>
                    <a:pt x="3045" y="9962"/>
                  </a:lnTo>
                  <a:lnTo>
                    <a:pt x="2898" y="9767"/>
                  </a:lnTo>
                  <a:lnTo>
                    <a:pt x="2801" y="9621"/>
                  </a:lnTo>
                  <a:lnTo>
                    <a:pt x="2752" y="9499"/>
                  </a:lnTo>
                  <a:lnTo>
                    <a:pt x="2752" y="9499"/>
                  </a:lnTo>
                  <a:lnTo>
                    <a:pt x="2728" y="9353"/>
                  </a:lnTo>
                  <a:lnTo>
                    <a:pt x="2704" y="9280"/>
                  </a:lnTo>
                  <a:lnTo>
                    <a:pt x="2655" y="9231"/>
                  </a:lnTo>
                  <a:lnTo>
                    <a:pt x="2655" y="9231"/>
                  </a:lnTo>
                  <a:lnTo>
                    <a:pt x="2631" y="9158"/>
                  </a:lnTo>
                  <a:lnTo>
                    <a:pt x="2582" y="9036"/>
                  </a:lnTo>
                  <a:lnTo>
                    <a:pt x="2582" y="8890"/>
                  </a:lnTo>
                  <a:lnTo>
                    <a:pt x="2557" y="8744"/>
                  </a:lnTo>
                  <a:lnTo>
                    <a:pt x="2557" y="8744"/>
                  </a:lnTo>
                  <a:lnTo>
                    <a:pt x="2582" y="8598"/>
                  </a:lnTo>
                  <a:lnTo>
                    <a:pt x="2582" y="8452"/>
                  </a:lnTo>
                  <a:lnTo>
                    <a:pt x="2631" y="8330"/>
                  </a:lnTo>
                  <a:lnTo>
                    <a:pt x="2655" y="8281"/>
                  </a:lnTo>
                  <a:lnTo>
                    <a:pt x="2655" y="8281"/>
                  </a:lnTo>
                  <a:lnTo>
                    <a:pt x="2704" y="8208"/>
                  </a:lnTo>
                  <a:lnTo>
                    <a:pt x="2728" y="8160"/>
                  </a:lnTo>
                  <a:lnTo>
                    <a:pt x="2752" y="7989"/>
                  </a:lnTo>
                  <a:lnTo>
                    <a:pt x="2752" y="7989"/>
                  </a:lnTo>
                  <a:lnTo>
                    <a:pt x="2728" y="7819"/>
                  </a:lnTo>
                  <a:lnTo>
                    <a:pt x="2704" y="7746"/>
                  </a:lnTo>
                  <a:lnTo>
                    <a:pt x="2655" y="7697"/>
                  </a:lnTo>
                  <a:lnTo>
                    <a:pt x="2655" y="7697"/>
                  </a:lnTo>
                  <a:lnTo>
                    <a:pt x="2606" y="7673"/>
                  </a:lnTo>
                  <a:lnTo>
                    <a:pt x="2533" y="7624"/>
                  </a:lnTo>
                  <a:lnTo>
                    <a:pt x="2363" y="7600"/>
                  </a:lnTo>
                  <a:lnTo>
                    <a:pt x="2363" y="7600"/>
                  </a:lnTo>
                  <a:lnTo>
                    <a:pt x="2265" y="7575"/>
                  </a:lnTo>
                  <a:lnTo>
                    <a:pt x="2119" y="7502"/>
                  </a:lnTo>
                  <a:lnTo>
                    <a:pt x="1973" y="7380"/>
                  </a:lnTo>
                  <a:lnTo>
                    <a:pt x="1802" y="7234"/>
                  </a:lnTo>
                  <a:lnTo>
                    <a:pt x="1802" y="7234"/>
                  </a:lnTo>
                  <a:lnTo>
                    <a:pt x="1632" y="7088"/>
                  </a:lnTo>
                  <a:lnTo>
                    <a:pt x="1486" y="6966"/>
                  </a:lnTo>
                  <a:lnTo>
                    <a:pt x="1340" y="6869"/>
                  </a:lnTo>
                  <a:lnTo>
                    <a:pt x="1242" y="6845"/>
                  </a:lnTo>
                  <a:lnTo>
                    <a:pt x="1242" y="6845"/>
                  </a:lnTo>
                  <a:lnTo>
                    <a:pt x="1121" y="6796"/>
                  </a:lnTo>
                  <a:lnTo>
                    <a:pt x="926" y="6674"/>
                  </a:lnTo>
                  <a:lnTo>
                    <a:pt x="706" y="6504"/>
                  </a:lnTo>
                  <a:lnTo>
                    <a:pt x="463" y="6284"/>
                  </a:lnTo>
                  <a:lnTo>
                    <a:pt x="463" y="6284"/>
                  </a:lnTo>
                  <a:lnTo>
                    <a:pt x="171" y="5919"/>
                  </a:lnTo>
                  <a:lnTo>
                    <a:pt x="0" y="5700"/>
                  </a:lnTo>
                  <a:lnTo>
                    <a:pt x="0" y="5700"/>
                  </a:lnTo>
                  <a:lnTo>
                    <a:pt x="0" y="5724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836;p41"/>
            <p:cNvSpPr/>
            <p:nvPr/>
          </p:nvSpPr>
          <p:spPr>
            <a:xfrm>
              <a:off x="6128575" y="3695900"/>
              <a:ext cx="86475" cy="47525"/>
            </a:xfrm>
            <a:custGeom>
              <a:avLst/>
              <a:gdLst/>
              <a:ahLst/>
              <a:cxnLst/>
              <a:rect l="l" t="t" r="r" b="b"/>
              <a:pathLst>
                <a:path w="3459" h="1901" fill="none" extrusionOk="0">
                  <a:moveTo>
                    <a:pt x="2022" y="1340"/>
                  </a:moveTo>
                  <a:lnTo>
                    <a:pt x="2022" y="1340"/>
                  </a:lnTo>
                  <a:lnTo>
                    <a:pt x="1924" y="1413"/>
                  </a:lnTo>
                  <a:lnTo>
                    <a:pt x="1827" y="1486"/>
                  </a:lnTo>
                  <a:lnTo>
                    <a:pt x="1729" y="1511"/>
                  </a:lnTo>
                  <a:lnTo>
                    <a:pt x="1632" y="1535"/>
                  </a:lnTo>
                  <a:lnTo>
                    <a:pt x="1632" y="1535"/>
                  </a:lnTo>
                  <a:lnTo>
                    <a:pt x="1559" y="1535"/>
                  </a:lnTo>
                  <a:lnTo>
                    <a:pt x="1461" y="1584"/>
                  </a:lnTo>
                  <a:lnTo>
                    <a:pt x="1340" y="1657"/>
                  </a:lnTo>
                  <a:lnTo>
                    <a:pt x="1267" y="1730"/>
                  </a:lnTo>
                  <a:lnTo>
                    <a:pt x="1267" y="1730"/>
                  </a:lnTo>
                  <a:lnTo>
                    <a:pt x="1169" y="1803"/>
                  </a:lnTo>
                  <a:lnTo>
                    <a:pt x="1072" y="1852"/>
                  </a:lnTo>
                  <a:lnTo>
                    <a:pt x="974" y="1900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79" y="1900"/>
                  </a:lnTo>
                  <a:lnTo>
                    <a:pt x="682" y="1852"/>
                  </a:lnTo>
                  <a:lnTo>
                    <a:pt x="585" y="1803"/>
                  </a:lnTo>
                  <a:lnTo>
                    <a:pt x="512" y="1730"/>
                  </a:lnTo>
                  <a:lnTo>
                    <a:pt x="512" y="1730"/>
                  </a:lnTo>
                  <a:lnTo>
                    <a:pt x="438" y="1633"/>
                  </a:lnTo>
                  <a:lnTo>
                    <a:pt x="414" y="1535"/>
                  </a:lnTo>
                  <a:lnTo>
                    <a:pt x="438" y="1438"/>
                  </a:lnTo>
                  <a:lnTo>
                    <a:pt x="512" y="1340"/>
                  </a:lnTo>
                  <a:lnTo>
                    <a:pt x="512" y="1340"/>
                  </a:lnTo>
                  <a:lnTo>
                    <a:pt x="585" y="1243"/>
                  </a:lnTo>
                  <a:lnTo>
                    <a:pt x="633" y="1145"/>
                  </a:lnTo>
                  <a:lnTo>
                    <a:pt x="682" y="1048"/>
                  </a:lnTo>
                  <a:lnTo>
                    <a:pt x="682" y="951"/>
                  </a:lnTo>
                  <a:lnTo>
                    <a:pt x="682" y="951"/>
                  </a:lnTo>
                  <a:lnTo>
                    <a:pt x="658" y="804"/>
                  </a:lnTo>
                  <a:lnTo>
                    <a:pt x="633" y="731"/>
                  </a:lnTo>
                  <a:lnTo>
                    <a:pt x="585" y="683"/>
                  </a:lnTo>
                  <a:lnTo>
                    <a:pt x="585" y="683"/>
                  </a:lnTo>
                  <a:lnTo>
                    <a:pt x="536" y="634"/>
                  </a:lnTo>
                  <a:lnTo>
                    <a:pt x="463" y="610"/>
                  </a:lnTo>
                  <a:lnTo>
                    <a:pt x="317" y="585"/>
                  </a:lnTo>
                  <a:lnTo>
                    <a:pt x="317" y="585"/>
                  </a:lnTo>
                  <a:lnTo>
                    <a:pt x="146" y="561"/>
                  </a:lnTo>
                  <a:lnTo>
                    <a:pt x="73" y="512"/>
                  </a:lnTo>
                  <a:lnTo>
                    <a:pt x="24" y="488"/>
                  </a:lnTo>
                  <a:lnTo>
                    <a:pt x="24" y="488"/>
                  </a:lnTo>
                  <a:lnTo>
                    <a:pt x="0" y="439"/>
                  </a:lnTo>
                  <a:lnTo>
                    <a:pt x="24" y="366"/>
                  </a:lnTo>
                  <a:lnTo>
                    <a:pt x="49" y="293"/>
                  </a:lnTo>
                  <a:lnTo>
                    <a:pt x="122" y="196"/>
                  </a:lnTo>
                  <a:lnTo>
                    <a:pt x="122" y="196"/>
                  </a:lnTo>
                  <a:lnTo>
                    <a:pt x="171" y="171"/>
                  </a:lnTo>
                  <a:lnTo>
                    <a:pt x="268" y="123"/>
                  </a:lnTo>
                  <a:lnTo>
                    <a:pt x="512" y="74"/>
                  </a:lnTo>
                  <a:lnTo>
                    <a:pt x="804" y="25"/>
                  </a:lnTo>
                  <a:lnTo>
                    <a:pt x="1145" y="1"/>
                  </a:lnTo>
                  <a:lnTo>
                    <a:pt x="2509" y="1"/>
                  </a:lnTo>
                  <a:lnTo>
                    <a:pt x="2509" y="1"/>
                  </a:lnTo>
                  <a:lnTo>
                    <a:pt x="2850" y="25"/>
                  </a:lnTo>
                  <a:lnTo>
                    <a:pt x="3142" y="49"/>
                  </a:lnTo>
                  <a:lnTo>
                    <a:pt x="3337" y="74"/>
                  </a:lnTo>
                  <a:lnTo>
                    <a:pt x="3434" y="98"/>
                  </a:lnTo>
                  <a:lnTo>
                    <a:pt x="3434" y="98"/>
                  </a:lnTo>
                  <a:lnTo>
                    <a:pt x="3458" y="123"/>
                  </a:lnTo>
                  <a:lnTo>
                    <a:pt x="3434" y="171"/>
                  </a:lnTo>
                  <a:lnTo>
                    <a:pt x="3361" y="317"/>
                  </a:lnTo>
                  <a:lnTo>
                    <a:pt x="3239" y="488"/>
                  </a:lnTo>
                  <a:lnTo>
                    <a:pt x="3069" y="683"/>
                  </a:lnTo>
                  <a:lnTo>
                    <a:pt x="3069" y="683"/>
                  </a:lnTo>
                  <a:lnTo>
                    <a:pt x="2874" y="853"/>
                  </a:lnTo>
                  <a:lnTo>
                    <a:pt x="2679" y="999"/>
                  </a:lnTo>
                  <a:lnTo>
                    <a:pt x="2509" y="1121"/>
                  </a:lnTo>
                  <a:lnTo>
                    <a:pt x="2411" y="1145"/>
                  </a:lnTo>
                  <a:lnTo>
                    <a:pt x="2411" y="1145"/>
                  </a:lnTo>
                  <a:lnTo>
                    <a:pt x="2314" y="1170"/>
                  </a:lnTo>
                  <a:lnTo>
                    <a:pt x="2216" y="1194"/>
                  </a:lnTo>
                  <a:lnTo>
                    <a:pt x="2119" y="1267"/>
                  </a:lnTo>
                  <a:lnTo>
                    <a:pt x="2022" y="1340"/>
                  </a:lnTo>
                  <a:lnTo>
                    <a:pt x="2022" y="134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837;p41"/>
            <p:cNvSpPr/>
            <p:nvPr/>
          </p:nvSpPr>
          <p:spPr>
            <a:xfrm>
              <a:off x="6357500" y="3940075"/>
              <a:ext cx="18900" cy="34725"/>
            </a:xfrm>
            <a:custGeom>
              <a:avLst/>
              <a:gdLst/>
              <a:ahLst/>
              <a:cxnLst/>
              <a:rect l="l" t="t" r="r" b="b"/>
              <a:pathLst>
                <a:path w="756" h="1389" fill="none" extrusionOk="0">
                  <a:moveTo>
                    <a:pt x="585" y="682"/>
                  </a:moveTo>
                  <a:lnTo>
                    <a:pt x="585" y="682"/>
                  </a:lnTo>
                  <a:lnTo>
                    <a:pt x="512" y="779"/>
                  </a:lnTo>
                  <a:lnTo>
                    <a:pt x="439" y="877"/>
                  </a:lnTo>
                  <a:lnTo>
                    <a:pt x="390" y="974"/>
                  </a:lnTo>
                  <a:lnTo>
                    <a:pt x="390" y="1072"/>
                  </a:lnTo>
                  <a:lnTo>
                    <a:pt x="390" y="1072"/>
                  </a:lnTo>
                  <a:lnTo>
                    <a:pt x="366" y="1218"/>
                  </a:lnTo>
                  <a:lnTo>
                    <a:pt x="317" y="1291"/>
                  </a:lnTo>
                  <a:lnTo>
                    <a:pt x="293" y="1364"/>
                  </a:lnTo>
                  <a:lnTo>
                    <a:pt x="293" y="1364"/>
                  </a:lnTo>
                  <a:lnTo>
                    <a:pt x="244" y="1388"/>
                  </a:lnTo>
                  <a:lnTo>
                    <a:pt x="195" y="1388"/>
                  </a:lnTo>
                  <a:lnTo>
                    <a:pt x="147" y="1388"/>
                  </a:lnTo>
                  <a:lnTo>
                    <a:pt x="98" y="1364"/>
                  </a:lnTo>
                  <a:lnTo>
                    <a:pt x="98" y="1364"/>
                  </a:lnTo>
                  <a:lnTo>
                    <a:pt x="74" y="1291"/>
                  </a:lnTo>
                  <a:lnTo>
                    <a:pt x="25" y="1169"/>
                  </a:lnTo>
                  <a:lnTo>
                    <a:pt x="25" y="1023"/>
                  </a:lnTo>
                  <a:lnTo>
                    <a:pt x="1" y="877"/>
                  </a:lnTo>
                  <a:lnTo>
                    <a:pt x="1" y="877"/>
                  </a:lnTo>
                  <a:lnTo>
                    <a:pt x="25" y="706"/>
                  </a:lnTo>
                  <a:lnTo>
                    <a:pt x="98" y="536"/>
                  </a:lnTo>
                  <a:lnTo>
                    <a:pt x="171" y="365"/>
                  </a:lnTo>
                  <a:lnTo>
                    <a:pt x="293" y="219"/>
                  </a:lnTo>
                  <a:lnTo>
                    <a:pt x="293" y="219"/>
                  </a:lnTo>
                  <a:lnTo>
                    <a:pt x="415" y="122"/>
                  </a:lnTo>
                  <a:lnTo>
                    <a:pt x="512" y="49"/>
                  </a:lnTo>
                  <a:lnTo>
                    <a:pt x="609" y="0"/>
                  </a:lnTo>
                  <a:lnTo>
                    <a:pt x="682" y="24"/>
                  </a:lnTo>
                  <a:lnTo>
                    <a:pt x="682" y="24"/>
                  </a:lnTo>
                  <a:lnTo>
                    <a:pt x="707" y="73"/>
                  </a:lnTo>
                  <a:lnTo>
                    <a:pt x="731" y="146"/>
                  </a:lnTo>
                  <a:lnTo>
                    <a:pt x="756" y="317"/>
                  </a:lnTo>
                  <a:lnTo>
                    <a:pt x="756" y="317"/>
                  </a:lnTo>
                  <a:lnTo>
                    <a:pt x="756" y="390"/>
                  </a:lnTo>
                  <a:lnTo>
                    <a:pt x="707" y="487"/>
                  </a:lnTo>
                  <a:lnTo>
                    <a:pt x="658" y="609"/>
                  </a:lnTo>
                  <a:lnTo>
                    <a:pt x="585" y="682"/>
                  </a:lnTo>
                  <a:lnTo>
                    <a:pt x="585" y="682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838;p41"/>
            <p:cNvSpPr/>
            <p:nvPr/>
          </p:nvSpPr>
          <p:spPr>
            <a:xfrm>
              <a:off x="6202850" y="3720875"/>
              <a:ext cx="204000" cy="278875"/>
            </a:xfrm>
            <a:custGeom>
              <a:avLst/>
              <a:gdLst/>
              <a:ahLst/>
              <a:cxnLst/>
              <a:rect l="l" t="t" r="r" b="b"/>
              <a:pathLst>
                <a:path w="8160" h="11155" fill="none" extrusionOk="0">
                  <a:moveTo>
                    <a:pt x="8159" y="4774"/>
                  </a:moveTo>
                  <a:lnTo>
                    <a:pt x="8159" y="4774"/>
                  </a:lnTo>
                  <a:lnTo>
                    <a:pt x="7599" y="4701"/>
                  </a:lnTo>
                  <a:lnTo>
                    <a:pt x="7283" y="4652"/>
                  </a:lnTo>
                  <a:lnTo>
                    <a:pt x="7136" y="4603"/>
                  </a:lnTo>
                  <a:lnTo>
                    <a:pt x="7136" y="4603"/>
                  </a:lnTo>
                  <a:lnTo>
                    <a:pt x="7088" y="4579"/>
                  </a:lnTo>
                  <a:lnTo>
                    <a:pt x="7015" y="4555"/>
                  </a:lnTo>
                  <a:lnTo>
                    <a:pt x="6844" y="4530"/>
                  </a:lnTo>
                  <a:lnTo>
                    <a:pt x="6844" y="4530"/>
                  </a:lnTo>
                  <a:lnTo>
                    <a:pt x="6747" y="4506"/>
                  </a:lnTo>
                  <a:lnTo>
                    <a:pt x="6649" y="4457"/>
                  </a:lnTo>
                  <a:lnTo>
                    <a:pt x="6552" y="4409"/>
                  </a:lnTo>
                  <a:lnTo>
                    <a:pt x="6454" y="4336"/>
                  </a:lnTo>
                  <a:lnTo>
                    <a:pt x="6454" y="4336"/>
                  </a:lnTo>
                  <a:lnTo>
                    <a:pt x="6381" y="4262"/>
                  </a:lnTo>
                  <a:lnTo>
                    <a:pt x="6308" y="4214"/>
                  </a:lnTo>
                  <a:lnTo>
                    <a:pt x="6235" y="4214"/>
                  </a:lnTo>
                  <a:lnTo>
                    <a:pt x="6187" y="4238"/>
                  </a:lnTo>
                  <a:lnTo>
                    <a:pt x="6187" y="4238"/>
                  </a:lnTo>
                  <a:lnTo>
                    <a:pt x="6162" y="4287"/>
                  </a:lnTo>
                  <a:lnTo>
                    <a:pt x="6162" y="4360"/>
                  </a:lnTo>
                  <a:lnTo>
                    <a:pt x="6211" y="4433"/>
                  </a:lnTo>
                  <a:lnTo>
                    <a:pt x="6284" y="4530"/>
                  </a:lnTo>
                  <a:lnTo>
                    <a:pt x="6284" y="4530"/>
                  </a:lnTo>
                  <a:lnTo>
                    <a:pt x="6357" y="4603"/>
                  </a:lnTo>
                  <a:lnTo>
                    <a:pt x="6454" y="4652"/>
                  </a:lnTo>
                  <a:lnTo>
                    <a:pt x="6576" y="4701"/>
                  </a:lnTo>
                  <a:lnTo>
                    <a:pt x="6649" y="4701"/>
                  </a:lnTo>
                  <a:lnTo>
                    <a:pt x="6649" y="4701"/>
                  </a:lnTo>
                  <a:lnTo>
                    <a:pt x="6747" y="4725"/>
                  </a:lnTo>
                  <a:lnTo>
                    <a:pt x="6844" y="4774"/>
                  </a:lnTo>
                  <a:lnTo>
                    <a:pt x="6942" y="4823"/>
                  </a:lnTo>
                  <a:lnTo>
                    <a:pt x="7039" y="4896"/>
                  </a:lnTo>
                  <a:lnTo>
                    <a:pt x="7039" y="4896"/>
                  </a:lnTo>
                  <a:lnTo>
                    <a:pt x="7063" y="4944"/>
                  </a:lnTo>
                  <a:lnTo>
                    <a:pt x="7088" y="4993"/>
                  </a:lnTo>
                  <a:lnTo>
                    <a:pt x="7063" y="5139"/>
                  </a:lnTo>
                  <a:lnTo>
                    <a:pt x="6966" y="5310"/>
                  </a:lnTo>
                  <a:lnTo>
                    <a:pt x="6844" y="5480"/>
                  </a:lnTo>
                  <a:lnTo>
                    <a:pt x="6844" y="5480"/>
                  </a:lnTo>
                  <a:lnTo>
                    <a:pt x="6674" y="5626"/>
                  </a:lnTo>
                  <a:lnTo>
                    <a:pt x="6528" y="5748"/>
                  </a:lnTo>
                  <a:lnTo>
                    <a:pt x="6381" y="5821"/>
                  </a:lnTo>
                  <a:lnTo>
                    <a:pt x="6284" y="5846"/>
                  </a:lnTo>
                  <a:lnTo>
                    <a:pt x="6284" y="5846"/>
                  </a:lnTo>
                  <a:lnTo>
                    <a:pt x="6113" y="5870"/>
                  </a:lnTo>
                  <a:lnTo>
                    <a:pt x="6040" y="5894"/>
                  </a:lnTo>
                  <a:lnTo>
                    <a:pt x="5992" y="5943"/>
                  </a:lnTo>
                  <a:lnTo>
                    <a:pt x="5992" y="5943"/>
                  </a:lnTo>
                  <a:lnTo>
                    <a:pt x="5943" y="5967"/>
                  </a:lnTo>
                  <a:lnTo>
                    <a:pt x="5894" y="5992"/>
                  </a:lnTo>
                  <a:lnTo>
                    <a:pt x="5846" y="5967"/>
                  </a:lnTo>
                  <a:lnTo>
                    <a:pt x="5797" y="5943"/>
                  </a:lnTo>
                  <a:lnTo>
                    <a:pt x="5797" y="5943"/>
                  </a:lnTo>
                  <a:lnTo>
                    <a:pt x="5773" y="5894"/>
                  </a:lnTo>
                  <a:lnTo>
                    <a:pt x="5724" y="5821"/>
                  </a:lnTo>
                  <a:lnTo>
                    <a:pt x="5699" y="5651"/>
                  </a:lnTo>
                  <a:lnTo>
                    <a:pt x="5699" y="5651"/>
                  </a:lnTo>
                  <a:lnTo>
                    <a:pt x="5675" y="5553"/>
                  </a:lnTo>
                  <a:lnTo>
                    <a:pt x="5602" y="5407"/>
                  </a:lnTo>
                  <a:lnTo>
                    <a:pt x="5480" y="5261"/>
                  </a:lnTo>
                  <a:lnTo>
                    <a:pt x="5334" y="5091"/>
                  </a:lnTo>
                  <a:lnTo>
                    <a:pt x="5334" y="5091"/>
                  </a:lnTo>
                  <a:lnTo>
                    <a:pt x="5188" y="4920"/>
                  </a:lnTo>
                  <a:lnTo>
                    <a:pt x="5066" y="4774"/>
                  </a:lnTo>
                  <a:lnTo>
                    <a:pt x="4969" y="4628"/>
                  </a:lnTo>
                  <a:lnTo>
                    <a:pt x="4944" y="4530"/>
                  </a:lnTo>
                  <a:lnTo>
                    <a:pt x="4944" y="4530"/>
                  </a:lnTo>
                  <a:lnTo>
                    <a:pt x="4944" y="4457"/>
                  </a:lnTo>
                  <a:lnTo>
                    <a:pt x="4920" y="4409"/>
                  </a:lnTo>
                  <a:lnTo>
                    <a:pt x="4896" y="4409"/>
                  </a:lnTo>
                  <a:lnTo>
                    <a:pt x="4847" y="4433"/>
                  </a:lnTo>
                  <a:lnTo>
                    <a:pt x="4847" y="4433"/>
                  </a:lnTo>
                  <a:lnTo>
                    <a:pt x="4823" y="4482"/>
                  </a:lnTo>
                  <a:lnTo>
                    <a:pt x="4774" y="4555"/>
                  </a:lnTo>
                  <a:lnTo>
                    <a:pt x="4750" y="4701"/>
                  </a:lnTo>
                  <a:lnTo>
                    <a:pt x="4750" y="4701"/>
                  </a:lnTo>
                  <a:lnTo>
                    <a:pt x="4774" y="4798"/>
                  </a:lnTo>
                  <a:lnTo>
                    <a:pt x="4847" y="4920"/>
                  </a:lnTo>
                  <a:lnTo>
                    <a:pt x="4920" y="5066"/>
                  </a:lnTo>
                  <a:lnTo>
                    <a:pt x="5042" y="5188"/>
                  </a:lnTo>
                  <a:lnTo>
                    <a:pt x="5042" y="5188"/>
                  </a:lnTo>
                  <a:lnTo>
                    <a:pt x="5139" y="5310"/>
                  </a:lnTo>
                  <a:lnTo>
                    <a:pt x="5237" y="5431"/>
                  </a:lnTo>
                  <a:lnTo>
                    <a:pt x="5310" y="5553"/>
                  </a:lnTo>
                  <a:lnTo>
                    <a:pt x="5334" y="5651"/>
                  </a:lnTo>
                  <a:lnTo>
                    <a:pt x="5334" y="5651"/>
                  </a:lnTo>
                  <a:lnTo>
                    <a:pt x="5334" y="5748"/>
                  </a:lnTo>
                  <a:lnTo>
                    <a:pt x="5383" y="5846"/>
                  </a:lnTo>
                  <a:lnTo>
                    <a:pt x="5432" y="5943"/>
                  </a:lnTo>
                  <a:lnTo>
                    <a:pt x="5505" y="6040"/>
                  </a:lnTo>
                  <a:lnTo>
                    <a:pt x="5505" y="6040"/>
                  </a:lnTo>
                  <a:lnTo>
                    <a:pt x="5626" y="6113"/>
                  </a:lnTo>
                  <a:lnTo>
                    <a:pt x="5773" y="6162"/>
                  </a:lnTo>
                  <a:lnTo>
                    <a:pt x="5919" y="6211"/>
                  </a:lnTo>
                  <a:lnTo>
                    <a:pt x="6089" y="6235"/>
                  </a:lnTo>
                  <a:lnTo>
                    <a:pt x="6089" y="6235"/>
                  </a:lnTo>
                  <a:lnTo>
                    <a:pt x="6235" y="6235"/>
                  </a:lnTo>
                  <a:lnTo>
                    <a:pt x="6357" y="6284"/>
                  </a:lnTo>
                  <a:lnTo>
                    <a:pt x="6430" y="6333"/>
                  </a:lnTo>
                  <a:lnTo>
                    <a:pt x="6454" y="6381"/>
                  </a:lnTo>
                  <a:lnTo>
                    <a:pt x="6454" y="6430"/>
                  </a:lnTo>
                  <a:lnTo>
                    <a:pt x="6454" y="6430"/>
                  </a:lnTo>
                  <a:lnTo>
                    <a:pt x="6430" y="6527"/>
                  </a:lnTo>
                  <a:lnTo>
                    <a:pt x="6308" y="6722"/>
                  </a:lnTo>
                  <a:lnTo>
                    <a:pt x="6113" y="6941"/>
                  </a:lnTo>
                  <a:lnTo>
                    <a:pt x="5894" y="7185"/>
                  </a:lnTo>
                  <a:lnTo>
                    <a:pt x="5894" y="7185"/>
                  </a:lnTo>
                  <a:lnTo>
                    <a:pt x="5675" y="7429"/>
                  </a:lnTo>
                  <a:lnTo>
                    <a:pt x="5505" y="7696"/>
                  </a:lnTo>
                  <a:lnTo>
                    <a:pt x="5358" y="7940"/>
                  </a:lnTo>
                  <a:lnTo>
                    <a:pt x="5334" y="8037"/>
                  </a:lnTo>
                  <a:lnTo>
                    <a:pt x="5334" y="8135"/>
                  </a:lnTo>
                  <a:lnTo>
                    <a:pt x="5334" y="8135"/>
                  </a:lnTo>
                  <a:lnTo>
                    <a:pt x="5334" y="8281"/>
                  </a:lnTo>
                  <a:lnTo>
                    <a:pt x="5358" y="8427"/>
                  </a:lnTo>
                  <a:lnTo>
                    <a:pt x="5383" y="8525"/>
                  </a:lnTo>
                  <a:lnTo>
                    <a:pt x="5432" y="8598"/>
                  </a:lnTo>
                  <a:lnTo>
                    <a:pt x="5432" y="8598"/>
                  </a:lnTo>
                  <a:lnTo>
                    <a:pt x="5456" y="8646"/>
                  </a:lnTo>
                  <a:lnTo>
                    <a:pt x="5480" y="8719"/>
                  </a:lnTo>
                  <a:lnTo>
                    <a:pt x="5505" y="8890"/>
                  </a:lnTo>
                  <a:lnTo>
                    <a:pt x="5505" y="8890"/>
                  </a:lnTo>
                  <a:lnTo>
                    <a:pt x="5480" y="8987"/>
                  </a:lnTo>
                  <a:lnTo>
                    <a:pt x="5383" y="9158"/>
                  </a:lnTo>
                  <a:lnTo>
                    <a:pt x="5237" y="9353"/>
                  </a:lnTo>
                  <a:lnTo>
                    <a:pt x="5042" y="9547"/>
                  </a:lnTo>
                  <a:lnTo>
                    <a:pt x="5042" y="9547"/>
                  </a:lnTo>
                  <a:lnTo>
                    <a:pt x="4847" y="9742"/>
                  </a:lnTo>
                  <a:lnTo>
                    <a:pt x="4701" y="9937"/>
                  </a:lnTo>
                  <a:lnTo>
                    <a:pt x="4603" y="10108"/>
                  </a:lnTo>
                  <a:lnTo>
                    <a:pt x="4555" y="10205"/>
                  </a:lnTo>
                  <a:lnTo>
                    <a:pt x="4555" y="10205"/>
                  </a:lnTo>
                  <a:lnTo>
                    <a:pt x="4530" y="10327"/>
                  </a:lnTo>
                  <a:lnTo>
                    <a:pt x="4457" y="10473"/>
                  </a:lnTo>
                  <a:lnTo>
                    <a:pt x="4336" y="10619"/>
                  </a:lnTo>
                  <a:lnTo>
                    <a:pt x="4189" y="10790"/>
                  </a:lnTo>
                  <a:lnTo>
                    <a:pt x="4189" y="10790"/>
                  </a:lnTo>
                  <a:lnTo>
                    <a:pt x="4019" y="10936"/>
                  </a:lnTo>
                  <a:lnTo>
                    <a:pt x="3873" y="11057"/>
                  </a:lnTo>
                  <a:lnTo>
                    <a:pt x="3727" y="11131"/>
                  </a:lnTo>
                  <a:lnTo>
                    <a:pt x="3605" y="11155"/>
                  </a:lnTo>
                  <a:lnTo>
                    <a:pt x="3605" y="11155"/>
                  </a:lnTo>
                  <a:lnTo>
                    <a:pt x="3532" y="11155"/>
                  </a:lnTo>
                  <a:lnTo>
                    <a:pt x="3434" y="11106"/>
                  </a:lnTo>
                  <a:lnTo>
                    <a:pt x="3337" y="11057"/>
                  </a:lnTo>
                  <a:lnTo>
                    <a:pt x="3240" y="10984"/>
                  </a:lnTo>
                  <a:lnTo>
                    <a:pt x="3240" y="10984"/>
                  </a:lnTo>
                  <a:lnTo>
                    <a:pt x="3167" y="10887"/>
                  </a:lnTo>
                  <a:lnTo>
                    <a:pt x="3093" y="10790"/>
                  </a:lnTo>
                  <a:lnTo>
                    <a:pt x="3069" y="10692"/>
                  </a:lnTo>
                  <a:lnTo>
                    <a:pt x="3045" y="10595"/>
                  </a:lnTo>
                  <a:lnTo>
                    <a:pt x="3045" y="10595"/>
                  </a:lnTo>
                  <a:lnTo>
                    <a:pt x="3020" y="10424"/>
                  </a:lnTo>
                  <a:lnTo>
                    <a:pt x="2996" y="10351"/>
                  </a:lnTo>
                  <a:lnTo>
                    <a:pt x="2947" y="10302"/>
                  </a:lnTo>
                  <a:lnTo>
                    <a:pt x="2947" y="10302"/>
                  </a:lnTo>
                  <a:lnTo>
                    <a:pt x="2923" y="10254"/>
                  </a:lnTo>
                  <a:lnTo>
                    <a:pt x="2874" y="10181"/>
                  </a:lnTo>
                  <a:lnTo>
                    <a:pt x="2850" y="10035"/>
                  </a:lnTo>
                  <a:lnTo>
                    <a:pt x="2850" y="10035"/>
                  </a:lnTo>
                  <a:lnTo>
                    <a:pt x="2826" y="9864"/>
                  </a:lnTo>
                  <a:lnTo>
                    <a:pt x="2801" y="9791"/>
                  </a:lnTo>
                  <a:lnTo>
                    <a:pt x="2752" y="9742"/>
                  </a:lnTo>
                  <a:lnTo>
                    <a:pt x="2752" y="9742"/>
                  </a:lnTo>
                  <a:lnTo>
                    <a:pt x="2728" y="9669"/>
                  </a:lnTo>
                  <a:lnTo>
                    <a:pt x="2704" y="9572"/>
                  </a:lnTo>
                  <a:lnTo>
                    <a:pt x="2679" y="9426"/>
                  </a:lnTo>
                  <a:lnTo>
                    <a:pt x="2655" y="9255"/>
                  </a:lnTo>
                  <a:lnTo>
                    <a:pt x="2655" y="9255"/>
                  </a:lnTo>
                  <a:lnTo>
                    <a:pt x="2679" y="9109"/>
                  </a:lnTo>
                  <a:lnTo>
                    <a:pt x="2704" y="8963"/>
                  </a:lnTo>
                  <a:lnTo>
                    <a:pt x="2728" y="8866"/>
                  </a:lnTo>
                  <a:lnTo>
                    <a:pt x="2752" y="8792"/>
                  </a:lnTo>
                  <a:lnTo>
                    <a:pt x="2752" y="8792"/>
                  </a:lnTo>
                  <a:lnTo>
                    <a:pt x="2801" y="8744"/>
                  </a:lnTo>
                  <a:lnTo>
                    <a:pt x="2826" y="8671"/>
                  </a:lnTo>
                  <a:lnTo>
                    <a:pt x="2850" y="8500"/>
                  </a:lnTo>
                  <a:lnTo>
                    <a:pt x="2850" y="8500"/>
                  </a:lnTo>
                  <a:lnTo>
                    <a:pt x="2826" y="8403"/>
                  </a:lnTo>
                  <a:lnTo>
                    <a:pt x="2777" y="8281"/>
                  </a:lnTo>
                  <a:lnTo>
                    <a:pt x="2679" y="8159"/>
                  </a:lnTo>
                  <a:lnTo>
                    <a:pt x="2582" y="8037"/>
                  </a:lnTo>
                  <a:lnTo>
                    <a:pt x="2582" y="8037"/>
                  </a:lnTo>
                  <a:lnTo>
                    <a:pt x="2460" y="7891"/>
                  </a:lnTo>
                  <a:lnTo>
                    <a:pt x="2363" y="7721"/>
                  </a:lnTo>
                  <a:lnTo>
                    <a:pt x="2314" y="7526"/>
                  </a:lnTo>
                  <a:lnTo>
                    <a:pt x="2290" y="7356"/>
                  </a:lnTo>
                  <a:lnTo>
                    <a:pt x="2290" y="7356"/>
                  </a:lnTo>
                  <a:lnTo>
                    <a:pt x="2290" y="7209"/>
                  </a:lnTo>
                  <a:lnTo>
                    <a:pt x="2265" y="7063"/>
                  </a:lnTo>
                  <a:lnTo>
                    <a:pt x="2217" y="6966"/>
                  </a:lnTo>
                  <a:lnTo>
                    <a:pt x="2192" y="6893"/>
                  </a:lnTo>
                  <a:lnTo>
                    <a:pt x="2192" y="6893"/>
                  </a:lnTo>
                  <a:lnTo>
                    <a:pt x="2144" y="6844"/>
                  </a:lnTo>
                  <a:lnTo>
                    <a:pt x="2071" y="6820"/>
                  </a:lnTo>
                  <a:lnTo>
                    <a:pt x="1900" y="6795"/>
                  </a:lnTo>
                  <a:lnTo>
                    <a:pt x="1900" y="6795"/>
                  </a:lnTo>
                  <a:lnTo>
                    <a:pt x="1754" y="6820"/>
                  </a:lnTo>
                  <a:lnTo>
                    <a:pt x="1681" y="6844"/>
                  </a:lnTo>
                  <a:lnTo>
                    <a:pt x="1632" y="6893"/>
                  </a:lnTo>
                  <a:lnTo>
                    <a:pt x="1632" y="6893"/>
                  </a:lnTo>
                  <a:lnTo>
                    <a:pt x="1559" y="6941"/>
                  </a:lnTo>
                  <a:lnTo>
                    <a:pt x="1437" y="6966"/>
                  </a:lnTo>
                  <a:lnTo>
                    <a:pt x="1291" y="6990"/>
                  </a:lnTo>
                  <a:lnTo>
                    <a:pt x="1145" y="6990"/>
                  </a:lnTo>
                  <a:lnTo>
                    <a:pt x="1145" y="6990"/>
                  </a:lnTo>
                  <a:lnTo>
                    <a:pt x="975" y="6966"/>
                  </a:lnTo>
                  <a:lnTo>
                    <a:pt x="780" y="6868"/>
                  </a:lnTo>
                  <a:lnTo>
                    <a:pt x="561" y="6747"/>
                  </a:lnTo>
                  <a:lnTo>
                    <a:pt x="390" y="6601"/>
                  </a:lnTo>
                  <a:lnTo>
                    <a:pt x="390" y="6601"/>
                  </a:lnTo>
                  <a:lnTo>
                    <a:pt x="317" y="6527"/>
                  </a:lnTo>
                  <a:lnTo>
                    <a:pt x="244" y="6406"/>
                  </a:lnTo>
                  <a:lnTo>
                    <a:pt x="122" y="6113"/>
                  </a:lnTo>
                  <a:lnTo>
                    <a:pt x="49" y="5797"/>
                  </a:lnTo>
                  <a:lnTo>
                    <a:pt x="0" y="5480"/>
                  </a:lnTo>
                  <a:lnTo>
                    <a:pt x="0" y="5480"/>
                  </a:lnTo>
                  <a:lnTo>
                    <a:pt x="25" y="5310"/>
                  </a:lnTo>
                  <a:lnTo>
                    <a:pt x="49" y="5139"/>
                  </a:lnTo>
                  <a:lnTo>
                    <a:pt x="147" y="4798"/>
                  </a:lnTo>
                  <a:lnTo>
                    <a:pt x="220" y="4628"/>
                  </a:lnTo>
                  <a:lnTo>
                    <a:pt x="293" y="4482"/>
                  </a:lnTo>
                  <a:lnTo>
                    <a:pt x="390" y="4336"/>
                  </a:lnTo>
                  <a:lnTo>
                    <a:pt x="487" y="4238"/>
                  </a:lnTo>
                  <a:lnTo>
                    <a:pt x="487" y="4238"/>
                  </a:lnTo>
                  <a:lnTo>
                    <a:pt x="682" y="4043"/>
                  </a:lnTo>
                  <a:lnTo>
                    <a:pt x="877" y="3897"/>
                  </a:lnTo>
                  <a:lnTo>
                    <a:pt x="1048" y="3800"/>
                  </a:lnTo>
                  <a:lnTo>
                    <a:pt x="1145" y="3751"/>
                  </a:lnTo>
                  <a:lnTo>
                    <a:pt x="1145" y="3751"/>
                  </a:lnTo>
                  <a:lnTo>
                    <a:pt x="1316" y="3727"/>
                  </a:lnTo>
                  <a:lnTo>
                    <a:pt x="1389" y="3702"/>
                  </a:lnTo>
                  <a:lnTo>
                    <a:pt x="1437" y="3654"/>
                  </a:lnTo>
                  <a:lnTo>
                    <a:pt x="1437" y="3654"/>
                  </a:lnTo>
                  <a:lnTo>
                    <a:pt x="1510" y="3629"/>
                  </a:lnTo>
                  <a:lnTo>
                    <a:pt x="1608" y="3605"/>
                  </a:lnTo>
                  <a:lnTo>
                    <a:pt x="1754" y="3581"/>
                  </a:lnTo>
                  <a:lnTo>
                    <a:pt x="1900" y="3581"/>
                  </a:lnTo>
                  <a:lnTo>
                    <a:pt x="1900" y="3581"/>
                  </a:lnTo>
                  <a:lnTo>
                    <a:pt x="2071" y="3581"/>
                  </a:lnTo>
                  <a:lnTo>
                    <a:pt x="2241" y="3629"/>
                  </a:lnTo>
                  <a:lnTo>
                    <a:pt x="2363" y="3678"/>
                  </a:lnTo>
                  <a:lnTo>
                    <a:pt x="2485" y="3751"/>
                  </a:lnTo>
                  <a:lnTo>
                    <a:pt x="2485" y="3751"/>
                  </a:lnTo>
                  <a:lnTo>
                    <a:pt x="2558" y="3824"/>
                  </a:lnTo>
                  <a:lnTo>
                    <a:pt x="2655" y="3897"/>
                  </a:lnTo>
                  <a:lnTo>
                    <a:pt x="2777" y="3946"/>
                  </a:lnTo>
                  <a:lnTo>
                    <a:pt x="2850" y="3946"/>
                  </a:lnTo>
                  <a:lnTo>
                    <a:pt x="2850" y="3946"/>
                  </a:lnTo>
                  <a:lnTo>
                    <a:pt x="3020" y="3970"/>
                  </a:lnTo>
                  <a:lnTo>
                    <a:pt x="3093" y="4019"/>
                  </a:lnTo>
                  <a:lnTo>
                    <a:pt x="3142" y="4043"/>
                  </a:lnTo>
                  <a:lnTo>
                    <a:pt x="3142" y="4043"/>
                  </a:lnTo>
                  <a:lnTo>
                    <a:pt x="3191" y="4068"/>
                  </a:lnTo>
                  <a:lnTo>
                    <a:pt x="3240" y="4092"/>
                  </a:lnTo>
                  <a:lnTo>
                    <a:pt x="3288" y="4068"/>
                  </a:lnTo>
                  <a:lnTo>
                    <a:pt x="3337" y="4043"/>
                  </a:lnTo>
                  <a:lnTo>
                    <a:pt x="3337" y="4043"/>
                  </a:lnTo>
                  <a:lnTo>
                    <a:pt x="3386" y="4019"/>
                  </a:lnTo>
                  <a:lnTo>
                    <a:pt x="3459" y="3970"/>
                  </a:lnTo>
                  <a:lnTo>
                    <a:pt x="3605" y="3946"/>
                  </a:lnTo>
                  <a:lnTo>
                    <a:pt x="3605" y="3946"/>
                  </a:lnTo>
                  <a:lnTo>
                    <a:pt x="3775" y="3970"/>
                  </a:lnTo>
                  <a:lnTo>
                    <a:pt x="3848" y="4019"/>
                  </a:lnTo>
                  <a:lnTo>
                    <a:pt x="3897" y="4043"/>
                  </a:lnTo>
                  <a:lnTo>
                    <a:pt x="3897" y="4043"/>
                  </a:lnTo>
                  <a:lnTo>
                    <a:pt x="3970" y="4092"/>
                  </a:lnTo>
                  <a:lnTo>
                    <a:pt x="4068" y="4116"/>
                  </a:lnTo>
                  <a:lnTo>
                    <a:pt x="4214" y="4141"/>
                  </a:lnTo>
                  <a:lnTo>
                    <a:pt x="4384" y="4141"/>
                  </a:lnTo>
                  <a:lnTo>
                    <a:pt x="4384" y="4141"/>
                  </a:lnTo>
                  <a:lnTo>
                    <a:pt x="4530" y="4141"/>
                  </a:lnTo>
                  <a:lnTo>
                    <a:pt x="4677" y="4116"/>
                  </a:lnTo>
                  <a:lnTo>
                    <a:pt x="4774" y="4092"/>
                  </a:lnTo>
                  <a:lnTo>
                    <a:pt x="4847" y="4043"/>
                  </a:lnTo>
                  <a:lnTo>
                    <a:pt x="4847" y="4043"/>
                  </a:lnTo>
                  <a:lnTo>
                    <a:pt x="4896" y="3995"/>
                  </a:lnTo>
                  <a:lnTo>
                    <a:pt x="4920" y="3921"/>
                  </a:lnTo>
                  <a:lnTo>
                    <a:pt x="4944" y="3751"/>
                  </a:lnTo>
                  <a:lnTo>
                    <a:pt x="4944" y="3751"/>
                  </a:lnTo>
                  <a:lnTo>
                    <a:pt x="4944" y="3727"/>
                  </a:lnTo>
                  <a:lnTo>
                    <a:pt x="4920" y="3678"/>
                  </a:lnTo>
                  <a:lnTo>
                    <a:pt x="4823" y="3629"/>
                  </a:lnTo>
                  <a:lnTo>
                    <a:pt x="4701" y="3581"/>
                  </a:lnTo>
                  <a:lnTo>
                    <a:pt x="4555" y="3581"/>
                  </a:lnTo>
                  <a:lnTo>
                    <a:pt x="4555" y="3581"/>
                  </a:lnTo>
                  <a:lnTo>
                    <a:pt x="4409" y="3556"/>
                  </a:lnTo>
                  <a:lnTo>
                    <a:pt x="4238" y="3507"/>
                  </a:lnTo>
                  <a:lnTo>
                    <a:pt x="4092" y="3459"/>
                  </a:lnTo>
                  <a:lnTo>
                    <a:pt x="3995" y="3386"/>
                  </a:lnTo>
                  <a:lnTo>
                    <a:pt x="3995" y="3386"/>
                  </a:lnTo>
                  <a:lnTo>
                    <a:pt x="3897" y="3313"/>
                  </a:lnTo>
                  <a:lnTo>
                    <a:pt x="3800" y="3240"/>
                  </a:lnTo>
                  <a:lnTo>
                    <a:pt x="3702" y="3215"/>
                  </a:lnTo>
                  <a:lnTo>
                    <a:pt x="3605" y="3191"/>
                  </a:lnTo>
                  <a:lnTo>
                    <a:pt x="3605" y="3191"/>
                  </a:lnTo>
                  <a:lnTo>
                    <a:pt x="3532" y="3166"/>
                  </a:lnTo>
                  <a:lnTo>
                    <a:pt x="3434" y="3142"/>
                  </a:lnTo>
                  <a:lnTo>
                    <a:pt x="3337" y="3069"/>
                  </a:lnTo>
                  <a:lnTo>
                    <a:pt x="3240" y="2996"/>
                  </a:lnTo>
                  <a:lnTo>
                    <a:pt x="3240" y="2996"/>
                  </a:lnTo>
                  <a:lnTo>
                    <a:pt x="3167" y="2923"/>
                  </a:lnTo>
                  <a:lnTo>
                    <a:pt x="3069" y="2899"/>
                  </a:lnTo>
                  <a:lnTo>
                    <a:pt x="2996" y="2874"/>
                  </a:lnTo>
                  <a:lnTo>
                    <a:pt x="2947" y="2899"/>
                  </a:lnTo>
                  <a:lnTo>
                    <a:pt x="2947" y="2899"/>
                  </a:lnTo>
                  <a:lnTo>
                    <a:pt x="2899" y="2923"/>
                  </a:lnTo>
                  <a:lnTo>
                    <a:pt x="2826" y="2923"/>
                  </a:lnTo>
                  <a:lnTo>
                    <a:pt x="2752" y="2874"/>
                  </a:lnTo>
                  <a:lnTo>
                    <a:pt x="2655" y="2801"/>
                  </a:lnTo>
                  <a:lnTo>
                    <a:pt x="2655" y="2801"/>
                  </a:lnTo>
                  <a:lnTo>
                    <a:pt x="2582" y="2752"/>
                  </a:lnTo>
                  <a:lnTo>
                    <a:pt x="2509" y="2704"/>
                  </a:lnTo>
                  <a:lnTo>
                    <a:pt x="2436" y="2704"/>
                  </a:lnTo>
                  <a:lnTo>
                    <a:pt x="2387" y="2704"/>
                  </a:lnTo>
                  <a:lnTo>
                    <a:pt x="2387" y="2704"/>
                  </a:lnTo>
                  <a:lnTo>
                    <a:pt x="2338" y="2752"/>
                  </a:lnTo>
                  <a:lnTo>
                    <a:pt x="2265" y="2777"/>
                  </a:lnTo>
                  <a:lnTo>
                    <a:pt x="2095" y="2801"/>
                  </a:lnTo>
                  <a:lnTo>
                    <a:pt x="2095" y="2801"/>
                  </a:lnTo>
                  <a:lnTo>
                    <a:pt x="1997" y="2850"/>
                  </a:lnTo>
                  <a:lnTo>
                    <a:pt x="1851" y="2923"/>
                  </a:lnTo>
                  <a:lnTo>
                    <a:pt x="1681" y="3045"/>
                  </a:lnTo>
                  <a:lnTo>
                    <a:pt x="1535" y="3191"/>
                  </a:lnTo>
                  <a:lnTo>
                    <a:pt x="1535" y="3191"/>
                  </a:lnTo>
                  <a:lnTo>
                    <a:pt x="1364" y="3337"/>
                  </a:lnTo>
                  <a:lnTo>
                    <a:pt x="1194" y="3459"/>
                  </a:lnTo>
                  <a:lnTo>
                    <a:pt x="1072" y="3532"/>
                  </a:lnTo>
                  <a:lnTo>
                    <a:pt x="950" y="3581"/>
                  </a:lnTo>
                  <a:lnTo>
                    <a:pt x="950" y="3581"/>
                  </a:lnTo>
                  <a:lnTo>
                    <a:pt x="804" y="3532"/>
                  </a:lnTo>
                  <a:lnTo>
                    <a:pt x="731" y="3507"/>
                  </a:lnTo>
                  <a:lnTo>
                    <a:pt x="682" y="3483"/>
                  </a:lnTo>
                  <a:lnTo>
                    <a:pt x="682" y="3483"/>
                  </a:lnTo>
                  <a:lnTo>
                    <a:pt x="634" y="3434"/>
                  </a:lnTo>
                  <a:lnTo>
                    <a:pt x="609" y="3361"/>
                  </a:lnTo>
                  <a:lnTo>
                    <a:pt x="585" y="3191"/>
                  </a:lnTo>
                  <a:lnTo>
                    <a:pt x="585" y="3191"/>
                  </a:lnTo>
                  <a:lnTo>
                    <a:pt x="609" y="3020"/>
                  </a:lnTo>
                  <a:lnTo>
                    <a:pt x="634" y="2947"/>
                  </a:lnTo>
                  <a:lnTo>
                    <a:pt x="682" y="2899"/>
                  </a:lnTo>
                  <a:lnTo>
                    <a:pt x="682" y="2899"/>
                  </a:lnTo>
                  <a:lnTo>
                    <a:pt x="731" y="2874"/>
                  </a:lnTo>
                  <a:lnTo>
                    <a:pt x="853" y="2850"/>
                  </a:lnTo>
                  <a:lnTo>
                    <a:pt x="999" y="2826"/>
                  </a:lnTo>
                  <a:lnTo>
                    <a:pt x="1145" y="2801"/>
                  </a:lnTo>
                  <a:lnTo>
                    <a:pt x="1145" y="2801"/>
                  </a:lnTo>
                  <a:lnTo>
                    <a:pt x="1291" y="2801"/>
                  </a:lnTo>
                  <a:lnTo>
                    <a:pt x="1413" y="2752"/>
                  </a:lnTo>
                  <a:lnTo>
                    <a:pt x="1486" y="2704"/>
                  </a:lnTo>
                  <a:lnTo>
                    <a:pt x="1510" y="2655"/>
                  </a:lnTo>
                  <a:lnTo>
                    <a:pt x="1535" y="2631"/>
                  </a:lnTo>
                  <a:lnTo>
                    <a:pt x="1535" y="2631"/>
                  </a:lnTo>
                  <a:lnTo>
                    <a:pt x="1486" y="2460"/>
                  </a:lnTo>
                  <a:lnTo>
                    <a:pt x="1462" y="2387"/>
                  </a:lnTo>
                  <a:lnTo>
                    <a:pt x="1437" y="2338"/>
                  </a:lnTo>
                  <a:lnTo>
                    <a:pt x="1437" y="2338"/>
                  </a:lnTo>
                  <a:lnTo>
                    <a:pt x="1389" y="2290"/>
                  </a:lnTo>
                  <a:lnTo>
                    <a:pt x="1389" y="2241"/>
                  </a:lnTo>
                  <a:lnTo>
                    <a:pt x="1389" y="2192"/>
                  </a:lnTo>
                  <a:lnTo>
                    <a:pt x="1437" y="2144"/>
                  </a:lnTo>
                  <a:lnTo>
                    <a:pt x="1437" y="2144"/>
                  </a:lnTo>
                  <a:lnTo>
                    <a:pt x="1486" y="2119"/>
                  </a:lnTo>
                  <a:lnTo>
                    <a:pt x="1559" y="2070"/>
                  </a:lnTo>
                  <a:lnTo>
                    <a:pt x="1705" y="2046"/>
                  </a:lnTo>
                  <a:lnTo>
                    <a:pt x="1705" y="2046"/>
                  </a:lnTo>
                  <a:lnTo>
                    <a:pt x="1803" y="2046"/>
                  </a:lnTo>
                  <a:lnTo>
                    <a:pt x="1900" y="1997"/>
                  </a:lnTo>
                  <a:lnTo>
                    <a:pt x="1997" y="1924"/>
                  </a:lnTo>
                  <a:lnTo>
                    <a:pt x="2095" y="1851"/>
                  </a:lnTo>
                  <a:lnTo>
                    <a:pt x="2095" y="1851"/>
                  </a:lnTo>
                  <a:lnTo>
                    <a:pt x="2168" y="1778"/>
                  </a:lnTo>
                  <a:lnTo>
                    <a:pt x="2241" y="1681"/>
                  </a:lnTo>
                  <a:lnTo>
                    <a:pt x="2265" y="1559"/>
                  </a:lnTo>
                  <a:lnTo>
                    <a:pt x="2290" y="1486"/>
                  </a:lnTo>
                  <a:lnTo>
                    <a:pt x="2290" y="1486"/>
                  </a:lnTo>
                  <a:lnTo>
                    <a:pt x="2265" y="1315"/>
                  </a:lnTo>
                  <a:lnTo>
                    <a:pt x="2217" y="1242"/>
                  </a:lnTo>
                  <a:lnTo>
                    <a:pt x="2192" y="1194"/>
                  </a:lnTo>
                  <a:lnTo>
                    <a:pt x="2192" y="1194"/>
                  </a:lnTo>
                  <a:lnTo>
                    <a:pt x="2192" y="1169"/>
                  </a:lnTo>
                  <a:lnTo>
                    <a:pt x="2192" y="1121"/>
                  </a:lnTo>
                  <a:lnTo>
                    <a:pt x="2265" y="999"/>
                  </a:lnTo>
                  <a:lnTo>
                    <a:pt x="2387" y="828"/>
                  </a:lnTo>
                  <a:lnTo>
                    <a:pt x="2582" y="634"/>
                  </a:lnTo>
                  <a:lnTo>
                    <a:pt x="2582" y="634"/>
                  </a:lnTo>
                  <a:lnTo>
                    <a:pt x="2679" y="536"/>
                  </a:lnTo>
                  <a:lnTo>
                    <a:pt x="2826" y="439"/>
                  </a:lnTo>
                  <a:lnTo>
                    <a:pt x="2972" y="366"/>
                  </a:lnTo>
                  <a:lnTo>
                    <a:pt x="3142" y="293"/>
                  </a:lnTo>
                  <a:lnTo>
                    <a:pt x="3483" y="195"/>
                  </a:lnTo>
                  <a:lnTo>
                    <a:pt x="3654" y="171"/>
                  </a:lnTo>
                  <a:lnTo>
                    <a:pt x="3800" y="146"/>
                  </a:lnTo>
                  <a:lnTo>
                    <a:pt x="3800" y="146"/>
                  </a:lnTo>
                  <a:lnTo>
                    <a:pt x="4116" y="171"/>
                  </a:lnTo>
                  <a:lnTo>
                    <a:pt x="4360" y="171"/>
                  </a:lnTo>
                  <a:lnTo>
                    <a:pt x="4555" y="220"/>
                  </a:lnTo>
                  <a:lnTo>
                    <a:pt x="4652" y="244"/>
                  </a:lnTo>
                  <a:lnTo>
                    <a:pt x="4652" y="244"/>
                  </a:lnTo>
                  <a:lnTo>
                    <a:pt x="4701" y="268"/>
                  </a:lnTo>
                  <a:lnTo>
                    <a:pt x="4750" y="293"/>
                  </a:lnTo>
                  <a:lnTo>
                    <a:pt x="4798" y="268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5018" y="195"/>
                  </a:lnTo>
                  <a:lnTo>
                    <a:pt x="5407" y="122"/>
                  </a:lnTo>
                  <a:lnTo>
                    <a:pt x="5821" y="25"/>
                  </a:lnTo>
                  <a:lnTo>
                    <a:pt x="6138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77" name="Google Shape;839;p41"/>
          <p:cNvGrpSpPr/>
          <p:nvPr/>
        </p:nvGrpSpPr>
        <p:grpSpPr>
          <a:xfrm>
            <a:off x="11189508" y="3165538"/>
            <a:ext cx="285157" cy="285175"/>
            <a:chOff x="6643075" y="3664250"/>
            <a:chExt cx="407950" cy="407975"/>
          </a:xfrm>
          <a:solidFill>
            <a:schemeClr val="bg1">
              <a:lumMod val="50000"/>
            </a:schemeClr>
          </a:solidFill>
        </p:grpSpPr>
        <p:sp>
          <p:nvSpPr>
            <p:cNvPr id="778" name="Google Shape;840;p41"/>
            <p:cNvSpPr/>
            <p:nvPr/>
          </p:nvSpPr>
          <p:spPr>
            <a:xfrm>
              <a:off x="6794075" y="3815250"/>
              <a:ext cx="211300" cy="211300"/>
            </a:xfrm>
            <a:custGeom>
              <a:avLst/>
              <a:gdLst/>
              <a:ahLst/>
              <a:cxnLst/>
              <a:rect l="l" t="t" r="r" b="b"/>
              <a:pathLst>
                <a:path w="8452" h="8452" fill="none" extrusionOk="0">
                  <a:moveTo>
                    <a:pt x="0" y="8135"/>
                  </a:moveTo>
                  <a:lnTo>
                    <a:pt x="0" y="8135"/>
                  </a:lnTo>
                  <a:lnTo>
                    <a:pt x="438" y="8257"/>
                  </a:lnTo>
                  <a:lnTo>
                    <a:pt x="852" y="8354"/>
                  </a:lnTo>
                  <a:lnTo>
                    <a:pt x="1291" y="8403"/>
                  </a:lnTo>
                  <a:lnTo>
                    <a:pt x="1729" y="8452"/>
                  </a:lnTo>
                  <a:lnTo>
                    <a:pt x="2168" y="8452"/>
                  </a:lnTo>
                  <a:lnTo>
                    <a:pt x="2606" y="8427"/>
                  </a:lnTo>
                  <a:lnTo>
                    <a:pt x="3020" y="8378"/>
                  </a:lnTo>
                  <a:lnTo>
                    <a:pt x="3458" y="8281"/>
                  </a:lnTo>
                  <a:lnTo>
                    <a:pt x="3872" y="8184"/>
                  </a:lnTo>
                  <a:lnTo>
                    <a:pt x="4311" y="8037"/>
                  </a:lnTo>
                  <a:lnTo>
                    <a:pt x="4701" y="7867"/>
                  </a:lnTo>
                  <a:lnTo>
                    <a:pt x="5115" y="7672"/>
                  </a:lnTo>
                  <a:lnTo>
                    <a:pt x="5504" y="7429"/>
                  </a:lnTo>
                  <a:lnTo>
                    <a:pt x="5870" y="7185"/>
                  </a:lnTo>
                  <a:lnTo>
                    <a:pt x="6235" y="6893"/>
                  </a:lnTo>
                  <a:lnTo>
                    <a:pt x="6576" y="6576"/>
                  </a:lnTo>
                  <a:lnTo>
                    <a:pt x="6576" y="6576"/>
                  </a:lnTo>
                  <a:lnTo>
                    <a:pt x="6892" y="6235"/>
                  </a:lnTo>
                  <a:lnTo>
                    <a:pt x="7185" y="5870"/>
                  </a:lnTo>
                  <a:lnTo>
                    <a:pt x="7428" y="5505"/>
                  </a:lnTo>
                  <a:lnTo>
                    <a:pt x="7672" y="5115"/>
                  </a:lnTo>
                  <a:lnTo>
                    <a:pt x="7867" y="4701"/>
                  </a:lnTo>
                  <a:lnTo>
                    <a:pt x="8037" y="4311"/>
                  </a:lnTo>
                  <a:lnTo>
                    <a:pt x="8183" y="3873"/>
                  </a:lnTo>
                  <a:lnTo>
                    <a:pt x="8281" y="3459"/>
                  </a:lnTo>
                  <a:lnTo>
                    <a:pt x="8378" y="3020"/>
                  </a:lnTo>
                  <a:lnTo>
                    <a:pt x="8427" y="2606"/>
                  </a:lnTo>
                  <a:lnTo>
                    <a:pt x="8451" y="2168"/>
                  </a:lnTo>
                  <a:lnTo>
                    <a:pt x="8451" y="1730"/>
                  </a:lnTo>
                  <a:lnTo>
                    <a:pt x="8402" y="1291"/>
                  </a:lnTo>
                  <a:lnTo>
                    <a:pt x="8354" y="853"/>
                  </a:lnTo>
                  <a:lnTo>
                    <a:pt x="8256" y="439"/>
                  </a:lnTo>
                  <a:lnTo>
                    <a:pt x="8135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841;p41"/>
            <p:cNvSpPr/>
            <p:nvPr/>
          </p:nvSpPr>
          <p:spPr>
            <a:xfrm>
              <a:off x="6643075" y="3664250"/>
              <a:ext cx="407950" cy="407975"/>
            </a:xfrm>
            <a:custGeom>
              <a:avLst/>
              <a:gdLst/>
              <a:ahLst/>
              <a:cxnLst/>
              <a:rect l="l" t="t" r="r" b="b"/>
              <a:pathLst>
                <a:path w="16318" h="16319" fill="none" extrusionOk="0">
                  <a:moveTo>
                    <a:pt x="16074" y="244"/>
                  </a:moveTo>
                  <a:lnTo>
                    <a:pt x="16074" y="244"/>
                  </a:lnTo>
                  <a:lnTo>
                    <a:pt x="15928" y="122"/>
                  </a:lnTo>
                  <a:lnTo>
                    <a:pt x="15758" y="49"/>
                  </a:lnTo>
                  <a:lnTo>
                    <a:pt x="15538" y="0"/>
                  </a:lnTo>
                  <a:lnTo>
                    <a:pt x="15319" y="0"/>
                  </a:lnTo>
                  <a:lnTo>
                    <a:pt x="15051" y="25"/>
                  </a:lnTo>
                  <a:lnTo>
                    <a:pt x="14759" y="73"/>
                  </a:lnTo>
                  <a:lnTo>
                    <a:pt x="14442" y="171"/>
                  </a:lnTo>
                  <a:lnTo>
                    <a:pt x="14102" y="293"/>
                  </a:lnTo>
                  <a:lnTo>
                    <a:pt x="13736" y="439"/>
                  </a:lnTo>
                  <a:lnTo>
                    <a:pt x="13347" y="609"/>
                  </a:lnTo>
                  <a:lnTo>
                    <a:pt x="12957" y="828"/>
                  </a:lnTo>
                  <a:lnTo>
                    <a:pt x="12543" y="1048"/>
                  </a:lnTo>
                  <a:lnTo>
                    <a:pt x="11666" y="1608"/>
                  </a:lnTo>
                  <a:lnTo>
                    <a:pt x="10716" y="2265"/>
                  </a:lnTo>
                  <a:lnTo>
                    <a:pt x="10716" y="2265"/>
                  </a:lnTo>
                  <a:lnTo>
                    <a:pt x="10278" y="2095"/>
                  </a:lnTo>
                  <a:lnTo>
                    <a:pt x="9815" y="1949"/>
                  </a:lnTo>
                  <a:lnTo>
                    <a:pt x="9352" y="1851"/>
                  </a:lnTo>
                  <a:lnTo>
                    <a:pt x="8890" y="1778"/>
                  </a:lnTo>
                  <a:lnTo>
                    <a:pt x="8427" y="1730"/>
                  </a:lnTo>
                  <a:lnTo>
                    <a:pt x="7940" y="1730"/>
                  </a:lnTo>
                  <a:lnTo>
                    <a:pt x="7477" y="1778"/>
                  </a:lnTo>
                  <a:lnTo>
                    <a:pt x="7014" y="1827"/>
                  </a:lnTo>
                  <a:lnTo>
                    <a:pt x="6551" y="1924"/>
                  </a:lnTo>
                  <a:lnTo>
                    <a:pt x="6089" y="2070"/>
                  </a:lnTo>
                  <a:lnTo>
                    <a:pt x="5650" y="2241"/>
                  </a:lnTo>
                  <a:lnTo>
                    <a:pt x="5212" y="2436"/>
                  </a:lnTo>
                  <a:lnTo>
                    <a:pt x="4774" y="2679"/>
                  </a:lnTo>
                  <a:lnTo>
                    <a:pt x="4384" y="2972"/>
                  </a:lnTo>
                  <a:lnTo>
                    <a:pt x="3994" y="3264"/>
                  </a:lnTo>
                  <a:lnTo>
                    <a:pt x="3605" y="3605"/>
                  </a:lnTo>
                  <a:lnTo>
                    <a:pt x="3605" y="3605"/>
                  </a:lnTo>
                  <a:lnTo>
                    <a:pt x="3264" y="3995"/>
                  </a:lnTo>
                  <a:lnTo>
                    <a:pt x="2971" y="4384"/>
                  </a:lnTo>
                  <a:lnTo>
                    <a:pt x="2679" y="4774"/>
                  </a:lnTo>
                  <a:lnTo>
                    <a:pt x="2436" y="5212"/>
                  </a:lnTo>
                  <a:lnTo>
                    <a:pt x="2241" y="5651"/>
                  </a:lnTo>
                  <a:lnTo>
                    <a:pt x="2070" y="6089"/>
                  </a:lnTo>
                  <a:lnTo>
                    <a:pt x="1924" y="6552"/>
                  </a:lnTo>
                  <a:lnTo>
                    <a:pt x="1827" y="7015"/>
                  </a:lnTo>
                  <a:lnTo>
                    <a:pt x="1778" y="7477"/>
                  </a:lnTo>
                  <a:lnTo>
                    <a:pt x="1729" y="7940"/>
                  </a:lnTo>
                  <a:lnTo>
                    <a:pt x="1729" y="8427"/>
                  </a:lnTo>
                  <a:lnTo>
                    <a:pt x="1778" y="8890"/>
                  </a:lnTo>
                  <a:lnTo>
                    <a:pt x="1851" y="9353"/>
                  </a:lnTo>
                  <a:lnTo>
                    <a:pt x="1948" y="9815"/>
                  </a:lnTo>
                  <a:lnTo>
                    <a:pt x="2095" y="10278"/>
                  </a:lnTo>
                  <a:lnTo>
                    <a:pt x="2265" y="10716"/>
                  </a:lnTo>
                  <a:lnTo>
                    <a:pt x="2265" y="10716"/>
                  </a:lnTo>
                  <a:lnTo>
                    <a:pt x="1607" y="11666"/>
                  </a:lnTo>
                  <a:lnTo>
                    <a:pt x="1047" y="12543"/>
                  </a:lnTo>
                  <a:lnTo>
                    <a:pt x="828" y="12957"/>
                  </a:lnTo>
                  <a:lnTo>
                    <a:pt x="609" y="13347"/>
                  </a:lnTo>
                  <a:lnTo>
                    <a:pt x="438" y="13737"/>
                  </a:lnTo>
                  <a:lnTo>
                    <a:pt x="292" y="14102"/>
                  </a:lnTo>
                  <a:lnTo>
                    <a:pt x="170" y="14443"/>
                  </a:lnTo>
                  <a:lnTo>
                    <a:pt x="73" y="14759"/>
                  </a:lnTo>
                  <a:lnTo>
                    <a:pt x="24" y="15052"/>
                  </a:lnTo>
                  <a:lnTo>
                    <a:pt x="0" y="15320"/>
                  </a:lnTo>
                  <a:lnTo>
                    <a:pt x="0" y="15539"/>
                  </a:lnTo>
                  <a:lnTo>
                    <a:pt x="49" y="15758"/>
                  </a:lnTo>
                  <a:lnTo>
                    <a:pt x="122" y="15928"/>
                  </a:lnTo>
                  <a:lnTo>
                    <a:pt x="244" y="16075"/>
                  </a:lnTo>
                  <a:lnTo>
                    <a:pt x="244" y="16075"/>
                  </a:lnTo>
                  <a:lnTo>
                    <a:pt x="341" y="16172"/>
                  </a:lnTo>
                  <a:lnTo>
                    <a:pt x="487" y="16245"/>
                  </a:lnTo>
                  <a:lnTo>
                    <a:pt x="633" y="16294"/>
                  </a:lnTo>
                  <a:lnTo>
                    <a:pt x="804" y="16318"/>
                  </a:lnTo>
                  <a:lnTo>
                    <a:pt x="974" y="16318"/>
                  </a:lnTo>
                  <a:lnTo>
                    <a:pt x="1169" y="16318"/>
                  </a:lnTo>
                  <a:lnTo>
                    <a:pt x="1388" y="16269"/>
                  </a:lnTo>
                  <a:lnTo>
                    <a:pt x="1632" y="16221"/>
                  </a:lnTo>
                  <a:lnTo>
                    <a:pt x="2143" y="16075"/>
                  </a:lnTo>
                  <a:lnTo>
                    <a:pt x="2703" y="15831"/>
                  </a:lnTo>
                  <a:lnTo>
                    <a:pt x="3312" y="15539"/>
                  </a:lnTo>
                  <a:lnTo>
                    <a:pt x="3946" y="15149"/>
                  </a:lnTo>
                  <a:lnTo>
                    <a:pt x="4652" y="14711"/>
                  </a:lnTo>
                  <a:lnTo>
                    <a:pt x="5358" y="14224"/>
                  </a:lnTo>
                  <a:lnTo>
                    <a:pt x="6113" y="13663"/>
                  </a:lnTo>
                  <a:lnTo>
                    <a:pt x="6892" y="13055"/>
                  </a:lnTo>
                  <a:lnTo>
                    <a:pt x="7696" y="12397"/>
                  </a:lnTo>
                  <a:lnTo>
                    <a:pt x="8500" y="11691"/>
                  </a:lnTo>
                  <a:lnTo>
                    <a:pt x="9304" y="10936"/>
                  </a:lnTo>
                  <a:lnTo>
                    <a:pt x="10132" y="10132"/>
                  </a:lnTo>
                  <a:lnTo>
                    <a:pt x="10132" y="10132"/>
                  </a:lnTo>
                  <a:lnTo>
                    <a:pt x="10935" y="9304"/>
                  </a:lnTo>
                  <a:lnTo>
                    <a:pt x="11690" y="8500"/>
                  </a:lnTo>
                  <a:lnTo>
                    <a:pt x="12397" y="7696"/>
                  </a:lnTo>
                  <a:lnTo>
                    <a:pt x="13054" y="6893"/>
                  </a:lnTo>
                  <a:lnTo>
                    <a:pt x="13663" y="6113"/>
                  </a:lnTo>
                  <a:lnTo>
                    <a:pt x="14223" y="5358"/>
                  </a:lnTo>
                  <a:lnTo>
                    <a:pt x="14710" y="4652"/>
                  </a:lnTo>
                  <a:lnTo>
                    <a:pt x="15149" y="3946"/>
                  </a:lnTo>
                  <a:lnTo>
                    <a:pt x="15538" y="3313"/>
                  </a:lnTo>
                  <a:lnTo>
                    <a:pt x="15831" y="2704"/>
                  </a:lnTo>
                  <a:lnTo>
                    <a:pt x="16074" y="2144"/>
                  </a:lnTo>
                  <a:lnTo>
                    <a:pt x="16220" y="1632"/>
                  </a:lnTo>
                  <a:lnTo>
                    <a:pt x="16269" y="1389"/>
                  </a:lnTo>
                  <a:lnTo>
                    <a:pt x="16318" y="1169"/>
                  </a:lnTo>
                  <a:lnTo>
                    <a:pt x="16318" y="975"/>
                  </a:lnTo>
                  <a:lnTo>
                    <a:pt x="16318" y="804"/>
                  </a:lnTo>
                  <a:lnTo>
                    <a:pt x="16293" y="634"/>
                  </a:lnTo>
                  <a:lnTo>
                    <a:pt x="16245" y="487"/>
                  </a:lnTo>
                  <a:lnTo>
                    <a:pt x="16172" y="341"/>
                  </a:lnTo>
                  <a:lnTo>
                    <a:pt x="16074" y="244"/>
                  </a:lnTo>
                  <a:lnTo>
                    <a:pt x="16074" y="244"/>
                  </a:lnTo>
                  <a:close/>
                  <a:moveTo>
                    <a:pt x="1827" y="13810"/>
                  </a:moveTo>
                  <a:lnTo>
                    <a:pt x="1827" y="13810"/>
                  </a:lnTo>
                  <a:lnTo>
                    <a:pt x="1754" y="13737"/>
                  </a:lnTo>
                  <a:lnTo>
                    <a:pt x="1729" y="13639"/>
                  </a:lnTo>
                  <a:lnTo>
                    <a:pt x="1681" y="13542"/>
                  </a:lnTo>
                  <a:lnTo>
                    <a:pt x="1681" y="13444"/>
                  </a:lnTo>
                  <a:lnTo>
                    <a:pt x="1681" y="13176"/>
                  </a:lnTo>
                  <a:lnTo>
                    <a:pt x="1754" y="12884"/>
                  </a:lnTo>
                  <a:lnTo>
                    <a:pt x="1875" y="12519"/>
                  </a:lnTo>
                  <a:lnTo>
                    <a:pt x="2046" y="12153"/>
                  </a:lnTo>
                  <a:lnTo>
                    <a:pt x="2265" y="11715"/>
                  </a:lnTo>
                  <a:lnTo>
                    <a:pt x="2533" y="11277"/>
                  </a:lnTo>
                  <a:lnTo>
                    <a:pt x="2533" y="11277"/>
                  </a:lnTo>
                  <a:lnTo>
                    <a:pt x="2752" y="11642"/>
                  </a:lnTo>
                  <a:lnTo>
                    <a:pt x="3020" y="12007"/>
                  </a:lnTo>
                  <a:lnTo>
                    <a:pt x="3288" y="12373"/>
                  </a:lnTo>
                  <a:lnTo>
                    <a:pt x="3605" y="12714"/>
                  </a:lnTo>
                  <a:lnTo>
                    <a:pt x="3605" y="12714"/>
                  </a:lnTo>
                  <a:lnTo>
                    <a:pt x="3897" y="12957"/>
                  </a:lnTo>
                  <a:lnTo>
                    <a:pt x="4165" y="13201"/>
                  </a:lnTo>
                  <a:lnTo>
                    <a:pt x="4165" y="13201"/>
                  </a:lnTo>
                  <a:lnTo>
                    <a:pt x="3751" y="13444"/>
                  </a:lnTo>
                  <a:lnTo>
                    <a:pt x="3361" y="13639"/>
                  </a:lnTo>
                  <a:lnTo>
                    <a:pt x="3020" y="13785"/>
                  </a:lnTo>
                  <a:lnTo>
                    <a:pt x="2679" y="13883"/>
                  </a:lnTo>
                  <a:lnTo>
                    <a:pt x="2411" y="13956"/>
                  </a:lnTo>
                  <a:lnTo>
                    <a:pt x="2168" y="13956"/>
                  </a:lnTo>
                  <a:lnTo>
                    <a:pt x="2070" y="13931"/>
                  </a:lnTo>
                  <a:lnTo>
                    <a:pt x="1973" y="13907"/>
                  </a:lnTo>
                  <a:lnTo>
                    <a:pt x="1900" y="13858"/>
                  </a:lnTo>
                  <a:lnTo>
                    <a:pt x="1827" y="13810"/>
                  </a:lnTo>
                  <a:lnTo>
                    <a:pt x="1827" y="13810"/>
                  </a:lnTo>
                  <a:close/>
                  <a:moveTo>
                    <a:pt x="8159" y="4482"/>
                  </a:moveTo>
                  <a:lnTo>
                    <a:pt x="8159" y="4482"/>
                  </a:lnTo>
                  <a:lnTo>
                    <a:pt x="8037" y="4482"/>
                  </a:lnTo>
                  <a:lnTo>
                    <a:pt x="7940" y="4433"/>
                  </a:lnTo>
                  <a:lnTo>
                    <a:pt x="7842" y="4384"/>
                  </a:lnTo>
                  <a:lnTo>
                    <a:pt x="7745" y="4311"/>
                  </a:lnTo>
                  <a:lnTo>
                    <a:pt x="7672" y="4238"/>
                  </a:lnTo>
                  <a:lnTo>
                    <a:pt x="7623" y="4141"/>
                  </a:lnTo>
                  <a:lnTo>
                    <a:pt x="7574" y="4019"/>
                  </a:lnTo>
                  <a:lnTo>
                    <a:pt x="7574" y="3897"/>
                  </a:lnTo>
                  <a:lnTo>
                    <a:pt x="7574" y="3897"/>
                  </a:lnTo>
                  <a:lnTo>
                    <a:pt x="7574" y="3775"/>
                  </a:lnTo>
                  <a:lnTo>
                    <a:pt x="7623" y="3678"/>
                  </a:lnTo>
                  <a:lnTo>
                    <a:pt x="7672" y="3580"/>
                  </a:lnTo>
                  <a:lnTo>
                    <a:pt x="7745" y="3483"/>
                  </a:lnTo>
                  <a:lnTo>
                    <a:pt x="7842" y="3410"/>
                  </a:lnTo>
                  <a:lnTo>
                    <a:pt x="7940" y="3361"/>
                  </a:lnTo>
                  <a:lnTo>
                    <a:pt x="8037" y="3337"/>
                  </a:lnTo>
                  <a:lnTo>
                    <a:pt x="8159" y="3313"/>
                  </a:lnTo>
                  <a:lnTo>
                    <a:pt x="8159" y="3313"/>
                  </a:lnTo>
                  <a:lnTo>
                    <a:pt x="8281" y="3337"/>
                  </a:lnTo>
                  <a:lnTo>
                    <a:pt x="8378" y="3361"/>
                  </a:lnTo>
                  <a:lnTo>
                    <a:pt x="8476" y="3410"/>
                  </a:lnTo>
                  <a:lnTo>
                    <a:pt x="8573" y="3483"/>
                  </a:lnTo>
                  <a:lnTo>
                    <a:pt x="8646" y="3580"/>
                  </a:lnTo>
                  <a:lnTo>
                    <a:pt x="8695" y="3678"/>
                  </a:lnTo>
                  <a:lnTo>
                    <a:pt x="8743" y="3775"/>
                  </a:lnTo>
                  <a:lnTo>
                    <a:pt x="8743" y="3897"/>
                  </a:lnTo>
                  <a:lnTo>
                    <a:pt x="8743" y="3897"/>
                  </a:lnTo>
                  <a:lnTo>
                    <a:pt x="8743" y="4019"/>
                  </a:lnTo>
                  <a:lnTo>
                    <a:pt x="8695" y="4141"/>
                  </a:lnTo>
                  <a:lnTo>
                    <a:pt x="8646" y="4238"/>
                  </a:lnTo>
                  <a:lnTo>
                    <a:pt x="8573" y="4311"/>
                  </a:lnTo>
                  <a:lnTo>
                    <a:pt x="8476" y="4384"/>
                  </a:lnTo>
                  <a:lnTo>
                    <a:pt x="8378" y="4433"/>
                  </a:lnTo>
                  <a:lnTo>
                    <a:pt x="8281" y="4482"/>
                  </a:lnTo>
                  <a:lnTo>
                    <a:pt x="8159" y="4482"/>
                  </a:lnTo>
                  <a:lnTo>
                    <a:pt x="8159" y="4482"/>
                  </a:lnTo>
                  <a:close/>
                  <a:moveTo>
                    <a:pt x="9133" y="5943"/>
                  </a:moveTo>
                  <a:lnTo>
                    <a:pt x="9133" y="5943"/>
                  </a:lnTo>
                  <a:lnTo>
                    <a:pt x="9036" y="5943"/>
                  </a:lnTo>
                  <a:lnTo>
                    <a:pt x="8963" y="5919"/>
                  </a:lnTo>
                  <a:lnTo>
                    <a:pt x="8841" y="5846"/>
                  </a:lnTo>
                  <a:lnTo>
                    <a:pt x="8768" y="5724"/>
                  </a:lnTo>
                  <a:lnTo>
                    <a:pt x="8743" y="5651"/>
                  </a:lnTo>
                  <a:lnTo>
                    <a:pt x="8743" y="5553"/>
                  </a:lnTo>
                  <a:lnTo>
                    <a:pt x="8743" y="5553"/>
                  </a:lnTo>
                  <a:lnTo>
                    <a:pt x="8743" y="5480"/>
                  </a:lnTo>
                  <a:lnTo>
                    <a:pt x="8768" y="5407"/>
                  </a:lnTo>
                  <a:lnTo>
                    <a:pt x="8841" y="5285"/>
                  </a:lnTo>
                  <a:lnTo>
                    <a:pt x="8963" y="5212"/>
                  </a:lnTo>
                  <a:lnTo>
                    <a:pt x="9036" y="5188"/>
                  </a:lnTo>
                  <a:lnTo>
                    <a:pt x="9133" y="5164"/>
                  </a:lnTo>
                  <a:lnTo>
                    <a:pt x="9133" y="5164"/>
                  </a:lnTo>
                  <a:lnTo>
                    <a:pt x="9206" y="5188"/>
                  </a:lnTo>
                  <a:lnTo>
                    <a:pt x="9279" y="5212"/>
                  </a:lnTo>
                  <a:lnTo>
                    <a:pt x="9401" y="5285"/>
                  </a:lnTo>
                  <a:lnTo>
                    <a:pt x="9474" y="5407"/>
                  </a:lnTo>
                  <a:lnTo>
                    <a:pt x="9498" y="5480"/>
                  </a:lnTo>
                  <a:lnTo>
                    <a:pt x="9523" y="5553"/>
                  </a:lnTo>
                  <a:lnTo>
                    <a:pt x="9523" y="5553"/>
                  </a:lnTo>
                  <a:lnTo>
                    <a:pt x="9498" y="5651"/>
                  </a:lnTo>
                  <a:lnTo>
                    <a:pt x="9474" y="5724"/>
                  </a:lnTo>
                  <a:lnTo>
                    <a:pt x="9401" y="5846"/>
                  </a:lnTo>
                  <a:lnTo>
                    <a:pt x="9279" y="5919"/>
                  </a:lnTo>
                  <a:lnTo>
                    <a:pt x="9206" y="5943"/>
                  </a:lnTo>
                  <a:lnTo>
                    <a:pt x="9133" y="5943"/>
                  </a:lnTo>
                  <a:lnTo>
                    <a:pt x="9133" y="5943"/>
                  </a:lnTo>
                  <a:close/>
                  <a:moveTo>
                    <a:pt x="9986" y="4409"/>
                  </a:moveTo>
                  <a:lnTo>
                    <a:pt x="9986" y="4409"/>
                  </a:lnTo>
                  <a:lnTo>
                    <a:pt x="9888" y="4409"/>
                  </a:lnTo>
                  <a:lnTo>
                    <a:pt x="9815" y="4384"/>
                  </a:lnTo>
                  <a:lnTo>
                    <a:pt x="9693" y="4287"/>
                  </a:lnTo>
                  <a:lnTo>
                    <a:pt x="9620" y="4165"/>
                  </a:lnTo>
                  <a:lnTo>
                    <a:pt x="9596" y="4092"/>
                  </a:lnTo>
                  <a:lnTo>
                    <a:pt x="9596" y="4019"/>
                  </a:lnTo>
                  <a:lnTo>
                    <a:pt x="9596" y="4019"/>
                  </a:lnTo>
                  <a:lnTo>
                    <a:pt x="9596" y="3946"/>
                  </a:lnTo>
                  <a:lnTo>
                    <a:pt x="9620" y="3873"/>
                  </a:lnTo>
                  <a:lnTo>
                    <a:pt x="9693" y="3751"/>
                  </a:lnTo>
                  <a:lnTo>
                    <a:pt x="9815" y="3654"/>
                  </a:lnTo>
                  <a:lnTo>
                    <a:pt x="9888" y="3629"/>
                  </a:lnTo>
                  <a:lnTo>
                    <a:pt x="9986" y="3629"/>
                  </a:lnTo>
                  <a:lnTo>
                    <a:pt x="9986" y="3629"/>
                  </a:lnTo>
                  <a:lnTo>
                    <a:pt x="10059" y="3629"/>
                  </a:lnTo>
                  <a:lnTo>
                    <a:pt x="10132" y="3654"/>
                  </a:lnTo>
                  <a:lnTo>
                    <a:pt x="10253" y="3751"/>
                  </a:lnTo>
                  <a:lnTo>
                    <a:pt x="10327" y="3873"/>
                  </a:lnTo>
                  <a:lnTo>
                    <a:pt x="10351" y="3946"/>
                  </a:lnTo>
                  <a:lnTo>
                    <a:pt x="10375" y="4019"/>
                  </a:lnTo>
                  <a:lnTo>
                    <a:pt x="10375" y="4019"/>
                  </a:lnTo>
                  <a:lnTo>
                    <a:pt x="10351" y="4092"/>
                  </a:lnTo>
                  <a:lnTo>
                    <a:pt x="10327" y="4165"/>
                  </a:lnTo>
                  <a:lnTo>
                    <a:pt x="10253" y="4287"/>
                  </a:lnTo>
                  <a:lnTo>
                    <a:pt x="10132" y="4384"/>
                  </a:lnTo>
                  <a:lnTo>
                    <a:pt x="10059" y="4409"/>
                  </a:lnTo>
                  <a:lnTo>
                    <a:pt x="9986" y="4409"/>
                  </a:lnTo>
                  <a:lnTo>
                    <a:pt x="9986" y="4409"/>
                  </a:lnTo>
                  <a:close/>
                  <a:moveTo>
                    <a:pt x="13200" y="4165"/>
                  </a:moveTo>
                  <a:lnTo>
                    <a:pt x="13200" y="4165"/>
                  </a:lnTo>
                  <a:lnTo>
                    <a:pt x="12957" y="3897"/>
                  </a:lnTo>
                  <a:lnTo>
                    <a:pt x="12713" y="3605"/>
                  </a:lnTo>
                  <a:lnTo>
                    <a:pt x="12713" y="3605"/>
                  </a:lnTo>
                  <a:lnTo>
                    <a:pt x="12372" y="3288"/>
                  </a:lnTo>
                  <a:lnTo>
                    <a:pt x="12007" y="3020"/>
                  </a:lnTo>
                  <a:lnTo>
                    <a:pt x="11642" y="2752"/>
                  </a:lnTo>
                  <a:lnTo>
                    <a:pt x="11276" y="2533"/>
                  </a:lnTo>
                  <a:lnTo>
                    <a:pt x="11276" y="2533"/>
                  </a:lnTo>
                  <a:lnTo>
                    <a:pt x="11715" y="2265"/>
                  </a:lnTo>
                  <a:lnTo>
                    <a:pt x="12153" y="2046"/>
                  </a:lnTo>
                  <a:lnTo>
                    <a:pt x="12518" y="1876"/>
                  </a:lnTo>
                  <a:lnTo>
                    <a:pt x="12884" y="1754"/>
                  </a:lnTo>
                  <a:lnTo>
                    <a:pt x="13176" y="1681"/>
                  </a:lnTo>
                  <a:lnTo>
                    <a:pt x="13444" y="1681"/>
                  </a:lnTo>
                  <a:lnTo>
                    <a:pt x="13541" y="1681"/>
                  </a:lnTo>
                  <a:lnTo>
                    <a:pt x="13639" y="1730"/>
                  </a:lnTo>
                  <a:lnTo>
                    <a:pt x="13736" y="1754"/>
                  </a:lnTo>
                  <a:lnTo>
                    <a:pt x="13809" y="1827"/>
                  </a:lnTo>
                  <a:lnTo>
                    <a:pt x="13809" y="1827"/>
                  </a:lnTo>
                  <a:lnTo>
                    <a:pt x="13858" y="1900"/>
                  </a:lnTo>
                  <a:lnTo>
                    <a:pt x="13907" y="1973"/>
                  </a:lnTo>
                  <a:lnTo>
                    <a:pt x="13931" y="2070"/>
                  </a:lnTo>
                  <a:lnTo>
                    <a:pt x="13955" y="2168"/>
                  </a:lnTo>
                  <a:lnTo>
                    <a:pt x="13955" y="2411"/>
                  </a:lnTo>
                  <a:lnTo>
                    <a:pt x="13882" y="2679"/>
                  </a:lnTo>
                  <a:lnTo>
                    <a:pt x="13785" y="3020"/>
                  </a:lnTo>
                  <a:lnTo>
                    <a:pt x="13639" y="3361"/>
                  </a:lnTo>
                  <a:lnTo>
                    <a:pt x="13444" y="3751"/>
                  </a:lnTo>
                  <a:lnTo>
                    <a:pt x="13200" y="4165"/>
                  </a:lnTo>
                  <a:lnTo>
                    <a:pt x="13200" y="4165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0" name="Google Shape;842;p41"/>
          <p:cNvGrpSpPr/>
          <p:nvPr/>
        </p:nvGrpSpPr>
        <p:grpSpPr>
          <a:xfrm>
            <a:off x="6948798" y="3623487"/>
            <a:ext cx="309010" cy="308993"/>
            <a:chOff x="576250" y="4319400"/>
            <a:chExt cx="442075" cy="442050"/>
          </a:xfrm>
          <a:solidFill>
            <a:schemeClr val="bg1">
              <a:lumMod val="50000"/>
            </a:schemeClr>
          </a:solidFill>
        </p:grpSpPr>
        <p:sp>
          <p:nvSpPr>
            <p:cNvPr id="781" name="Google Shape;843;p41"/>
            <p:cNvSpPr/>
            <p:nvPr/>
          </p:nvSpPr>
          <p:spPr>
            <a:xfrm>
              <a:off x="576250" y="4319400"/>
              <a:ext cx="442075" cy="442050"/>
            </a:xfrm>
            <a:custGeom>
              <a:avLst/>
              <a:gdLst/>
              <a:ahLst/>
              <a:cxnLst/>
              <a:rect l="l" t="t" r="r" b="b"/>
              <a:pathLst>
                <a:path w="17683" h="17682" fill="none" extrusionOk="0">
                  <a:moveTo>
                    <a:pt x="11472" y="17292"/>
                  </a:moveTo>
                  <a:lnTo>
                    <a:pt x="11472" y="12153"/>
                  </a:lnTo>
                  <a:lnTo>
                    <a:pt x="16416" y="7209"/>
                  </a:lnTo>
                  <a:lnTo>
                    <a:pt x="16416" y="7209"/>
                  </a:lnTo>
                  <a:lnTo>
                    <a:pt x="16562" y="7063"/>
                  </a:lnTo>
                  <a:lnTo>
                    <a:pt x="16684" y="6868"/>
                  </a:lnTo>
                  <a:lnTo>
                    <a:pt x="16830" y="6674"/>
                  </a:lnTo>
                  <a:lnTo>
                    <a:pt x="16927" y="6479"/>
                  </a:lnTo>
                  <a:lnTo>
                    <a:pt x="17146" y="6040"/>
                  </a:lnTo>
                  <a:lnTo>
                    <a:pt x="17317" y="5553"/>
                  </a:lnTo>
                  <a:lnTo>
                    <a:pt x="17439" y="5042"/>
                  </a:lnTo>
                  <a:lnTo>
                    <a:pt x="17560" y="4506"/>
                  </a:lnTo>
                  <a:lnTo>
                    <a:pt x="17633" y="3970"/>
                  </a:lnTo>
                  <a:lnTo>
                    <a:pt x="17658" y="3434"/>
                  </a:lnTo>
                  <a:lnTo>
                    <a:pt x="17682" y="2898"/>
                  </a:lnTo>
                  <a:lnTo>
                    <a:pt x="17682" y="2411"/>
                  </a:lnTo>
                  <a:lnTo>
                    <a:pt x="17658" y="1949"/>
                  </a:lnTo>
                  <a:lnTo>
                    <a:pt x="17609" y="1510"/>
                  </a:lnTo>
                  <a:lnTo>
                    <a:pt x="17536" y="1145"/>
                  </a:lnTo>
                  <a:lnTo>
                    <a:pt x="17463" y="828"/>
                  </a:lnTo>
                  <a:lnTo>
                    <a:pt x="17366" y="585"/>
                  </a:lnTo>
                  <a:lnTo>
                    <a:pt x="17292" y="487"/>
                  </a:lnTo>
                  <a:lnTo>
                    <a:pt x="17244" y="439"/>
                  </a:lnTo>
                  <a:lnTo>
                    <a:pt x="17244" y="439"/>
                  </a:lnTo>
                  <a:lnTo>
                    <a:pt x="17195" y="390"/>
                  </a:lnTo>
                  <a:lnTo>
                    <a:pt x="17098" y="317"/>
                  </a:lnTo>
                  <a:lnTo>
                    <a:pt x="16854" y="219"/>
                  </a:lnTo>
                  <a:lnTo>
                    <a:pt x="16537" y="146"/>
                  </a:lnTo>
                  <a:lnTo>
                    <a:pt x="16172" y="73"/>
                  </a:lnTo>
                  <a:lnTo>
                    <a:pt x="15734" y="25"/>
                  </a:lnTo>
                  <a:lnTo>
                    <a:pt x="15271" y="0"/>
                  </a:lnTo>
                  <a:lnTo>
                    <a:pt x="14784" y="0"/>
                  </a:lnTo>
                  <a:lnTo>
                    <a:pt x="14248" y="25"/>
                  </a:lnTo>
                  <a:lnTo>
                    <a:pt x="13712" y="49"/>
                  </a:lnTo>
                  <a:lnTo>
                    <a:pt x="13176" y="122"/>
                  </a:lnTo>
                  <a:lnTo>
                    <a:pt x="12641" y="244"/>
                  </a:lnTo>
                  <a:lnTo>
                    <a:pt x="12129" y="366"/>
                  </a:lnTo>
                  <a:lnTo>
                    <a:pt x="11642" y="536"/>
                  </a:lnTo>
                  <a:lnTo>
                    <a:pt x="11204" y="755"/>
                  </a:lnTo>
                  <a:lnTo>
                    <a:pt x="10985" y="853"/>
                  </a:lnTo>
                  <a:lnTo>
                    <a:pt x="10814" y="999"/>
                  </a:lnTo>
                  <a:lnTo>
                    <a:pt x="10619" y="1121"/>
                  </a:lnTo>
                  <a:lnTo>
                    <a:pt x="10473" y="1267"/>
                  </a:lnTo>
                  <a:lnTo>
                    <a:pt x="5529" y="6211"/>
                  </a:lnTo>
                  <a:lnTo>
                    <a:pt x="390" y="6211"/>
                  </a:lnTo>
                  <a:lnTo>
                    <a:pt x="390" y="6211"/>
                  </a:lnTo>
                  <a:lnTo>
                    <a:pt x="244" y="6235"/>
                  </a:lnTo>
                  <a:lnTo>
                    <a:pt x="147" y="6259"/>
                  </a:lnTo>
                  <a:lnTo>
                    <a:pt x="49" y="6308"/>
                  </a:lnTo>
                  <a:lnTo>
                    <a:pt x="0" y="6381"/>
                  </a:lnTo>
                  <a:lnTo>
                    <a:pt x="0" y="6454"/>
                  </a:lnTo>
                  <a:lnTo>
                    <a:pt x="25" y="6552"/>
                  </a:lnTo>
                  <a:lnTo>
                    <a:pt x="74" y="6649"/>
                  </a:lnTo>
                  <a:lnTo>
                    <a:pt x="171" y="6771"/>
                  </a:lnTo>
                  <a:lnTo>
                    <a:pt x="2582" y="9158"/>
                  </a:lnTo>
                  <a:lnTo>
                    <a:pt x="2265" y="9474"/>
                  </a:lnTo>
                  <a:lnTo>
                    <a:pt x="950" y="9718"/>
                  </a:lnTo>
                  <a:lnTo>
                    <a:pt x="950" y="9718"/>
                  </a:lnTo>
                  <a:lnTo>
                    <a:pt x="804" y="9767"/>
                  </a:lnTo>
                  <a:lnTo>
                    <a:pt x="682" y="9815"/>
                  </a:lnTo>
                  <a:lnTo>
                    <a:pt x="609" y="9913"/>
                  </a:lnTo>
                  <a:lnTo>
                    <a:pt x="561" y="9986"/>
                  </a:lnTo>
                  <a:lnTo>
                    <a:pt x="561" y="10083"/>
                  </a:lnTo>
                  <a:lnTo>
                    <a:pt x="585" y="10205"/>
                  </a:lnTo>
                  <a:lnTo>
                    <a:pt x="634" y="10302"/>
                  </a:lnTo>
                  <a:lnTo>
                    <a:pt x="731" y="10424"/>
                  </a:lnTo>
                  <a:lnTo>
                    <a:pt x="7258" y="16951"/>
                  </a:lnTo>
                  <a:lnTo>
                    <a:pt x="7258" y="16951"/>
                  </a:lnTo>
                  <a:lnTo>
                    <a:pt x="7380" y="17049"/>
                  </a:lnTo>
                  <a:lnTo>
                    <a:pt x="7477" y="17097"/>
                  </a:lnTo>
                  <a:lnTo>
                    <a:pt x="7599" y="17122"/>
                  </a:lnTo>
                  <a:lnTo>
                    <a:pt x="7697" y="17122"/>
                  </a:lnTo>
                  <a:lnTo>
                    <a:pt x="7770" y="17073"/>
                  </a:lnTo>
                  <a:lnTo>
                    <a:pt x="7867" y="17000"/>
                  </a:lnTo>
                  <a:lnTo>
                    <a:pt x="7916" y="16878"/>
                  </a:lnTo>
                  <a:lnTo>
                    <a:pt x="7965" y="16732"/>
                  </a:lnTo>
                  <a:lnTo>
                    <a:pt x="8208" y="15417"/>
                  </a:lnTo>
                  <a:lnTo>
                    <a:pt x="8525" y="15100"/>
                  </a:lnTo>
                  <a:lnTo>
                    <a:pt x="10911" y="17511"/>
                  </a:lnTo>
                  <a:lnTo>
                    <a:pt x="10911" y="17511"/>
                  </a:lnTo>
                  <a:lnTo>
                    <a:pt x="11033" y="17609"/>
                  </a:lnTo>
                  <a:lnTo>
                    <a:pt x="11131" y="17658"/>
                  </a:lnTo>
                  <a:lnTo>
                    <a:pt x="11228" y="17682"/>
                  </a:lnTo>
                  <a:lnTo>
                    <a:pt x="11301" y="17682"/>
                  </a:lnTo>
                  <a:lnTo>
                    <a:pt x="11374" y="17633"/>
                  </a:lnTo>
                  <a:lnTo>
                    <a:pt x="11423" y="17536"/>
                  </a:lnTo>
                  <a:lnTo>
                    <a:pt x="11447" y="17438"/>
                  </a:lnTo>
                  <a:lnTo>
                    <a:pt x="11472" y="17292"/>
                  </a:lnTo>
                  <a:lnTo>
                    <a:pt x="11472" y="17292"/>
                  </a:lnTo>
                  <a:close/>
                  <a:moveTo>
                    <a:pt x="6162" y="12202"/>
                  </a:moveTo>
                  <a:lnTo>
                    <a:pt x="6162" y="12202"/>
                  </a:lnTo>
                  <a:lnTo>
                    <a:pt x="6089" y="12275"/>
                  </a:lnTo>
                  <a:lnTo>
                    <a:pt x="6016" y="12324"/>
                  </a:lnTo>
                  <a:lnTo>
                    <a:pt x="5919" y="12348"/>
                  </a:lnTo>
                  <a:lnTo>
                    <a:pt x="5821" y="12348"/>
                  </a:lnTo>
                  <a:lnTo>
                    <a:pt x="5724" y="12348"/>
                  </a:lnTo>
                  <a:lnTo>
                    <a:pt x="5626" y="12324"/>
                  </a:lnTo>
                  <a:lnTo>
                    <a:pt x="5553" y="12275"/>
                  </a:lnTo>
                  <a:lnTo>
                    <a:pt x="5480" y="12202"/>
                  </a:lnTo>
                  <a:lnTo>
                    <a:pt x="5480" y="12202"/>
                  </a:lnTo>
                  <a:lnTo>
                    <a:pt x="5407" y="12129"/>
                  </a:lnTo>
                  <a:lnTo>
                    <a:pt x="5359" y="12056"/>
                  </a:lnTo>
                  <a:lnTo>
                    <a:pt x="5334" y="11959"/>
                  </a:lnTo>
                  <a:lnTo>
                    <a:pt x="5334" y="11861"/>
                  </a:lnTo>
                  <a:lnTo>
                    <a:pt x="5334" y="11764"/>
                  </a:lnTo>
                  <a:lnTo>
                    <a:pt x="5359" y="11666"/>
                  </a:lnTo>
                  <a:lnTo>
                    <a:pt x="5407" y="11593"/>
                  </a:lnTo>
                  <a:lnTo>
                    <a:pt x="5480" y="11520"/>
                  </a:lnTo>
                  <a:lnTo>
                    <a:pt x="8013" y="8987"/>
                  </a:lnTo>
                  <a:lnTo>
                    <a:pt x="8013" y="8987"/>
                  </a:lnTo>
                  <a:lnTo>
                    <a:pt x="8086" y="8939"/>
                  </a:lnTo>
                  <a:lnTo>
                    <a:pt x="8159" y="8890"/>
                  </a:lnTo>
                  <a:lnTo>
                    <a:pt x="8257" y="8865"/>
                  </a:lnTo>
                  <a:lnTo>
                    <a:pt x="8354" y="8841"/>
                  </a:lnTo>
                  <a:lnTo>
                    <a:pt x="8452" y="8865"/>
                  </a:lnTo>
                  <a:lnTo>
                    <a:pt x="8525" y="8890"/>
                  </a:lnTo>
                  <a:lnTo>
                    <a:pt x="8622" y="8939"/>
                  </a:lnTo>
                  <a:lnTo>
                    <a:pt x="8695" y="8987"/>
                  </a:lnTo>
                  <a:lnTo>
                    <a:pt x="8695" y="8987"/>
                  </a:lnTo>
                  <a:lnTo>
                    <a:pt x="8744" y="9060"/>
                  </a:lnTo>
                  <a:lnTo>
                    <a:pt x="8793" y="9158"/>
                  </a:lnTo>
                  <a:lnTo>
                    <a:pt x="8817" y="9231"/>
                  </a:lnTo>
                  <a:lnTo>
                    <a:pt x="8841" y="9328"/>
                  </a:lnTo>
                  <a:lnTo>
                    <a:pt x="8817" y="9426"/>
                  </a:lnTo>
                  <a:lnTo>
                    <a:pt x="8793" y="9523"/>
                  </a:lnTo>
                  <a:lnTo>
                    <a:pt x="8744" y="9596"/>
                  </a:lnTo>
                  <a:lnTo>
                    <a:pt x="8695" y="9669"/>
                  </a:lnTo>
                  <a:lnTo>
                    <a:pt x="6162" y="12202"/>
                  </a:lnTo>
                  <a:close/>
                  <a:moveTo>
                    <a:pt x="13396" y="7307"/>
                  </a:moveTo>
                  <a:lnTo>
                    <a:pt x="13396" y="7307"/>
                  </a:lnTo>
                  <a:lnTo>
                    <a:pt x="13274" y="7404"/>
                  </a:lnTo>
                  <a:lnTo>
                    <a:pt x="13152" y="7477"/>
                  </a:lnTo>
                  <a:lnTo>
                    <a:pt x="13006" y="7526"/>
                  </a:lnTo>
                  <a:lnTo>
                    <a:pt x="12836" y="7550"/>
                  </a:lnTo>
                  <a:lnTo>
                    <a:pt x="12689" y="7526"/>
                  </a:lnTo>
                  <a:lnTo>
                    <a:pt x="12543" y="7477"/>
                  </a:lnTo>
                  <a:lnTo>
                    <a:pt x="12421" y="7404"/>
                  </a:lnTo>
                  <a:lnTo>
                    <a:pt x="12300" y="7307"/>
                  </a:lnTo>
                  <a:lnTo>
                    <a:pt x="10376" y="5383"/>
                  </a:lnTo>
                  <a:lnTo>
                    <a:pt x="10376" y="5383"/>
                  </a:lnTo>
                  <a:lnTo>
                    <a:pt x="10278" y="5261"/>
                  </a:lnTo>
                  <a:lnTo>
                    <a:pt x="10205" y="5139"/>
                  </a:lnTo>
                  <a:lnTo>
                    <a:pt x="10156" y="4993"/>
                  </a:lnTo>
                  <a:lnTo>
                    <a:pt x="10132" y="4847"/>
                  </a:lnTo>
                  <a:lnTo>
                    <a:pt x="10156" y="4676"/>
                  </a:lnTo>
                  <a:lnTo>
                    <a:pt x="10205" y="4530"/>
                  </a:lnTo>
                  <a:lnTo>
                    <a:pt x="10278" y="4408"/>
                  </a:lnTo>
                  <a:lnTo>
                    <a:pt x="10376" y="4287"/>
                  </a:lnTo>
                  <a:lnTo>
                    <a:pt x="10376" y="4287"/>
                  </a:lnTo>
                  <a:lnTo>
                    <a:pt x="11326" y="3313"/>
                  </a:lnTo>
                  <a:lnTo>
                    <a:pt x="11326" y="3313"/>
                  </a:lnTo>
                  <a:lnTo>
                    <a:pt x="11496" y="3166"/>
                  </a:lnTo>
                  <a:lnTo>
                    <a:pt x="11666" y="3045"/>
                  </a:lnTo>
                  <a:lnTo>
                    <a:pt x="11861" y="2947"/>
                  </a:lnTo>
                  <a:lnTo>
                    <a:pt x="12032" y="2850"/>
                  </a:lnTo>
                  <a:lnTo>
                    <a:pt x="12227" y="2777"/>
                  </a:lnTo>
                  <a:lnTo>
                    <a:pt x="12446" y="2728"/>
                  </a:lnTo>
                  <a:lnTo>
                    <a:pt x="12641" y="2704"/>
                  </a:lnTo>
                  <a:lnTo>
                    <a:pt x="12836" y="2704"/>
                  </a:lnTo>
                  <a:lnTo>
                    <a:pt x="13055" y="2704"/>
                  </a:lnTo>
                  <a:lnTo>
                    <a:pt x="13250" y="2728"/>
                  </a:lnTo>
                  <a:lnTo>
                    <a:pt x="13469" y="2777"/>
                  </a:lnTo>
                  <a:lnTo>
                    <a:pt x="13664" y="2850"/>
                  </a:lnTo>
                  <a:lnTo>
                    <a:pt x="13834" y="2947"/>
                  </a:lnTo>
                  <a:lnTo>
                    <a:pt x="14029" y="3045"/>
                  </a:lnTo>
                  <a:lnTo>
                    <a:pt x="14199" y="3166"/>
                  </a:lnTo>
                  <a:lnTo>
                    <a:pt x="14370" y="3313"/>
                  </a:lnTo>
                  <a:lnTo>
                    <a:pt x="14370" y="3313"/>
                  </a:lnTo>
                  <a:lnTo>
                    <a:pt x="14516" y="3483"/>
                  </a:lnTo>
                  <a:lnTo>
                    <a:pt x="14638" y="3653"/>
                  </a:lnTo>
                  <a:lnTo>
                    <a:pt x="14735" y="3848"/>
                  </a:lnTo>
                  <a:lnTo>
                    <a:pt x="14833" y="4019"/>
                  </a:lnTo>
                  <a:lnTo>
                    <a:pt x="14906" y="4214"/>
                  </a:lnTo>
                  <a:lnTo>
                    <a:pt x="14954" y="4433"/>
                  </a:lnTo>
                  <a:lnTo>
                    <a:pt x="14979" y="4628"/>
                  </a:lnTo>
                  <a:lnTo>
                    <a:pt x="14979" y="4847"/>
                  </a:lnTo>
                  <a:lnTo>
                    <a:pt x="14979" y="5042"/>
                  </a:lnTo>
                  <a:lnTo>
                    <a:pt x="14954" y="5237"/>
                  </a:lnTo>
                  <a:lnTo>
                    <a:pt x="14906" y="5456"/>
                  </a:lnTo>
                  <a:lnTo>
                    <a:pt x="14833" y="5651"/>
                  </a:lnTo>
                  <a:lnTo>
                    <a:pt x="14735" y="5821"/>
                  </a:lnTo>
                  <a:lnTo>
                    <a:pt x="14638" y="6016"/>
                  </a:lnTo>
                  <a:lnTo>
                    <a:pt x="14516" y="6186"/>
                  </a:lnTo>
                  <a:lnTo>
                    <a:pt x="14370" y="6357"/>
                  </a:lnTo>
                  <a:lnTo>
                    <a:pt x="14370" y="6357"/>
                  </a:lnTo>
                  <a:lnTo>
                    <a:pt x="13396" y="7307"/>
                  </a:lnTo>
                  <a:lnTo>
                    <a:pt x="13396" y="7307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844;p41"/>
            <p:cNvSpPr/>
            <p:nvPr/>
          </p:nvSpPr>
          <p:spPr>
            <a:xfrm>
              <a:off x="595725" y="4668875"/>
              <a:ext cx="73100" cy="73100"/>
            </a:xfrm>
            <a:custGeom>
              <a:avLst/>
              <a:gdLst/>
              <a:ahLst/>
              <a:cxnLst/>
              <a:rect l="l" t="t" r="r" b="b"/>
              <a:pathLst>
                <a:path w="2924" h="2924" fill="none" extrusionOk="0">
                  <a:moveTo>
                    <a:pt x="2656" y="269"/>
                  </a:moveTo>
                  <a:lnTo>
                    <a:pt x="2656" y="269"/>
                  </a:lnTo>
                  <a:lnTo>
                    <a:pt x="2509" y="147"/>
                  </a:lnTo>
                  <a:lnTo>
                    <a:pt x="2363" y="74"/>
                  </a:lnTo>
                  <a:lnTo>
                    <a:pt x="2193" y="25"/>
                  </a:lnTo>
                  <a:lnTo>
                    <a:pt x="2022" y="1"/>
                  </a:lnTo>
                  <a:lnTo>
                    <a:pt x="1852" y="25"/>
                  </a:lnTo>
                  <a:lnTo>
                    <a:pt x="1681" y="74"/>
                  </a:lnTo>
                  <a:lnTo>
                    <a:pt x="1511" y="147"/>
                  </a:lnTo>
                  <a:lnTo>
                    <a:pt x="1365" y="269"/>
                  </a:lnTo>
                  <a:lnTo>
                    <a:pt x="1365" y="269"/>
                  </a:lnTo>
                  <a:lnTo>
                    <a:pt x="1219" y="488"/>
                  </a:lnTo>
                  <a:lnTo>
                    <a:pt x="999" y="829"/>
                  </a:lnTo>
                  <a:lnTo>
                    <a:pt x="561" y="1730"/>
                  </a:lnTo>
                  <a:lnTo>
                    <a:pt x="171" y="2558"/>
                  </a:lnTo>
                  <a:lnTo>
                    <a:pt x="1" y="2924"/>
                  </a:lnTo>
                  <a:lnTo>
                    <a:pt x="1" y="2924"/>
                  </a:lnTo>
                  <a:lnTo>
                    <a:pt x="366" y="2753"/>
                  </a:lnTo>
                  <a:lnTo>
                    <a:pt x="1194" y="2363"/>
                  </a:lnTo>
                  <a:lnTo>
                    <a:pt x="2095" y="1925"/>
                  </a:lnTo>
                  <a:lnTo>
                    <a:pt x="2436" y="1706"/>
                  </a:lnTo>
                  <a:lnTo>
                    <a:pt x="2656" y="1560"/>
                  </a:lnTo>
                  <a:lnTo>
                    <a:pt x="2656" y="1560"/>
                  </a:lnTo>
                  <a:lnTo>
                    <a:pt x="2777" y="1414"/>
                  </a:lnTo>
                  <a:lnTo>
                    <a:pt x="2850" y="1243"/>
                  </a:lnTo>
                  <a:lnTo>
                    <a:pt x="2899" y="1073"/>
                  </a:lnTo>
                  <a:lnTo>
                    <a:pt x="2923" y="902"/>
                  </a:lnTo>
                  <a:lnTo>
                    <a:pt x="2899" y="732"/>
                  </a:lnTo>
                  <a:lnTo>
                    <a:pt x="2850" y="561"/>
                  </a:lnTo>
                  <a:lnTo>
                    <a:pt x="2777" y="415"/>
                  </a:lnTo>
                  <a:lnTo>
                    <a:pt x="2656" y="269"/>
                  </a:lnTo>
                  <a:lnTo>
                    <a:pt x="2656" y="269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845;p41"/>
            <p:cNvSpPr/>
            <p:nvPr/>
          </p:nvSpPr>
          <p:spPr>
            <a:xfrm>
              <a:off x="652350" y="4711500"/>
              <a:ext cx="46925" cy="46925"/>
            </a:xfrm>
            <a:custGeom>
              <a:avLst/>
              <a:gdLst/>
              <a:ahLst/>
              <a:cxnLst/>
              <a:rect l="l" t="t" r="r" b="b"/>
              <a:pathLst>
                <a:path w="1877" h="1877" fill="none" extrusionOk="0">
                  <a:moveTo>
                    <a:pt x="1657" y="244"/>
                  </a:moveTo>
                  <a:lnTo>
                    <a:pt x="1657" y="244"/>
                  </a:lnTo>
                  <a:lnTo>
                    <a:pt x="1535" y="147"/>
                  </a:lnTo>
                  <a:lnTo>
                    <a:pt x="1413" y="74"/>
                  </a:lnTo>
                  <a:lnTo>
                    <a:pt x="1267" y="25"/>
                  </a:lnTo>
                  <a:lnTo>
                    <a:pt x="1121" y="1"/>
                  </a:lnTo>
                  <a:lnTo>
                    <a:pt x="975" y="25"/>
                  </a:lnTo>
                  <a:lnTo>
                    <a:pt x="829" y="74"/>
                  </a:lnTo>
                  <a:lnTo>
                    <a:pt x="707" y="147"/>
                  </a:lnTo>
                  <a:lnTo>
                    <a:pt x="585" y="244"/>
                  </a:lnTo>
                  <a:lnTo>
                    <a:pt x="585" y="244"/>
                  </a:lnTo>
                  <a:lnTo>
                    <a:pt x="464" y="391"/>
                  </a:lnTo>
                  <a:lnTo>
                    <a:pt x="366" y="610"/>
                  </a:lnTo>
                  <a:lnTo>
                    <a:pt x="269" y="878"/>
                  </a:lnTo>
                  <a:lnTo>
                    <a:pt x="171" y="1170"/>
                  </a:lnTo>
                  <a:lnTo>
                    <a:pt x="50" y="1681"/>
                  </a:lnTo>
                  <a:lnTo>
                    <a:pt x="1" y="1876"/>
                  </a:lnTo>
                  <a:lnTo>
                    <a:pt x="1" y="1876"/>
                  </a:lnTo>
                  <a:lnTo>
                    <a:pt x="220" y="1852"/>
                  </a:lnTo>
                  <a:lnTo>
                    <a:pt x="731" y="1706"/>
                  </a:lnTo>
                  <a:lnTo>
                    <a:pt x="999" y="1633"/>
                  </a:lnTo>
                  <a:lnTo>
                    <a:pt x="1267" y="1535"/>
                  </a:lnTo>
                  <a:lnTo>
                    <a:pt x="1511" y="1413"/>
                  </a:lnTo>
                  <a:lnTo>
                    <a:pt x="1657" y="1316"/>
                  </a:lnTo>
                  <a:lnTo>
                    <a:pt x="1657" y="1316"/>
                  </a:lnTo>
                  <a:lnTo>
                    <a:pt x="1754" y="1194"/>
                  </a:lnTo>
                  <a:lnTo>
                    <a:pt x="1827" y="1048"/>
                  </a:lnTo>
                  <a:lnTo>
                    <a:pt x="1876" y="926"/>
                  </a:lnTo>
                  <a:lnTo>
                    <a:pt x="1876" y="780"/>
                  </a:lnTo>
                  <a:lnTo>
                    <a:pt x="1876" y="634"/>
                  </a:lnTo>
                  <a:lnTo>
                    <a:pt x="1827" y="488"/>
                  </a:lnTo>
                  <a:lnTo>
                    <a:pt x="1754" y="366"/>
                  </a:lnTo>
                  <a:lnTo>
                    <a:pt x="1657" y="244"/>
                  </a:lnTo>
                  <a:lnTo>
                    <a:pt x="1657" y="244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846;p41"/>
            <p:cNvSpPr/>
            <p:nvPr/>
          </p:nvSpPr>
          <p:spPr>
            <a:xfrm>
              <a:off x="579300" y="4638450"/>
              <a:ext cx="46900" cy="46900"/>
            </a:xfrm>
            <a:custGeom>
              <a:avLst/>
              <a:gdLst/>
              <a:ahLst/>
              <a:cxnLst/>
              <a:rect l="l" t="t" r="r" b="b"/>
              <a:pathLst>
                <a:path w="1876" h="1876" fill="none" extrusionOk="0">
                  <a:moveTo>
                    <a:pt x="1632" y="219"/>
                  </a:moveTo>
                  <a:lnTo>
                    <a:pt x="1632" y="219"/>
                  </a:lnTo>
                  <a:lnTo>
                    <a:pt x="1510" y="122"/>
                  </a:lnTo>
                  <a:lnTo>
                    <a:pt x="1388" y="49"/>
                  </a:lnTo>
                  <a:lnTo>
                    <a:pt x="1242" y="0"/>
                  </a:lnTo>
                  <a:lnTo>
                    <a:pt x="1096" y="0"/>
                  </a:lnTo>
                  <a:lnTo>
                    <a:pt x="950" y="0"/>
                  </a:lnTo>
                  <a:lnTo>
                    <a:pt x="828" y="49"/>
                  </a:lnTo>
                  <a:lnTo>
                    <a:pt x="682" y="122"/>
                  </a:lnTo>
                  <a:lnTo>
                    <a:pt x="560" y="219"/>
                  </a:lnTo>
                  <a:lnTo>
                    <a:pt x="560" y="219"/>
                  </a:lnTo>
                  <a:lnTo>
                    <a:pt x="463" y="366"/>
                  </a:lnTo>
                  <a:lnTo>
                    <a:pt x="341" y="609"/>
                  </a:lnTo>
                  <a:lnTo>
                    <a:pt x="244" y="877"/>
                  </a:lnTo>
                  <a:lnTo>
                    <a:pt x="171" y="1145"/>
                  </a:lnTo>
                  <a:lnTo>
                    <a:pt x="25" y="1656"/>
                  </a:lnTo>
                  <a:lnTo>
                    <a:pt x="0" y="1876"/>
                  </a:lnTo>
                  <a:lnTo>
                    <a:pt x="0" y="1876"/>
                  </a:lnTo>
                  <a:lnTo>
                    <a:pt x="195" y="1827"/>
                  </a:lnTo>
                  <a:lnTo>
                    <a:pt x="707" y="1705"/>
                  </a:lnTo>
                  <a:lnTo>
                    <a:pt x="999" y="1608"/>
                  </a:lnTo>
                  <a:lnTo>
                    <a:pt x="1267" y="1510"/>
                  </a:lnTo>
                  <a:lnTo>
                    <a:pt x="1486" y="1413"/>
                  </a:lnTo>
                  <a:lnTo>
                    <a:pt x="1632" y="1291"/>
                  </a:lnTo>
                  <a:lnTo>
                    <a:pt x="1632" y="1291"/>
                  </a:lnTo>
                  <a:lnTo>
                    <a:pt x="1729" y="1169"/>
                  </a:lnTo>
                  <a:lnTo>
                    <a:pt x="1802" y="1048"/>
                  </a:lnTo>
                  <a:lnTo>
                    <a:pt x="1851" y="901"/>
                  </a:lnTo>
                  <a:lnTo>
                    <a:pt x="1876" y="755"/>
                  </a:lnTo>
                  <a:lnTo>
                    <a:pt x="1851" y="609"/>
                  </a:lnTo>
                  <a:lnTo>
                    <a:pt x="1802" y="463"/>
                  </a:lnTo>
                  <a:lnTo>
                    <a:pt x="1729" y="341"/>
                  </a:lnTo>
                  <a:lnTo>
                    <a:pt x="1632" y="219"/>
                  </a:lnTo>
                  <a:lnTo>
                    <a:pt x="1632" y="219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5" name="Google Shape;847;p41"/>
          <p:cNvSpPr/>
          <p:nvPr/>
        </p:nvSpPr>
        <p:spPr>
          <a:xfrm>
            <a:off x="7405946" y="3683704"/>
            <a:ext cx="334541" cy="188975"/>
          </a:xfrm>
          <a:custGeom>
            <a:avLst/>
            <a:gdLst/>
            <a:ahLst/>
            <a:cxnLst/>
            <a:rect l="l" t="t" r="r" b="b"/>
            <a:pathLst>
              <a:path w="19144" h="10814" fill="none" extrusionOk="0">
                <a:moveTo>
                  <a:pt x="16124" y="4774"/>
                </a:moveTo>
                <a:lnTo>
                  <a:pt x="15369" y="4774"/>
                </a:lnTo>
                <a:lnTo>
                  <a:pt x="15369" y="4774"/>
                </a:lnTo>
                <a:lnTo>
                  <a:pt x="15393" y="4482"/>
                </a:lnTo>
                <a:lnTo>
                  <a:pt x="15393" y="4482"/>
                </a:lnTo>
                <a:lnTo>
                  <a:pt x="15369" y="4189"/>
                </a:lnTo>
                <a:lnTo>
                  <a:pt x="15344" y="3921"/>
                </a:lnTo>
                <a:lnTo>
                  <a:pt x="15271" y="3654"/>
                </a:lnTo>
                <a:lnTo>
                  <a:pt x="15174" y="3410"/>
                </a:lnTo>
                <a:lnTo>
                  <a:pt x="15052" y="3166"/>
                </a:lnTo>
                <a:lnTo>
                  <a:pt x="14930" y="2947"/>
                </a:lnTo>
                <a:lnTo>
                  <a:pt x="14760" y="2728"/>
                </a:lnTo>
                <a:lnTo>
                  <a:pt x="14589" y="2533"/>
                </a:lnTo>
                <a:lnTo>
                  <a:pt x="14394" y="2363"/>
                </a:lnTo>
                <a:lnTo>
                  <a:pt x="14175" y="2192"/>
                </a:lnTo>
                <a:lnTo>
                  <a:pt x="13956" y="2070"/>
                </a:lnTo>
                <a:lnTo>
                  <a:pt x="13712" y="1949"/>
                </a:lnTo>
                <a:lnTo>
                  <a:pt x="13469" y="1851"/>
                </a:lnTo>
                <a:lnTo>
                  <a:pt x="13201" y="1778"/>
                </a:lnTo>
                <a:lnTo>
                  <a:pt x="12933" y="1754"/>
                </a:lnTo>
                <a:lnTo>
                  <a:pt x="12641" y="1729"/>
                </a:lnTo>
                <a:lnTo>
                  <a:pt x="12641" y="1729"/>
                </a:lnTo>
                <a:lnTo>
                  <a:pt x="12300" y="1754"/>
                </a:lnTo>
                <a:lnTo>
                  <a:pt x="11959" y="1827"/>
                </a:lnTo>
                <a:lnTo>
                  <a:pt x="11618" y="1924"/>
                </a:lnTo>
                <a:lnTo>
                  <a:pt x="11326" y="2070"/>
                </a:lnTo>
                <a:lnTo>
                  <a:pt x="11326" y="2070"/>
                </a:lnTo>
                <a:lnTo>
                  <a:pt x="11155" y="1851"/>
                </a:lnTo>
                <a:lnTo>
                  <a:pt x="10985" y="1632"/>
                </a:lnTo>
                <a:lnTo>
                  <a:pt x="10814" y="1413"/>
                </a:lnTo>
                <a:lnTo>
                  <a:pt x="10619" y="1218"/>
                </a:lnTo>
                <a:lnTo>
                  <a:pt x="10425" y="1048"/>
                </a:lnTo>
                <a:lnTo>
                  <a:pt x="10205" y="877"/>
                </a:lnTo>
                <a:lnTo>
                  <a:pt x="9962" y="707"/>
                </a:lnTo>
                <a:lnTo>
                  <a:pt x="9718" y="560"/>
                </a:lnTo>
                <a:lnTo>
                  <a:pt x="9475" y="439"/>
                </a:lnTo>
                <a:lnTo>
                  <a:pt x="9231" y="317"/>
                </a:lnTo>
                <a:lnTo>
                  <a:pt x="8963" y="219"/>
                </a:lnTo>
                <a:lnTo>
                  <a:pt x="8695" y="146"/>
                </a:lnTo>
                <a:lnTo>
                  <a:pt x="8403" y="73"/>
                </a:lnTo>
                <a:lnTo>
                  <a:pt x="8135" y="25"/>
                </a:lnTo>
                <a:lnTo>
                  <a:pt x="7843" y="0"/>
                </a:lnTo>
                <a:lnTo>
                  <a:pt x="7551" y="0"/>
                </a:lnTo>
                <a:lnTo>
                  <a:pt x="7551" y="0"/>
                </a:lnTo>
                <a:lnTo>
                  <a:pt x="7088" y="25"/>
                </a:lnTo>
                <a:lnTo>
                  <a:pt x="6650" y="98"/>
                </a:lnTo>
                <a:lnTo>
                  <a:pt x="6211" y="195"/>
                </a:lnTo>
                <a:lnTo>
                  <a:pt x="5797" y="341"/>
                </a:lnTo>
                <a:lnTo>
                  <a:pt x="5407" y="536"/>
                </a:lnTo>
                <a:lnTo>
                  <a:pt x="5042" y="755"/>
                </a:lnTo>
                <a:lnTo>
                  <a:pt x="4701" y="1023"/>
                </a:lnTo>
                <a:lnTo>
                  <a:pt x="4385" y="1315"/>
                </a:lnTo>
                <a:lnTo>
                  <a:pt x="4092" y="1632"/>
                </a:lnTo>
                <a:lnTo>
                  <a:pt x="3824" y="1973"/>
                </a:lnTo>
                <a:lnTo>
                  <a:pt x="3605" y="2338"/>
                </a:lnTo>
                <a:lnTo>
                  <a:pt x="3410" y="2728"/>
                </a:lnTo>
                <a:lnTo>
                  <a:pt x="3264" y="3142"/>
                </a:lnTo>
                <a:lnTo>
                  <a:pt x="3142" y="3580"/>
                </a:lnTo>
                <a:lnTo>
                  <a:pt x="3094" y="4019"/>
                </a:lnTo>
                <a:lnTo>
                  <a:pt x="3069" y="4482"/>
                </a:lnTo>
                <a:lnTo>
                  <a:pt x="3069" y="4482"/>
                </a:lnTo>
                <a:lnTo>
                  <a:pt x="3069" y="4774"/>
                </a:lnTo>
                <a:lnTo>
                  <a:pt x="3021" y="4774"/>
                </a:lnTo>
                <a:lnTo>
                  <a:pt x="3021" y="4774"/>
                </a:lnTo>
                <a:lnTo>
                  <a:pt x="2704" y="4774"/>
                </a:lnTo>
                <a:lnTo>
                  <a:pt x="2412" y="4823"/>
                </a:lnTo>
                <a:lnTo>
                  <a:pt x="2120" y="4896"/>
                </a:lnTo>
                <a:lnTo>
                  <a:pt x="1827" y="5017"/>
                </a:lnTo>
                <a:lnTo>
                  <a:pt x="1584" y="5139"/>
                </a:lnTo>
                <a:lnTo>
                  <a:pt x="1316" y="5285"/>
                </a:lnTo>
                <a:lnTo>
                  <a:pt x="1097" y="5456"/>
                </a:lnTo>
                <a:lnTo>
                  <a:pt x="877" y="5651"/>
                </a:lnTo>
                <a:lnTo>
                  <a:pt x="683" y="5870"/>
                </a:lnTo>
                <a:lnTo>
                  <a:pt x="512" y="6113"/>
                </a:lnTo>
                <a:lnTo>
                  <a:pt x="366" y="6357"/>
                </a:lnTo>
                <a:lnTo>
                  <a:pt x="220" y="6625"/>
                </a:lnTo>
                <a:lnTo>
                  <a:pt x="122" y="6893"/>
                </a:lnTo>
                <a:lnTo>
                  <a:pt x="49" y="7185"/>
                </a:lnTo>
                <a:lnTo>
                  <a:pt x="1" y="7477"/>
                </a:lnTo>
                <a:lnTo>
                  <a:pt x="1" y="7794"/>
                </a:lnTo>
                <a:lnTo>
                  <a:pt x="1" y="7794"/>
                </a:lnTo>
                <a:lnTo>
                  <a:pt x="1" y="8110"/>
                </a:lnTo>
                <a:lnTo>
                  <a:pt x="49" y="8403"/>
                </a:lnTo>
                <a:lnTo>
                  <a:pt x="122" y="8695"/>
                </a:lnTo>
                <a:lnTo>
                  <a:pt x="220" y="8963"/>
                </a:lnTo>
                <a:lnTo>
                  <a:pt x="366" y="9231"/>
                </a:lnTo>
                <a:lnTo>
                  <a:pt x="512" y="9474"/>
                </a:lnTo>
                <a:lnTo>
                  <a:pt x="683" y="9718"/>
                </a:lnTo>
                <a:lnTo>
                  <a:pt x="877" y="9937"/>
                </a:lnTo>
                <a:lnTo>
                  <a:pt x="1097" y="10132"/>
                </a:lnTo>
                <a:lnTo>
                  <a:pt x="1316" y="10302"/>
                </a:lnTo>
                <a:lnTo>
                  <a:pt x="1584" y="10449"/>
                </a:lnTo>
                <a:lnTo>
                  <a:pt x="1827" y="10570"/>
                </a:lnTo>
                <a:lnTo>
                  <a:pt x="2120" y="10692"/>
                </a:lnTo>
                <a:lnTo>
                  <a:pt x="2412" y="10765"/>
                </a:lnTo>
                <a:lnTo>
                  <a:pt x="2704" y="10814"/>
                </a:lnTo>
                <a:lnTo>
                  <a:pt x="3021" y="10814"/>
                </a:lnTo>
                <a:lnTo>
                  <a:pt x="16124" y="10814"/>
                </a:lnTo>
                <a:lnTo>
                  <a:pt x="16124" y="10814"/>
                </a:lnTo>
                <a:lnTo>
                  <a:pt x="16440" y="10814"/>
                </a:lnTo>
                <a:lnTo>
                  <a:pt x="16732" y="10765"/>
                </a:lnTo>
                <a:lnTo>
                  <a:pt x="17025" y="10692"/>
                </a:lnTo>
                <a:lnTo>
                  <a:pt x="17317" y="10570"/>
                </a:lnTo>
                <a:lnTo>
                  <a:pt x="17561" y="10449"/>
                </a:lnTo>
                <a:lnTo>
                  <a:pt x="17828" y="10302"/>
                </a:lnTo>
                <a:lnTo>
                  <a:pt x="18048" y="10132"/>
                </a:lnTo>
                <a:lnTo>
                  <a:pt x="18267" y="9937"/>
                </a:lnTo>
                <a:lnTo>
                  <a:pt x="18462" y="9718"/>
                </a:lnTo>
                <a:lnTo>
                  <a:pt x="18632" y="9474"/>
                </a:lnTo>
                <a:lnTo>
                  <a:pt x="18778" y="9231"/>
                </a:lnTo>
                <a:lnTo>
                  <a:pt x="18924" y="8963"/>
                </a:lnTo>
                <a:lnTo>
                  <a:pt x="19022" y="8695"/>
                </a:lnTo>
                <a:lnTo>
                  <a:pt x="19095" y="8403"/>
                </a:lnTo>
                <a:lnTo>
                  <a:pt x="19144" y="8110"/>
                </a:lnTo>
                <a:lnTo>
                  <a:pt x="19144" y="7794"/>
                </a:lnTo>
                <a:lnTo>
                  <a:pt x="19144" y="7794"/>
                </a:lnTo>
                <a:lnTo>
                  <a:pt x="19144" y="7477"/>
                </a:lnTo>
                <a:lnTo>
                  <a:pt x="19095" y="7185"/>
                </a:lnTo>
                <a:lnTo>
                  <a:pt x="19022" y="6893"/>
                </a:lnTo>
                <a:lnTo>
                  <a:pt x="18924" y="6625"/>
                </a:lnTo>
                <a:lnTo>
                  <a:pt x="18778" y="6357"/>
                </a:lnTo>
                <a:lnTo>
                  <a:pt x="18632" y="6113"/>
                </a:lnTo>
                <a:lnTo>
                  <a:pt x="18462" y="5870"/>
                </a:lnTo>
                <a:lnTo>
                  <a:pt x="18267" y="5651"/>
                </a:lnTo>
                <a:lnTo>
                  <a:pt x="18048" y="5456"/>
                </a:lnTo>
                <a:lnTo>
                  <a:pt x="17828" y="5285"/>
                </a:lnTo>
                <a:lnTo>
                  <a:pt x="17561" y="5139"/>
                </a:lnTo>
                <a:lnTo>
                  <a:pt x="17317" y="5017"/>
                </a:lnTo>
                <a:lnTo>
                  <a:pt x="17025" y="4896"/>
                </a:lnTo>
                <a:lnTo>
                  <a:pt x="16732" y="4823"/>
                </a:lnTo>
                <a:lnTo>
                  <a:pt x="16440" y="4774"/>
                </a:lnTo>
                <a:lnTo>
                  <a:pt x="16124" y="4774"/>
                </a:lnTo>
                <a:lnTo>
                  <a:pt x="16124" y="4774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12175" cap="rnd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6" name="Google Shape;848;p41"/>
          <p:cNvSpPr/>
          <p:nvPr/>
        </p:nvSpPr>
        <p:spPr>
          <a:xfrm>
            <a:off x="9311071" y="3636448"/>
            <a:ext cx="283462" cy="283479"/>
          </a:xfrm>
          <a:custGeom>
            <a:avLst/>
            <a:gdLst/>
            <a:ahLst/>
            <a:cxnLst/>
            <a:rect l="l" t="t" r="r" b="b"/>
            <a:pathLst>
              <a:path w="16221" h="16222" fill="none" extrusionOk="0">
                <a:moveTo>
                  <a:pt x="0" y="8111"/>
                </a:moveTo>
                <a:lnTo>
                  <a:pt x="0" y="8111"/>
                </a:lnTo>
                <a:lnTo>
                  <a:pt x="0" y="7697"/>
                </a:lnTo>
                <a:lnTo>
                  <a:pt x="49" y="7283"/>
                </a:lnTo>
                <a:lnTo>
                  <a:pt x="98" y="6869"/>
                </a:lnTo>
                <a:lnTo>
                  <a:pt x="171" y="6479"/>
                </a:lnTo>
                <a:lnTo>
                  <a:pt x="244" y="6090"/>
                </a:lnTo>
                <a:lnTo>
                  <a:pt x="366" y="5700"/>
                </a:lnTo>
                <a:lnTo>
                  <a:pt x="487" y="5335"/>
                </a:lnTo>
                <a:lnTo>
                  <a:pt x="634" y="4945"/>
                </a:lnTo>
                <a:lnTo>
                  <a:pt x="804" y="4604"/>
                </a:lnTo>
                <a:lnTo>
                  <a:pt x="975" y="4239"/>
                </a:lnTo>
                <a:lnTo>
                  <a:pt x="1169" y="3898"/>
                </a:lnTo>
                <a:lnTo>
                  <a:pt x="1389" y="3581"/>
                </a:lnTo>
                <a:lnTo>
                  <a:pt x="1608" y="3264"/>
                </a:lnTo>
                <a:lnTo>
                  <a:pt x="1851" y="2948"/>
                </a:lnTo>
                <a:lnTo>
                  <a:pt x="2119" y="2656"/>
                </a:lnTo>
                <a:lnTo>
                  <a:pt x="2387" y="2388"/>
                </a:lnTo>
                <a:lnTo>
                  <a:pt x="2655" y="2120"/>
                </a:lnTo>
                <a:lnTo>
                  <a:pt x="2947" y="1852"/>
                </a:lnTo>
                <a:lnTo>
                  <a:pt x="3264" y="1608"/>
                </a:lnTo>
                <a:lnTo>
                  <a:pt x="3581" y="1389"/>
                </a:lnTo>
                <a:lnTo>
                  <a:pt x="3897" y="1170"/>
                </a:lnTo>
                <a:lnTo>
                  <a:pt x="4238" y="975"/>
                </a:lnTo>
                <a:lnTo>
                  <a:pt x="4603" y="805"/>
                </a:lnTo>
                <a:lnTo>
                  <a:pt x="4944" y="634"/>
                </a:lnTo>
                <a:lnTo>
                  <a:pt x="5334" y="488"/>
                </a:lnTo>
                <a:lnTo>
                  <a:pt x="5699" y="366"/>
                </a:lnTo>
                <a:lnTo>
                  <a:pt x="6089" y="244"/>
                </a:lnTo>
                <a:lnTo>
                  <a:pt x="6479" y="171"/>
                </a:lnTo>
                <a:lnTo>
                  <a:pt x="6868" y="98"/>
                </a:lnTo>
                <a:lnTo>
                  <a:pt x="7282" y="50"/>
                </a:lnTo>
                <a:lnTo>
                  <a:pt x="7696" y="1"/>
                </a:lnTo>
                <a:lnTo>
                  <a:pt x="8111" y="1"/>
                </a:lnTo>
                <a:lnTo>
                  <a:pt x="8111" y="1"/>
                </a:lnTo>
                <a:lnTo>
                  <a:pt x="8525" y="1"/>
                </a:lnTo>
                <a:lnTo>
                  <a:pt x="8939" y="50"/>
                </a:lnTo>
                <a:lnTo>
                  <a:pt x="9353" y="98"/>
                </a:lnTo>
                <a:lnTo>
                  <a:pt x="9742" y="171"/>
                </a:lnTo>
                <a:lnTo>
                  <a:pt x="10132" y="244"/>
                </a:lnTo>
                <a:lnTo>
                  <a:pt x="10522" y="366"/>
                </a:lnTo>
                <a:lnTo>
                  <a:pt x="10911" y="488"/>
                </a:lnTo>
                <a:lnTo>
                  <a:pt x="11277" y="634"/>
                </a:lnTo>
                <a:lnTo>
                  <a:pt x="11618" y="805"/>
                </a:lnTo>
                <a:lnTo>
                  <a:pt x="11983" y="975"/>
                </a:lnTo>
                <a:lnTo>
                  <a:pt x="12324" y="1170"/>
                </a:lnTo>
                <a:lnTo>
                  <a:pt x="12641" y="1389"/>
                </a:lnTo>
                <a:lnTo>
                  <a:pt x="12957" y="1608"/>
                </a:lnTo>
                <a:lnTo>
                  <a:pt x="13274" y="1852"/>
                </a:lnTo>
                <a:lnTo>
                  <a:pt x="13566" y="2120"/>
                </a:lnTo>
                <a:lnTo>
                  <a:pt x="13834" y="2388"/>
                </a:lnTo>
                <a:lnTo>
                  <a:pt x="14126" y="2656"/>
                </a:lnTo>
                <a:lnTo>
                  <a:pt x="14370" y="2948"/>
                </a:lnTo>
                <a:lnTo>
                  <a:pt x="14613" y="3264"/>
                </a:lnTo>
                <a:lnTo>
                  <a:pt x="14832" y="3581"/>
                </a:lnTo>
                <a:lnTo>
                  <a:pt x="15052" y="3898"/>
                </a:lnTo>
                <a:lnTo>
                  <a:pt x="15247" y="4239"/>
                </a:lnTo>
                <a:lnTo>
                  <a:pt x="15417" y="4604"/>
                </a:lnTo>
                <a:lnTo>
                  <a:pt x="15587" y="4945"/>
                </a:lnTo>
                <a:lnTo>
                  <a:pt x="15734" y="5335"/>
                </a:lnTo>
                <a:lnTo>
                  <a:pt x="15855" y="5700"/>
                </a:lnTo>
                <a:lnTo>
                  <a:pt x="15977" y="6090"/>
                </a:lnTo>
                <a:lnTo>
                  <a:pt x="16050" y="6479"/>
                </a:lnTo>
                <a:lnTo>
                  <a:pt x="16123" y="6869"/>
                </a:lnTo>
                <a:lnTo>
                  <a:pt x="16172" y="7283"/>
                </a:lnTo>
                <a:lnTo>
                  <a:pt x="16221" y="7697"/>
                </a:lnTo>
                <a:lnTo>
                  <a:pt x="16221" y="8111"/>
                </a:lnTo>
                <a:lnTo>
                  <a:pt x="16221" y="8111"/>
                </a:lnTo>
                <a:lnTo>
                  <a:pt x="16221" y="8525"/>
                </a:lnTo>
                <a:lnTo>
                  <a:pt x="16172" y="8939"/>
                </a:lnTo>
                <a:lnTo>
                  <a:pt x="16123" y="9353"/>
                </a:lnTo>
                <a:lnTo>
                  <a:pt x="16050" y="9743"/>
                </a:lnTo>
                <a:lnTo>
                  <a:pt x="15977" y="10133"/>
                </a:lnTo>
                <a:lnTo>
                  <a:pt x="15855" y="10522"/>
                </a:lnTo>
                <a:lnTo>
                  <a:pt x="15734" y="10888"/>
                </a:lnTo>
                <a:lnTo>
                  <a:pt x="15587" y="11277"/>
                </a:lnTo>
                <a:lnTo>
                  <a:pt x="15417" y="11618"/>
                </a:lnTo>
                <a:lnTo>
                  <a:pt x="15247" y="11984"/>
                </a:lnTo>
                <a:lnTo>
                  <a:pt x="15052" y="12324"/>
                </a:lnTo>
                <a:lnTo>
                  <a:pt x="14832" y="12641"/>
                </a:lnTo>
                <a:lnTo>
                  <a:pt x="14613" y="12958"/>
                </a:lnTo>
                <a:lnTo>
                  <a:pt x="14370" y="13274"/>
                </a:lnTo>
                <a:lnTo>
                  <a:pt x="14126" y="13567"/>
                </a:lnTo>
                <a:lnTo>
                  <a:pt x="13834" y="13835"/>
                </a:lnTo>
                <a:lnTo>
                  <a:pt x="13566" y="14102"/>
                </a:lnTo>
                <a:lnTo>
                  <a:pt x="13274" y="14370"/>
                </a:lnTo>
                <a:lnTo>
                  <a:pt x="12957" y="14614"/>
                </a:lnTo>
                <a:lnTo>
                  <a:pt x="12641" y="14833"/>
                </a:lnTo>
                <a:lnTo>
                  <a:pt x="12324" y="15052"/>
                </a:lnTo>
                <a:lnTo>
                  <a:pt x="11983" y="15247"/>
                </a:lnTo>
                <a:lnTo>
                  <a:pt x="11618" y="15418"/>
                </a:lnTo>
                <a:lnTo>
                  <a:pt x="11277" y="15588"/>
                </a:lnTo>
                <a:lnTo>
                  <a:pt x="10911" y="15734"/>
                </a:lnTo>
                <a:lnTo>
                  <a:pt x="10522" y="15856"/>
                </a:lnTo>
                <a:lnTo>
                  <a:pt x="10132" y="15978"/>
                </a:lnTo>
                <a:lnTo>
                  <a:pt x="9742" y="16051"/>
                </a:lnTo>
                <a:lnTo>
                  <a:pt x="9353" y="16124"/>
                </a:lnTo>
                <a:lnTo>
                  <a:pt x="8939" y="16173"/>
                </a:lnTo>
                <a:lnTo>
                  <a:pt x="8525" y="16221"/>
                </a:lnTo>
                <a:lnTo>
                  <a:pt x="8111" y="16221"/>
                </a:lnTo>
                <a:lnTo>
                  <a:pt x="8111" y="16221"/>
                </a:lnTo>
                <a:lnTo>
                  <a:pt x="7696" y="16221"/>
                </a:lnTo>
                <a:lnTo>
                  <a:pt x="7282" y="16173"/>
                </a:lnTo>
                <a:lnTo>
                  <a:pt x="6868" y="16124"/>
                </a:lnTo>
                <a:lnTo>
                  <a:pt x="6479" y="16051"/>
                </a:lnTo>
                <a:lnTo>
                  <a:pt x="6089" y="15978"/>
                </a:lnTo>
                <a:lnTo>
                  <a:pt x="5699" y="15856"/>
                </a:lnTo>
                <a:lnTo>
                  <a:pt x="5334" y="15734"/>
                </a:lnTo>
                <a:lnTo>
                  <a:pt x="4944" y="15588"/>
                </a:lnTo>
                <a:lnTo>
                  <a:pt x="4603" y="15418"/>
                </a:lnTo>
                <a:lnTo>
                  <a:pt x="4238" y="15247"/>
                </a:lnTo>
                <a:lnTo>
                  <a:pt x="3897" y="15052"/>
                </a:lnTo>
                <a:lnTo>
                  <a:pt x="3581" y="14833"/>
                </a:lnTo>
                <a:lnTo>
                  <a:pt x="3264" y="14614"/>
                </a:lnTo>
                <a:lnTo>
                  <a:pt x="2947" y="14370"/>
                </a:lnTo>
                <a:lnTo>
                  <a:pt x="2655" y="14102"/>
                </a:lnTo>
                <a:lnTo>
                  <a:pt x="2387" y="13835"/>
                </a:lnTo>
                <a:lnTo>
                  <a:pt x="2119" y="13567"/>
                </a:lnTo>
                <a:lnTo>
                  <a:pt x="1851" y="13274"/>
                </a:lnTo>
                <a:lnTo>
                  <a:pt x="1608" y="12958"/>
                </a:lnTo>
                <a:lnTo>
                  <a:pt x="1389" y="12641"/>
                </a:lnTo>
                <a:lnTo>
                  <a:pt x="1169" y="12324"/>
                </a:lnTo>
                <a:lnTo>
                  <a:pt x="975" y="11984"/>
                </a:lnTo>
                <a:lnTo>
                  <a:pt x="804" y="11618"/>
                </a:lnTo>
                <a:lnTo>
                  <a:pt x="634" y="11277"/>
                </a:lnTo>
                <a:lnTo>
                  <a:pt x="487" y="10888"/>
                </a:lnTo>
                <a:lnTo>
                  <a:pt x="366" y="10522"/>
                </a:lnTo>
                <a:lnTo>
                  <a:pt x="244" y="10133"/>
                </a:lnTo>
                <a:lnTo>
                  <a:pt x="171" y="9743"/>
                </a:lnTo>
                <a:lnTo>
                  <a:pt x="98" y="9353"/>
                </a:lnTo>
                <a:lnTo>
                  <a:pt x="49" y="8939"/>
                </a:lnTo>
                <a:lnTo>
                  <a:pt x="0" y="8525"/>
                </a:lnTo>
                <a:lnTo>
                  <a:pt x="0" y="8111"/>
                </a:lnTo>
                <a:lnTo>
                  <a:pt x="0" y="8111"/>
                </a:lnTo>
                <a:close/>
                <a:moveTo>
                  <a:pt x="7234" y="11180"/>
                </a:moveTo>
                <a:lnTo>
                  <a:pt x="7234" y="11180"/>
                </a:lnTo>
                <a:lnTo>
                  <a:pt x="7282" y="11180"/>
                </a:lnTo>
                <a:lnTo>
                  <a:pt x="7282" y="11180"/>
                </a:lnTo>
                <a:lnTo>
                  <a:pt x="7453" y="11155"/>
                </a:lnTo>
                <a:lnTo>
                  <a:pt x="7623" y="11082"/>
                </a:lnTo>
                <a:lnTo>
                  <a:pt x="7794" y="10985"/>
                </a:lnTo>
                <a:lnTo>
                  <a:pt x="7916" y="10863"/>
                </a:lnTo>
                <a:lnTo>
                  <a:pt x="12007" y="6747"/>
                </a:lnTo>
                <a:lnTo>
                  <a:pt x="12007" y="6747"/>
                </a:lnTo>
                <a:lnTo>
                  <a:pt x="12105" y="6625"/>
                </a:lnTo>
                <a:lnTo>
                  <a:pt x="12153" y="6504"/>
                </a:lnTo>
                <a:lnTo>
                  <a:pt x="12202" y="6358"/>
                </a:lnTo>
                <a:lnTo>
                  <a:pt x="12202" y="6211"/>
                </a:lnTo>
                <a:lnTo>
                  <a:pt x="12202" y="6211"/>
                </a:lnTo>
                <a:lnTo>
                  <a:pt x="12178" y="6017"/>
                </a:lnTo>
                <a:lnTo>
                  <a:pt x="12129" y="5822"/>
                </a:lnTo>
                <a:lnTo>
                  <a:pt x="12032" y="5676"/>
                </a:lnTo>
                <a:lnTo>
                  <a:pt x="11886" y="5529"/>
                </a:lnTo>
                <a:lnTo>
                  <a:pt x="11886" y="5529"/>
                </a:lnTo>
                <a:lnTo>
                  <a:pt x="11764" y="5432"/>
                </a:lnTo>
                <a:lnTo>
                  <a:pt x="11618" y="5383"/>
                </a:lnTo>
                <a:lnTo>
                  <a:pt x="11472" y="5335"/>
                </a:lnTo>
                <a:lnTo>
                  <a:pt x="11325" y="5335"/>
                </a:lnTo>
                <a:lnTo>
                  <a:pt x="11325" y="5335"/>
                </a:lnTo>
                <a:lnTo>
                  <a:pt x="11131" y="5359"/>
                </a:lnTo>
                <a:lnTo>
                  <a:pt x="10960" y="5408"/>
                </a:lnTo>
                <a:lnTo>
                  <a:pt x="10790" y="5505"/>
                </a:lnTo>
                <a:lnTo>
                  <a:pt x="10643" y="5651"/>
                </a:lnTo>
                <a:lnTo>
                  <a:pt x="7161" y="8988"/>
                </a:lnTo>
                <a:lnTo>
                  <a:pt x="5797" y="7648"/>
                </a:lnTo>
                <a:lnTo>
                  <a:pt x="5797" y="7648"/>
                </a:lnTo>
                <a:lnTo>
                  <a:pt x="5675" y="7527"/>
                </a:lnTo>
                <a:lnTo>
                  <a:pt x="5505" y="7454"/>
                </a:lnTo>
                <a:lnTo>
                  <a:pt x="5358" y="7405"/>
                </a:lnTo>
                <a:lnTo>
                  <a:pt x="5188" y="7380"/>
                </a:lnTo>
                <a:lnTo>
                  <a:pt x="5188" y="7380"/>
                </a:lnTo>
                <a:lnTo>
                  <a:pt x="5017" y="7405"/>
                </a:lnTo>
                <a:lnTo>
                  <a:pt x="4847" y="7454"/>
                </a:lnTo>
                <a:lnTo>
                  <a:pt x="4701" y="7527"/>
                </a:lnTo>
                <a:lnTo>
                  <a:pt x="4555" y="7648"/>
                </a:lnTo>
                <a:lnTo>
                  <a:pt x="4555" y="7648"/>
                </a:lnTo>
                <a:lnTo>
                  <a:pt x="4457" y="7770"/>
                </a:lnTo>
                <a:lnTo>
                  <a:pt x="4360" y="7916"/>
                </a:lnTo>
                <a:lnTo>
                  <a:pt x="4311" y="8087"/>
                </a:lnTo>
                <a:lnTo>
                  <a:pt x="4311" y="8257"/>
                </a:lnTo>
                <a:lnTo>
                  <a:pt x="4311" y="8257"/>
                </a:lnTo>
                <a:lnTo>
                  <a:pt x="4311" y="8428"/>
                </a:lnTo>
                <a:lnTo>
                  <a:pt x="4360" y="8598"/>
                </a:lnTo>
                <a:lnTo>
                  <a:pt x="4457" y="8744"/>
                </a:lnTo>
                <a:lnTo>
                  <a:pt x="4555" y="8890"/>
                </a:lnTo>
                <a:lnTo>
                  <a:pt x="6601" y="10936"/>
                </a:lnTo>
                <a:lnTo>
                  <a:pt x="6601" y="10936"/>
                </a:lnTo>
                <a:lnTo>
                  <a:pt x="6747" y="11034"/>
                </a:lnTo>
                <a:lnTo>
                  <a:pt x="6893" y="11131"/>
                </a:lnTo>
                <a:lnTo>
                  <a:pt x="7063" y="11180"/>
                </a:lnTo>
                <a:lnTo>
                  <a:pt x="7234" y="11180"/>
                </a:lnTo>
                <a:lnTo>
                  <a:pt x="7234" y="1118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12175" cap="rnd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7" name="Google Shape;849;p41"/>
          <p:cNvSpPr/>
          <p:nvPr/>
        </p:nvSpPr>
        <p:spPr>
          <a:xfrm>
            <a:off x="8841173" y="3654326"/>
            <a:ext cx="283462" cy="247726"/>
          </a:xfrm>
          <a:custGeom>
            <a:avLst/>
            <a:gdLst/>
            <a:ahLst/>
            <a:cxnLst/>
            <a:rect l="l" t="t" r="r" b="b"/>
            <a:pathLst>
              <a:path w="16221" h="14176" fill="none" extrusionOk="0">
                <a:moveTo>
                  <a:pt x="16075" y="12665"/>
                </a:moveTo>
                <a:lnTo>
                  <a:pt x="8987" y="488"/>
                </a:lnTo>
                <a:lnTo>
                  <a:pt x="8987" y="488"/>
                </a:lnTo>
                <a:lnTo>
                  <a:pt x="8914" y="390"/>
                </a:lnTo>
                <a:lnTo>
                  <a:pt x="8817" y="293"/>
                </a:lnTo>
                <a:lnTo>
                  <a:pt x="8720" y="196"/>
                </a:lnTo>
                <a:lnTo>
                  <a:pt x="8622" y="123"/>
                </a:lnTo>
                <a:lnTo>
                  <a:pt x="8500" y="74"/>
                </a:lnTo>
                <a:lnTo>
                  <a:pt x="8379" y="25"/>
                </a:lnTo>
                <a:lnTo>
                  <a:pt x="8232" y="1"/>
                </a:lnTo>
                <a:lnTo>
                  <a:pt x="8111" y="1"/>
                </a:lnTo>
                <a:lnTo>
                  <a:pt x="8111" y="1"/>
                </a:lnTo>
                <a:lnTo>
                  <a:pt x="7965" y="1"/>
                </a:lnTo>
                <a:lnTo>
                  <a:pt x="7843" y="25"/>
                </a:lnTo>
                <a:lnTo>
                  <a:pt x="7721" y="74"/>
                </a:lnTo>
                <a:lnTo>
                  <a:pt x="7599" y="123"/>
                </a:lnTo>
                <a:lnTo>
                  <a:pt x="7502" y="196"/>
                </a:lnTo>
                <a:lnTo>
                  <a:pt x="7404" y="293"/>
                </a:lnTo>
                <a:lnTo>
                  <a:pt x="7307" y="390"/>
                </a:lnTo>
                <a:lnTo>
                  <a:pt x="7234" y="488"/>
                </a:lnTo>
                <a:lnTo>
                  <a:pt x="147" y="12665"/>
                </a:lnTo>
                <a:lnTo>
                  <a:pt x="147" y="12665"/>
                </a:lnTo>
                <a:lnTo>
                  <a:pt x="74" y="12787"/>
                </a:lnTo>
                <a:lnTo>
                  <a:pt x="25" y="12909"/>
                </a:lnTo>
                <a:lnTo>
                  <a:pt x="0" y="13031"/>
                </a:lnTo>
                <a:lnTo>
                  <a:pt x="0" y="13177"/>
                </a:lnTo>
                <a:lnTo>
                  <a:pt x="0" y="13177"/>
                </a:lnTo>
                <a:lnTo>
                  <a:pt x="0" y="13299"/>
                </a:lnTo>
                <a:lnTo>
                  <a:pt x="25" y="13420"/>
                </a:lnTo>
                <a:lnTo>
                  <a:pt x="74" y="13567"/>
                </a:lnTo>
                <a:lnTo>
                  <a:pt x="147" y="13688"/>
                </a:lnTo>
                <a:lnTo>
                  <a:pt x="147" y="13688"/>
                </a:lnTo>
                <a:lnTo>
                  <a:pt x="220" y="13786"/>
                </a:lnTo>
                <a:lnTo>
                  <a:pt x="293" y="13883"/>
                </a:lnTo>
                <a:lnTo>
                  <a:pt x="390" y="13981"/>
                </a:lnTo>
                <a:lnTo>
                  <a:pt x="512" y="14054"/>
                </a:lnTo>
                <a:lnTo>
                  <a:pt x="634" y="14102"/>
                </a:lnTo>
                <a:lnTo>
                  <a:pt x="755" y="14151"/>
                </a:lnTo>
                <a:lnTo>
                  <a:pt x="877" y="14175"/>
                </a:lnTo>
                <a:lnTo>
                  <a:pt x="1023" y="14175"/>
                </a:lnTo>
                <a:lnTo>
                  <a:pt x="15198" y="14175"/>
                </a:lnTo>
                <a:lnTo>
                  <a:pt x="15198" y="14175"/>
                </a:lnTo>
                <a:lnTo>
                  <a:pt x="15344" y="14175"/>
                </a:lnTo>
                <a:lnTo>
                  <a:pt x="15466" y="14151"/>
                </a:lnTo>
                <a:lnTo>
                  <a:pt x="15588" y="14102"/>
                </a:lnTo>
                <a:lnTo>
                  <a:pt x="15709" y="14054"/>
                </a:lnTo>
                <a:lnTo>
                  <a:pt x="15831" y="13981"/>
                </a:lnTo>
                <a:lnTo>
                  <a:pt x="15929" y="13883"/>
                </a:lnTo>
                <a:lnTo>
                  <a:pt x="16002" y="13786"/>
                </a:lnTo>
                <a:lnTo>
                  <a:pt x="16075" y="13688"/>
                </a:lnTo>
                <a:lnTo>
                  <a:pt x="16075" y="13688"/>
                </a:lnTo>
                <a:lnTo>
                  <a:pt x="16148" y="13567"/>
                </a:lnTo>
                <a:lnTo>
                  <a:pt x="16197" y="13420"/>
                </a:lnTo>
                <a:lnTo>
                  <a:pt x="16221" y="13299"/>
                </a:lnTo>
                <a:lnTo>
                  <a:pt x="16221" y="13177"/>
                </a:lnTo>
                <a:lnTo>
                  <a:pt x="16221" y="13177"/>
                </a:lnTo>
                <a:lnTo>
                  <a:pt x="16221" y="13031"/>
                </a:lnTo>
                <a:lnTo>
                  <a:pt x="16197" y="12909"/>
                </a:lnTo>
                <a:lnTo>
                  <a:pt x="16148" y="12787"/>
                </a:lnTo>
                <a:lnTo>
                  <a:pt x="16075" y="12665"/>
                </a:lnTo>
                <a:lnTo>
                  <a:pt x="16075" y="12665"/>
                </a:lnTo>
                <a:close/>
                <a:moveTo>
                  <a:pt x="8111" y="12349"/>
                </a:moveTo>
                <a:lnTo>
                  <a:pt x="8111" y="12349"/>
                </a:lnTo>
                <a:lnTo>
                  <a:pt x="7916" y="12324"/>
                </a:lnTo>
                <a:lnTo>
                  <a:pt x="7721" y="12276"/>
                </a:lnTo>
                <a:lnTo>
                  <a:pt x="7575" y="12178"/>
                </a:lnTo>
                <a:lnTo>
                  <a:pt x="7429" y="12057"/>
                </a:lnTo>
                <a:lnTo>
                  <a:pt x="7307" y="11910"/>
                </a:lnTo>
                <a:lnTo>
                  <a:pt x="7210" y="11764"/>
                </a:lnTo>
                <a:lnTo>
                  <a:pt x="7161" y="11569"/>
                </a:lnTo>
                <a:lnTo>
                  <a:pt x="7136" y="11375"/>
                </a:lnTo>
                <a:lnTo>
                  <a:pt x="7136" y="11375"/>
                </a:lnTo>
                <a:lnTo>
                  <a:pt x="7161" y="11180"/>
                </a:lnTo>
                <a:lnTo>
                  <a:pt x="7210" y="11009"/>
                </a:lnTo>
                <a:lnTo>
                  <a:pt x="7307" y="10839"/>
                </a:lnTo>
                <a:lnTo>
                  <a:pt x="7429" y="10693"/>
                </a:lnTo>
                <a:lnTo>
                  <a:pt x="7575" y="10571"/>
                </a:lnTo>
                <a:lnTo>
                  <a:pt x="7721" y="10473"/>
                </a:lnTo>
                <a:lnTo>
                  <a:pt x="7916" y="10425"/>
                </a:lnTo>
                <a:lnTo>
                  <a:pt x="8111" y="10400"/>
                </a:lnTo>
                <a:lnTo>
                  <a:pt x="8111" y="10400"/>
                </a:lnTo>
                <a:lnTo>
                  <a:pt x="8306" y="10425"/>
                </a:lnTo>
                <a:lnTo>
                  <a:pt x="8476" y="10473"/>
                </a:lnTo>
                <a:lnTo>
                  <a:pt x="8646" y="10571"/>
                </a:lnTo>
                <a:lnTo>
                  <a:pt x="8793" y="10693"/>
                </a:lnTo>
                <a:lnTo>
                  <a:pt x="8914" y="10839"/>
                </a:lnTo>
                <a:lnTo>
                  <a:pt x="9012" y="11009"/>
                </a:lnTo>
                <a:lnTo>
                  <a:pt x="9061" y="11180"/>
                </a:lnTo>
                <a:lnTo>
                  <a:pt x="9085" y="11375"/>
                </a:lnTo>
                <a:lnTo>
                  <a:pt x="9085" y="11375"/>
                </a:lnTo>
                <a:lnTo>
                  <a:pt x="9061" y="11569"/>
                </a:lnTo>
                <a:lnTo>
                  <a:pt x="9012" y="11764"/>
                </a:lnTo>
                <a:lnTo>
                  <a:pt x="8914" y="11910"/>
                </a:lnTo>
                <a:lnTo>
                  <a:pt x="8793" y="12057"/>
                </a:lnTo>
                <a:lnTo>
                  <a:pt x="8646" y="12178"/>
                </a:lnTo>
                <a:lnTo>
                  <a:pt x="8476" y="12276"/>
                </a:lnTo>
                <a:lnTo>
                  <a:pt x="8306" y="12324"/>
                </a:lnTo>
                <a:lnTo>
                  <a:pt x="8111" y="12349"/>
                </a:lnTo>
                <a:lnTo>
                  <a:pt x="8111" y="12349"/>
                </a:lnTo>
                <a:close/>
                <a:moveTo>
                  <a:pt x="9231" y="5091"/>
                </a:moveTo>
                <a:lnTo>
                  <a:pt x="8939" y="8915"/>
                </a:lnTo>
                <a:lnTo>
                  <a:pt x="8939" y="8915"/>
                </a:lnTo>
                <a:lnTo>
                  <a:pt x="8914" y="9061"/>
                </a:lnTo>
                <a:lnTo>
                  <a:pt x="8866" y="9207"/>
                </a:lnTo>
                <a:lnTo>
                  <a:pt x="8793" y="9304"/>
                </a:lnTo>
                <a:lnTo>
                  <a:pt x="8695" y="9426"/>
                </a:lnTo>
                <a:lnTo>
                  <a:pt x="8573" y="9499"/>
                </a:lnTo>
                <a:lnTo>
                  <a:pt x="8452" y="9572"/>
                </a:lnTo>
                <a:lnTo>
                  <a:pt x="8330" y="9621"/>
                </a:lnTo>
                <a:lnTo>
                  <a:pt x="8184" y="9621"/>
                </a:lnTo>
                <a:lnTo>
                  <a:pt x="8038" y="9621"/>
                </a:lnTo>
                <a:lnTo>
                  <a:pt x="8038" y="9621"/>
                </a:lnTo>
                <a:lnTo>
                  <a:pt x="7891" y="9621"/>
                </a:lnTo>
                <a:lnTo>
                  <a:pt x="7770" y="9572"/>
                </a:lnTo>
                <a:lnTo>
                  <a:pt x="7648" y="9499"/>
                </a:lnTo>
                <a:lnTo>
                  <a:pt x="7526" y="9426"/>
                </a:lnTo>
                <a:lnTo>
                  <a:pt x="7429" y="9304"/>
                </a:lnTo>
                <a:lnTo>
                  <a:pt x="7356" y="9207"/>
                </a:lnTo>
                <a:lnTo>
                  <a:pt x="7307" y="9061"/>
                </a:lnTo>
                <a:lnTo>
                  <a:pt x="7283" y="8915"/>
                </a:lnTo>
                <a:lnTo>
                  <a:pt x="6990" y="5091"/>
                </a:lnTo>
                <a:lnTo>
                  <a:pt x="6990" y="5091"/>
                </a:lnTo>
                <a:lnTo>
                  <a:pt x="7015" y="4945"/>
                </a:lnTo>
                <a:lnTo>
                  <a:pt x="7039" y="4823"/>
                </a:lnTo>
                <a:lnTo>
                  <a:pt x="7088" y="4701"/>
                </a:lnTo>
                <a:lnTo>
                  <a:pt x="7161" y="4604"/>
                </a:lnTo>
                <a:lnTo>
                  <a:pt x="7258" y="4506"/>
                </a:lnTo>
                <a:lnTo>
                  <a:pt x="7380" y="4433"/>
                </a:lnTo>
                <a:lnTo>
                  <a:pt x="7526" y="4409"/>
                </a:lnTo>
                <a:lnTo>
                  <a:pt x="7648" y="4385"/>
                </a:lnTo>
                <a:lnTo>
                  <a:pt x="8573" y="4385"/>
                </a:lnTo>
                <a:lnTo>
                  <a:pt x="8573" y="4385"/>
                </a:lnTo>
                <a:lnTo>
                  <a:pt x="8695" y="4409"/>
                </a:lnTo>
                <a:lnTo>
                  <a:pt x="8841" y="4433"/>
                </a:lnTo>
                <a:lnTo>
                  <a:pt x="8963" y="4506"/>
                </a:lnTo>
                <a:lnTo>
                  <a:pt x="9061" y="4604"/>
                </a:lnTo>
                <a:lnTo>
                  <a:pt x="9134" y="4701"/>
                </a:lnTo>
                <a:lnTo>
                  <a:pt x="9182" y="4823"/>
                </a:lnTo>
                <a:lnTo>
                  <a:pt x="9207" y="4945"/>
                </a:lnTo>
                <a:lnTo>
                  <a:pt x="9231" y="5091"/>
                </a:lnTo>
                <a:lnTo>
                  <a:pt x="9231" y="5091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12175" cap="rnd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8" name="Google Shape;850;p41"/>
          <p:cNvSpPr/>
          <p:nvPr/>
        </p:nvSpPr>
        <p:spPr>
          <a:xfrm>
            <a:off x="9779693" y="3635172"/>
            <a:ext cx="286013" cy="286031"/>
          </a:xfrm>
          <a:custGeom>
            <a:avLst/>
            <a:gdLst/>
            <a:ahLst/>
            <a:cxnLst/>
            <a:rect l="l" t="t" r="r" b="b"/>
            <a:pathLst>
              <a:path w="16367" h="16368" fill="none" extrusionOk="0">
                <a:moveTo>
                  <a:pt x="16074" y="4385"/>
                </a:moveTo>
                <a:lnTo>
                  <a:pt x="11983" y="293"/>
                </a:lnTo>
                <a:lnTo>
                  <a:pt x="11983" y="293"/>
                </a:lnTo>
                <a:lnTo>
                  <a:pt x="11812" y="171"/>
                </a:lnTo>
                <a:lnTo>
                  <a:pt x="11642" y="74"/>
                </a:lnTo>
                <a:lnTo>
                  <a:pt x="11447" y="25"/>
                </a:lnTo>
                <a:lnTo>
                  <a:pt x="11252" y="1"/>
                </a:lnTo>
                <a:lnTo>
                  <a:pt x="5115" y="1"/>
                </a:lnTo>
                <a:lnTo>
                  <a:pt x="5115" y="1"/>
                </a:lnTo>
                <a:lnTo>
                  <a:pt x="4920" y="25"/>
                </a:lnTo>
                <a:lnTo>
                  <a:pt x="4725" y="74"/>
                </a:lnTo>
                <a:lnTo>
                  <a:pt x="4554" y="171"/>
                </a:lnTo>
                <a:lnTo>
                  <a:pt x="4384" y="293"/>
                </a:lnTo>
                <a:lnTo>
                  <a:pt x="292" y="4385"/>
                </a:lnTo>
                <a:lnTo>
                  <a:pt x="292" y="4385"/>
                </a:lnTo>
                <a:lnTo>
                  <a:pt x="171" y="4555"/>
                </a:lnTo>
                <a:lnTo>
                  <a:pt x="73" y="4726"/>
                </a:lnTo>
                <a:lnTo>
                  <a:pt x="24" y="4921"/>
                </a:lnTo>
                <a:lnTo>
                  <a:pt x="0" y="5115"/>
                </a:lnTo>
                <a:lnTo>
                  <a:pt x="0" y="11253"/>
                </a:lnTo>
                <a:lnTo>
                  <a:pt x="0" y="11253"/>
                </a:lnTo>
                <a:lnTo>
                  <a:pt x="24" y="11448"/>
                </a:lnTo>
                <a:lnTo>
                  <a:pt x="73" y="11642"/>
                </a:lnTo>
                <a:lnTo>
                  <a:pt x="171" y="11813"/>
                </a:lnTo>
                <a:lnTo>
                  <a:pt x="292" y="11983"/>
                </a:lnTo>
                <a:lnTo>
                  <a:pt x="4384" y="16075"/>
                </a:lnTo>
                <a:lnTo>
                  <a:pt x="4384" y="16075"/>
                </a:lnTo>
                <a:lnTo>
                  <a:pt x="4554" y="16197"/>
                </a:lnTo>
                <a:lnTo>
                  <a:pt x="4725" y="16294"/>
                </a:lnTo>
                <a:lnTo>
                  <a:pt x="4920" y="16343"/>
                </a:lnTo>
                <a:lnTo>
                  <a:pt x="5115" y="16367"/>
                </a:lnTo>
                <a:lnTo>
                  <a:pt x="11252" y="16367"/>
                </a:lnTo>
                <a:lnTo>
                  <a:pt x="11252" y="16367"/>
                </a:lnTo>
                <a:lnTo>
                  <a:pt x="11447" y="16343"/>
                </a:lnTo>
                <a:lnTo>
                  <a:pt x="11642" y="16294"/>
                </a:lnTo>
                <a:lnTo>
                  <a:pt x="11812" y="16197"/>
                </a:lnTo>
                <a:lnTo>
                  <a:pt x="11983" y="16075"/>
                </a:lnTo>
                <a:lnTo>
                  <a:pt x="16074" y="11983"/>
                </a:lnTo>
                <a:lnTo>
                  <a:pt x="16074" y="11983"/>
                </a:lnTo>
                <a:lnTo>
                  <a:pt x="16196" y="11813"/>
                </a:lnTo>
                <a:lnTo>
                  <a:pt x="16294" y="11642"/>
                </a:lnTo>
                <a:lnTo>
                  <a:pt x="16342" y="11448"/>
                </a:lnTo>
                <a:lnTo>
                  <a:pt x="16367" y="11253"/>
                </a:lnTo>
                <a:lnTo>
                  <a:pt x="16367" y="5115"/>
                </a:lnTo>
                <a:lnTo>
                  <a:pt x="16367" y="5115"/>
                </a:lnTo>
                <a:lnTo>
                  <a:pt x="16342" y="4921"/>
                </a:lnTo>
                <a:lnTo>
                  <a:pt x="16294" y="4726"/>
                </a:lnTo>
                <a:lnTo>
                  <a:pt x="16196" y="4555"/>
                </a:lnTo>
                <a:lnTo>
                  <a:pt x="16074" y="4385"/>
                </a:lnTo>
                <a:lnTo>
                  <a:pt x="16074" y="4385"/>
                </a:lnTo>
                <a:close/>
                <a:moveTo>
                  <a:pt x="9864" y="8452"/>
                </a:moveTo>
                <a:lnTo>
                  <a:pt x="11203" y="9792"/>
                </a:lnTo>
                <a:lnTo>
                  <a:pt x="11203" y="9792"/>
                </a:lnTo>
                <a:lnTo>
                  <a:pt x="11252" y="9840"/>
                </a:lnTo>
                <a:lnTo>
                  <a:pt x="11276" y="9913"/>
                </a:lnTo>
                <a:lnTo>
                  <a:pt x="11301" y="10059"/>
                </a:lnTo>
                <a:lnTo>
                  <a:pt x="11276" y="10206"/>
                </a:lnTo>
                <a:lnTo>
                  <a:pt x="11252" y="10279"/>
                </a:lnTo>
                <a:lnTo>
                  <a:pt x="11203" y="10327"/>
                </a:lnTo>
                <a:lnTo>
                  <a:pt x="10327" y="11204"/>
                </a:lnTo>
                <a:lnTo>
                  <a:pt x="10327" y="11204"/>
                </a:lnTo>
                <a:lnTo>
                  <a:pt x="10278" y="11253"/>
                </a:lnTo>
                <a:lnTo>
                  <a:pt x="10205" y="11277"/>
                </a:lnTo>
                <a:lnTo>
                  <a:pt x="10059" y="11302"/>
                </a:lnTo>
                <a:lnTo>
                  <a:pt x="9913" y="11277"/>
                </a:lnTo>
                <a:lnTo>
                  <a:pt x="9840" y="11253"/>
                </a:lnTo>
                <a:lnTo>
                  <a:pt x="9791" y="11204"/>
                </a:lnTo>
                <a:lnTo>
                  <a:pt x="8451" y="9865"/>
                </a:lnTo>
                <a:lnTo>
                  <a:pt x="8451" y="9865"/>
                </a:lnTo>
                <a:lnTo>
                  <a:pt x="8403" y="9816"/>
                </a:lnTo>
                <a:lnTo>
                  <a:pt x="8330" y="9792"/>
                </a:lnTo>
                <a:lnTo>
                  <a:pt x="8183" y="9767"/>
                </a:lnTo>
                <a:lnTo>
                  <a:pt x="8037" y="9792"/>
                </a:lnTo>
                <a:lnTo>
                  <a:pt x="7964" y="9816"/>
                </a:lnTo>
                <a:lnTo>
                  <a:pt x="7915" y="9865"/>
                </a:lnTo>
                <a:lnTo>
                  <a:pt x="6576" y="11204"/>
                </a:lnTo>
                <a:lnTo>
                  <a:pt x="6576" y="11204"/>
                </a:lnTo>
                <a:lnTo>
                  <a:pt x="6527" y="11253"/>
                </a:lnTo>
                <a:lnTo>
                  <a:pt x="6454" y="11277"/>
                </a:lnTo>
                <a:lnTo>
                  <a:pt x="6308" y="11302"/>
                </a:lnTo>
                <a:lnTo>
                  <a:pt x="6162" y="11277"/>
                </a:lnTo>
                <a:lnTo>
                  <a:pt x="6089" y="11253"/>
                </a:lnTo>
                <a:lnTo>
                  <a:pt x="6040" y="11204"/>
                </a:lnTo>
                <a:lnTo>
                  <a:pt x="5163" y="10327"/>
                </a:lnTo>
                <a:lnTo>
                  <a:pt x="5163" y="10327"/>
                </a:lnTo>
                <a:lnTo>
                  <a:pt x="5115" y="10279"/>
                </a:lnTo>
                <a:lnTo>
                  <a:pt x="5090" y="10206"/>
                </a:lnTo>
                <a:lnTo>
                  <a:pt x="5066" y="10059"/>
                </a:lnTo>
                <a:lnTo>
                  <a:pt x="5090" y="9913"/>
                </a:lnTo>
                <a:lnTo>
                  <a:pt x="5115" y="9840"/>
                </a:lnTo>
                <a:lnTo>
                  <a:pt x="5163" y="9792"/>
                </a:lnTo>
                <a:lnTo>
                  <a:pt x="6503" y="8452"/>
                </a:lnTo>
                <a:lnTo>
                  <a:pt x="6503" y="8452"/>
                </a:lnTo>
                <a:lnTo>
                  <a:pt x="6552" y="8403"/>
                </a:lnTo>
                <a:lnTo>
                  <a:pt x="6576" y="8330"/>
                </a:lnTo>
                <a:lnTo>
                  <a:pt x="6600" y="8184"/>
                </a:lnTo>
                <a:lnTo>
                  <a:pt x="6576" y="8038"/>
                </a:lnTo>
                <a:lnTo>
                  <a:pt x="6552" y="7965"/>
                </a:lnTo>
                <a:lnTo>
                  <a:pt x="6503" y="7916"/>
                </a:lnTo>
                <a:lnTo>
                  <a:pt x="5163" y="6577"/>
                </a:lnTo>
                <a:lnTo>
                  <a:pt x="5163" y="6577"/>
                </a:lnTo>
                <a:lnTo>
                  <a:pt x="5115" y="6528"/>
                </a:lnTo>
                <a:lnTo>
                  <a:pt x="5090" y="6455"/>
                </a:lnTo>
                <a:lnTo>
                  <a:pt x="5066" y="6309"/>
                </a:lnTo>
                <a:lnTo>
                  <a:pt x="5090" y="6163"/>
                </a:lnTo>
                <a:lnTo>
                  <a:pt x="5115" y="6090"/>
                </a:lnTo>
                <a:lnTo>
                  <a:pt x="5163" y="6041"/>
                </a:lnTo>
                <a:lnTo>
                  <a:pt x="6040" y="5164"/>
                </a:lnTo>
                <a:lnTo>
                  <a:pt x="6040" y="5164"/>
                </a:lnTo>
                <a:lnTo>
                  <a:pt x="6089" y="5115"/>
                </a:lnTo>
                <a:lnTo>
                  <a:pt x="6162" y="5091"/>
                </a:lnTo>
                <a:lnTo>
                  <a:pt x="6308" y="5067"/>
                </a:lnTo>
                <a:lnTo>
                  <a:pt x="6454" y="5091"/>
                </a:lnTo>
                <a:lnTo>
                  <a:pt x="6527" y="5115"/>
                </a:lnTo>
                <a:lnTo>
                  <a:pt x="6576" y="5164"/>
                </a:lnTo>
                <a:lnTo>
                  <a:pt x="7915" y="6504"/>
                </a:lnTo>
                <a:lnTo>
                  <a:pt x="7915" y="6504"/>
                </a:lnTo>
                <a:lnTo>
                  <a:pt x="7964" y="6552"/>
                </a:lnTo>
                <a:lnTo>
                  <a:pt x="8037" y="6577"/>
                </a:lnTo>
                <a:lnTo>
                  <a:pt x="8183" y="6601"/>
                </a:lnTo>
                <a:lnTo>
                  <a:pt x="8330" y="6577"/>
                </a:lnTo>
                <a:lnTo>
                  <a:pt x="8403" y="6552"/>
                </a:lnTo>
                <a:lnTo>
                  <a:pt x="8451" y="6504"/>
                </a:lnTo>
                <a:lnTo>
                  <a:pt x="9791" y="5164"/>
                </a:lnTo>
                <a:lnTo>
                  <a:pt x="9791" y="5164"/>
                </a:lnTo>
                <a:lnTo>
                  <a:pt x="9840" y="5115"/>
                </a:lnTo>
                <a:lnTo>
                  <a:pt x="9913" y="5091"/>
                </a:lnTo>
                <a:lnTo>
                  <a:pt x="10059" y="5067"/>
                </a:lnTo>
                <a:lnTo>
                  <a:pt x="10205" y="5091"/>
                </a:lnTo>
                <a:lnTo>
                  <a:pt x="10278" y="5115"/>
                </a:lnTo>
                <a:lnTo>
                  <a:pt x="10327" y="5164"/>
                </a:lnTo>
                <a:lnTo>
                  <a:pt x="11203" y="6041"/>
                </a:lnTo>
                <a:lnTo>
                  <a:pt x="11203" y="6041"/>
                </a:lnTo>
                <a:lnTo>
                  <a:pt x="11252" y="6090"/>
                </a:lnTo>
                <a:lnTo>
                  <a:pt x="11276" y="6163"/>
                </a:lnTo>
                <a:lnTo>
                  <a:pt x="11301" y="6309"/>
                </a:lnTo>
                <a:lnTo>
                  <a:pt x="11276" y="6455"/>
                </a:lnTo>
                <a:lnTo>
                  <a:pt x="11252" y="6528"/>
                </a:lnTo>
                <a:lnTo>
                  <a:pt x="11203" y="6577"/>
                </a:lnTo>
                <a:lnTo>
                  <a:pt x="9864" y="7916"/>
                </a:lnTo>
                <a:lnTo>
                  <a:pt x="9864" y="7916"/>
                </a:lnTo>
                <a:lnTo>
                  <a:pt x="9815" y="7965"/>
                </a:lnTo>
                <a:lnTo>
                  <a:pt x="9791" y="8038"/>
                </a:lnTo>
                <a:lnTo>
                  <a:pt x="9766" y="8184"/>
                </a:lnTo>
                <a:lnTo>
                  <a:pt x="9791" y="8330"/>
                </a:lnTo>
                <a:lnTo>
                  <a:pt x="9815" y="8403"/>
                </a:lnTo>
                <a:lnTo>
                  <a:pt x="9864" y="8452"/>
                </a:lnTo>
                <a:lnTo>
                  <a:pt x="9864" y="8452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12175" cap="rnd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89" name="Google Shape;851;p41"/>
          <p:cNvGrpSpPr/>
          <p:nvPr/>
        </p:nvGrpSpPr>
        <p:grpSpPr>
          <a:xfrm>
            <a:off x="10228488" y="3639232"/>
            <a:ext cx="327726" cy="270705"/>
            <a:chOff x="5268225" y="4341925"/>
            <a:chExt cx="468850" cy="387275"/>
          </a:xfrm>
          <a:solidFill>
            <a:schemeClr val="bg1">
              <a:lumMod val="50000"/>
            </a:schemeClr>
          </a:solidFill>
        </p:grpSpPr>
        <p:sp>
          <p:nvSpPr>
            <p:cNvPr id="790" name="Google Shape;852;p41"/>
            <p:cNvSpPr/>
            <p:nvPr/>
          </p:nvSpPr>
          <p:spPr>
            <a:xfrm>
              <a:off x="5652425" y="4676800"/>
              <a:ext cx="65775" cy="52400"/>
            </a:xfrm>
            <a:custGeom>
              <a:avLst/>
              <a:gdLst/>
              <a:ahLst/>
              <a:cxnLst/>
              <a:rect l="l" t="t" r="r" b="b"/>
              <a:pathLst>
                <a:path w="2631" h="2096" fill="none" extrusionOk="0">
                  <a:moveTo>
                    <a:pt x="1" y="1"/>
                  </a:moveTo>
                  <a:lnTo>
                    <a:pt x="1" y="780"/>
                  </a:lnTo>
                  <a:lnTo>
                    <a:pt x="1" y="780"/>
                  </a:lnTo>
                  <a:lnTo>
                    <a:pt x="25" y="1048"/>
                  </a:lnTo>
                  <a:lnTo>
                    <a:pt x="122" y="1291"/>
                  </a:lnTo>
                  <a:lnTo>
                    <a:pt x="244" y="1511"/>
                  </a:lnTo>
                  <a:lnTo>
                    <a:pt x="390" y="1705"/>
                  </a:lnTo>
                  <a:lnTo>
                    <a:pt x="585" y="1852"/>
                  </a:lnTo>
                  <a:lnTo>
                    <a:pt x="804" y="1973"/>
                  </a:lnTo>
                  <a:lnTo>
                    <a:pt x="1048" y="2071"/>
                  </a:lnTo>
                  <a:lnTo>
                    <a:pt x="1316" y="2095"/>
                  </a:lnTo>
                  <a:lnTo>
                    <a:pt x="1316" y="2095"/>
                  </a:lnTo>
                  <a:lnTo>
                    <a:pt x="1584" y="2071"/>
                  </a:lnTo>
                  <a:lnTo>
                    <a:pt x="1827" y="1973"/>
                  </a:lnTo>
                  <a:lnTo>
                    <a:pt x="2046" y="1852"/>
                  </a:lnTo>
                  <a:lnTo>
                    <a:pt x="2241" y="1705"/>
                  </a:lnTo>
                  <a:lnTo>
                    <a:pt x="2412" y="1511"/>
                  </a:lnTo>
                  <a:lnTo>
                    <a:pt x="2533" y="1291"/>
                  </a:lnTo>
                  <a:lnTo>
                    <a:pt x="2607" y="1048"/>
                  </a:lnTo>
                  <a:lnTo>
                    <a:pt x="2631" y="780"/>
                  </a:lnTo>
                  <a:lnTo>
                    <a:pt x="2631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853;p41"/>
            <p:cNvSpPr/>
            <p:nvPr/>
          </p:nvSpPr>
          <p:spPr>
            <a:xfrm>
              <a:off x="5287100" y="4676800"/>
              <a:ext cx="65775" cy="52400"/>
            </a:xfrm>
            <a:custGeom>
              <a:avLst/>
              <a:gdLst/>
              <a:ahLst/>
              <a:cxnLst/>
              <a:rect l="l" t="t" r="r" b="b"/>
              <a:pathLst>
                <a:path w="2631" h="2096" fill="none" extrusionOk="0">
                  <a:moveTo>
                    <a:pt x="1" y="1"/>
                  </a:moveTo>
                  <a:lnTo>
                    <a:pt x="1" y="780"/>
                  </a:lnTo>
                  <a:lnTo>
                    <a:pt x="1" y="780"/>
                  </a:lnTo>
                  <a:lnTo>
                    <a:pt x="25" y="1048"/>
                  </a:lnTo>
                  <a:lnTo>
                    <a:pt x="98" y="1291"/>
                  </a:lnTo>
                  <a:lnTo>
                    <a:pt x="220" y="1511"/>
                  </a:lnTo>
                  <a:lnTo>
                    <a:pt x="390" y="1705"/>
                  </a:lnTo>
                  <a:lnTo>
                    <a:pt x="585" y="1852"/>
                  </a:lnTo>
                  <a:lnTo>
                    <a:pt x="804" y="1973"/>
                  </a:lnTo>
                  <a:lnTo>
                    <a:pt x="1048" y="2071"/>
                  </a:lnTo>
                  <a:lnTo>
                    <a:pt x="1316" y="2095"/>
                  </a:lnTo>
                  <a:lnTo>
                    <a:pt x="1316" y="2095"/>
                  </a:lnTo>
                  <a:lnTo>
                    <a:pt x="1584" y="2071"/>
                  </a:lnTo>
                  <a:lnTo>
                    <a:pt x="1827" y="1973"/>
                  </a:lnTo>
                  <a:lnTo>
                    <a:pt x="2046" y="1852"/>
                  </a:lnTo>
                  <a:lnTo>
                    <a:pt x="2241" y="1705"/>
                  </a:lnTo>
                  <a:lnTo>
                    <a:pt x="2387" y="1511"/>
                  </a:lnTo>
                  <a:lnTo>
                    <a:pt x="2509" y="1291"/>
                  </a:lnTo>
                  <a:lnTo>
                    <a:pt x="2607" y="1048"/>
                  </a:lnTo>
                  <a:lnTo>
                    <a:pt x="2631" y="780"/>
                  </a:lnTo>
                  <a:lnTo>
                    <a:pt x="2631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854;p41"/>
            <p:cNvSpPr/>
            <p:nvPr/>
          </p:nvSpPr>
          <p:spPr>
            <a:xfrm>
              <a:off x="5268225" y="4341925"/>
              <a:ext cx="468850" cy="333075"/>
            </a:xfrm>
            <a:custGeom>
              <a:avLst/>
              <a:gdLst/>
              <a:ahLst/>
              <a:cxnLst/>
              <a:rect l="l" t="t" r="r" b="b"/>
              <a:pathLst>
                <a:path w="18754" h="13323" fill="none" extrusionOk="0">
                  <a:moveTo>
                    <a:pt x="18754" y="5553"/>
                  </a:moveTo>
                  <a:lnTo>
                    <a:pt x="18754" y="5553"/>
                  </a:lnTo>
                  <a:lnTo>
                    <a:pt x="18730" y="5334"/>
                  </a:lnTo>
                  <a:lnTo>
                    <a:pt x="18681" y="5091"/>
                  </a:lnTo>
                  <a:lnTo>
                    <a:pt x="18583" y="4847"/>
                  </a:lnTo>
                  <a:lnTo>
                    <a:pt x="18462" y="4628"/>
                  </a:lnTo>
                  <a:lnTo>
                    <a:pt x="18291" y="4433"/>
                  </a:lnTo>
                  <a:lnTo>
                    <a:pt x="18121" y="4287"/>
                  </a:lnTo>
                  <a:lnTo>
                    <a:pt x="18023" y="4214"/>
                  </a:lnTo>
                  <a:lnTo>
                    <a:pt x="17926" y="4165"/>
                  </a:lnTo>
                  <a:lnTo>
                    <a:pt x="17828" y="4141"/>
                  </a:lnTo>
                  <a:lnTo>
                    <a:pt x="17731" y="4141"/>
                  </a:lnTo>
                  <a:lnTo>
                    <a:pt x="16489" y="4141"/>
                  </a:lnTo>
                  <a:lnTo>
                    <a:pt x="15588" y="1803"/>
                  </a:lnTo>
                  <a:lnTo>
                    <a:pt x="15588" y="1803"/>
                  </a:lnTo>
                  <a:lnTo>
                    <a:pt x="15490" y="1583"/>
                  </a:lnTo>
                  <a:lnTo>
                    <a:pt x="15344" y="1364"/>
                  </a:lnTo>
                  <a:lnTo>
                    <a:pt x="15174" y="1169"/>
                  </a:lnTo>
                  <a:lnTo>
                    <a:pt x="15003" y="975"/>
                  </a:lnTo>
                  <a:lnTo>
                    <a:pt x="14784" y="804"/>
                  </a:lnTo>
                  <a:lnTo>
                    <a:pt x="14565" y="658"/>
                  </a:lnTo>
                  <a:lnTo>
                    <a:pt x="14346" y="536"/>
                  </a:lnTo>
                  <a:lnTo>
                    <a:pt x="14102" y="439"/>
                  </a:lnTo>
                  <a:lnTo>
                    <a:pt x="14102" y="439"/>
                  </a:lnTo>
                  <a:lnTo>
                    <a:pt x="13810" y="390"/>
                  </a:lnTo>
                  <a:lnTo>
                    <a:pt x="13444" y="317"/>
                  </a:lnTo>
                  <a:lnTo>
                    <a:pt x="12933" y="220"/>
                  </a:lnTo>
                  <a:lnTo>
                    <a:pt x="12275" y="147"/>
                  </a:lnTo>
                  <a:lnTo>
                    <a:pt x="11472" y="73"/>
                  </a:lnTo>
                  <a:lnTo>
                    <a:pt x="10498" y="25"/>
                  </a:lnTo>
                  <a:lnTo>
                    <a:pt x="9377" y="0"/>
                  </a:lnTo>
                  <a:lnTo>
                    <a:pt x="9377" y="0"/>
                  </a:lnTo>
                  <a:lnTo>
                    <a:pt x="8257" y="25"/>
                  </a:lnTo>
                  <a:lnTo>
                    <a:pt x="7283" y="73"/>
                  </a:lnTo>
                  <a:lnTo>
                    <a:pt x="6479" y="147"/>
                  </a:lnTo>
                  <a:lnTo>
                    <a:pt x="5821" y="220"/>
                  </a:lnTo>
                  <a:lnTo>
                    <a:pt x="5310" y="317"/>
                  </a:lnTo>
                  <a:lnTo>
                    <a:pt x="4945" y="390"/>
                  </a:lnTo>
                  <a:lnTo>
                    <a:pt x="4652" y="439"/>
                  </a:lnTo>
                  <a:lnTo>
                    <a:pt x="4652" y="439"/>
                  </a:lnTo>
                  <a:lnTo>
                    <a:pt x="4409" y="536"/>
                  </a:lnTo>
                  <a:lnTo>
                    <a:pt x="4190" y="658"/>
                  </a:lnTo>
                  <a:lnTo>
                    <a:pt x="3970" y="804"/>
                  </a:lnTo>
                  <a:lnTo>
                    <a:pt x="3751" y="975"/>
                  </a:lnTo>
                  <a:lnTo>
                    <a:pt x="3581" y="1169"/>
                  </a:lnTo>
                  <a:lnTo>
                    <a:pt x="3410" y="1364"/>
                  </a:lnTo>
                  <a:lnTo>
                    <a:pt x="3264" y="1583"/>
                  </a:lnTo>
                  <a:lnTo>
                    <a:pt x="3167" y="1803"/>
                  </a:lnTo>
                  <a:lnTo>
                    <a:pt x="2266" y="4141"/>
                  </a:lnTo>
                  <a:lnTo>
                    <a:pt x="1023" y="4141"/>
                  </a:lnTo>
                  <a:lnTo>
                    <a:pt x="1023" y="4141"/>
                  </a:lnTo>
                  <a:lnTo>
                    <a:pt x="926" y="4141"/>
                  </a:lnTo>
                  <a:lnTo>
                    <a:pt x="829" y="4165"/>
                  </a:lnTo>
                  <a:lnTo>
                    <a:pt x="731" y="4214"/>
                  </a:lnTo>
                  <a:lnTo>
                    <a:pt x="634" y="4287"/>
                  </a:lnTo>
                  <a:lnTo>
                    <a:pt x="463" y="4433"/>
                  </a:lnTo>
                  <a:lnTo>
                    <a:pt x="293" y="4628"/>
                  </a:lnTo>
                  <a:lnTo>
                    <a:pt x="171" y="4847"/>
                  </a:lnTo>
                  <a:lnTo>
                    <a:pt x="74" y="5091"/>
                  </a:lnTo>
                  <a:lnTo>
                    <a:pt x="25" y="5334"/>
                  </a:lnTo>
                  <a:lnTo>
                    <a:pt x="1" y="5553"/>
                  </a:lnTo>
                  <a:lnTo>
                    <a:pt x="1" y="5553"/>
                  </a:lnTo>
                  <a:lnTo>
                    <a:pt x="25" y="5748"/>
                  </a:lnTo>
                  <a:lnTo>
                    <a:pt x="74" y="5894"/>
                  </a:lnTo>
                  <a:lnTo>
                    <a:pt x="171" y="6016"/>
                  </a:lnTo>
                  <a:lnTo>
                    <a:pt x="293" y="6089"/>
                  </a:lnTo>
                  <a:lnTo>
                    <a:pt x="463" y="6138"/>
                  </a:lnTo>
                  <a:lnTo>
                    <a:pt x="634" y="6187"/>
                  </a:lnTo>
                  <a:lnTo>
                    <a:pt x="1023" y="6187"/>
                  </a:lnTo>
                  <a:lnTo>
                    <a:pt x="1462" y="6187"/>
                  </a:lnTo>
                  <a:lnTo>
                    <a:pt x="1145" y="7015"/>
                  </a:lnTo>
                  <a:lnTo>
                    <a:pt x="1145" y="7015"/>
                  </a:lnTo>
                  <a:lnTo>
                    <a:pt x="999" y="7526"/>
                  </a:lnTo>
                  <a:lnTo>
                    <a:pt x="877" y="8086"/>
                  </a:lnTo>
                  <a:lnTo>
                    <a:pt x="780" y="8671"/>
                  </a:lnTo>
                  <a:lnTo>
                    <a:pt x="756" y="9207"/>
                  </a:lnTo>
                  <a:lnTo>
                    <a:pt x="756" y="13323"/>
                  </a:lnTo>
                  <a:lnTo>
                    <a:pt x="17999" y="13323"/>
                  </a:lnTo>
                  <a:lnTo>
                    <a:pt x="17999" y="9207"/>
                  </a:lnTo>
                  <a:lnTo>
                    <a:pt x="17999" y="9207"/>
                  </a:lnTo>
                  <a:lnTo>
                    <a:pt x="17975" y="8671"/>
                  </a:lnTo>
                  <a:lnTo>
                    <a:pt x="17877" y="8086"/>
                  </a:lnTo>
                  <a:lnTo>
                    <a:pt x="17755" y="7526"/>
                  </a:lnTo>
                  <a:lnTo>
                    <a:pt x="17609" y="7015"/>
                  </a:lnTo>
                  <a:lnTo>
                    <a:pt x="17293" y="6187"/>
                  </a:lnTo>
                  <a:lnTo>
                    <a:pt x="17731" y="6187"/>
                  </a:lnTo>
                  <a:lnTo>
                    <a:pt x="17731" y="6187"/>
                  </a:lnTo>
                  <a:lnTo>
                    <a:pt x="18121" y="6187"/>
                  </a:lnTo>
                  <a:lnTo>
                    <a:pt x="18291" y="6138"/>
                  </a:lnTo>
                  <a:lnTo>
                    <a:pt x="18462" y="6089"/>
                  </a:lnTo>
                  <a:lnTo>
                    <a:pt x="18583" y="6016"/>
                  </a:lnTo>
                  <a:lnTo>
                    <a:pt x="18681" y="5894"/>
                  </a:lnTo>
                  <a:lnTo>
                    <a:pt x="18730" y="5748"/>
                  </a:lnTo>
                  <a:lnTo>
                    <a:pt x="18754" y="5553"/>
                  </a:lnTo>
                  <a:lnTo>
                    <a:pt x="18754" y="555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855;p41"/>
            <p:cNvSpPr/>
            <p:nvPr/>
          </p:nvSpPr>
          <p:spPr>
            <a:xfrm>
              <a:off x="5351025" y="4375400"/>
              <a:ext cx="303250" cy="149825"/>
            </a:xfrm>
            <a:custGeom>
              <a:avLst/>
              <a:gdLst/>
              <a:ahLst/>
              <a:cxnLst/>
              <a:rect l="l" t="t" r="r" b="b"/>
              <a:pathLst>
                <a:path w="12130" h="5993" fill="none" extrusionOk="0">
                  <a:moveTo>
                    <a:pt x="1" y="4628"/>
                  </a:moveTo>
                  <a:lnTo>
                    <a:pt x="1" y="4628"/>
                  </a:lnTo>
                  <a:lnTo>
                    <a:pt x="171" y="4019"/>
                  </a:lnTo>
                  <a:lnTo>
                    <a:pt x="585" y="2656"/>
                  </a:lnTo>
                  <a:lnTo>
                    <a:pt x="805" y="1925"/>
                  </a:lnTo>
                  <a:lnTo>
                    <a:pt x="1024" y="1292"/>
                  </a:lnTo>
                  <a:lnTo>
                    <a:pt x="1194" y="829"/>
                  </a:lnTo>
                  <a:lnTo>
                    <a:pt x="1267" y="707"/>
                  </a:lnTo>
                  <a:lnTo>
                    <a:pt x="1316" y="658"/>
                  </a:lnTo>
                  <a:lnTo>
                    <a:pt x="1316" y="658"/>
                  </a:lnTo>
                  <a:lnTo>
                    <a:pt x="1535" y="561"/>
                  </a:lnTo>
                  <a:lnTo>
                    <a:pt x="1852" y="464"/>
                  </a:lnTo>
                  <a:lnTo>
                    <a:pt x="2315" y="342"/>
                  </a:lnTo>
                  <a:lnTo>
                    <a:pt x="2948" y="220"/>
                  </a:lnTo>
                  <a:lnTo>
                    <a:pt x="3776" y="98"/>
                  </a:lnTo>
                  <a:lnTo>
                    <a:pt x="4799" y="25"/>
                  </a:lnTo>
                  <a:lnTo>
                    <a:pt x="5408" y="1"/>
                  </a:lnTo>
                  <a:lnTo>
                    <a:pt x="6065" y="1"/>
                  </a:lnTo>
                  <a:lnTo>
                    <a:pt x="6065" y="1"/>
                  </a:lnTo>
                  <a:lnTo>
                    <a:pt x="6723" y="1"/>
                  </a:lnTo>
                  <a:lnTo>
                    <a:pt x="7332" y="25"/>
                  </a:lnTo>
                  <a:lnTo>
                    <a:pt x="8355" y="98"/>
                  </a:lnTo>
                  <a:lnTo>
                    <a:pt x="9183" y="220"/>
                  </a:lnTo>
                  <a:lnTo>
                    <a:pt x="9816" y="342"/>
                  </a:lnTo>
                  <a:lnTo>
                    <a:pt x="10279" y="464"/>
                  </a:lnTo>
                  <a:lnTo>
                    <a:pt x="10595" y="561"/>
                  </a:lnTo>
                  <a:lnTo>
                    <a:pt x="10814" y="658"/>
                  </a:lnTo>
                  <a:lnTo>
                    <a:pt x="10814" y="658"/>
                  </a:lnTo>
                  <a:lnTo>
                    <a:pt x="10863" y="707"/>
                  </a:lnTo>
                  <a:lnTo>
                    <a:pt x="10936" y="829"/>
                  </a:lnTo>
                  <a:lnTo>
                    <a:pt x="11107" y="1292"/>
                  </a:lnTo>
                  <a:lnTo>
                    <a:pt x="11326" y="1925"/>
                  </a:lnTo>
                  <a:lnTo>
                    <a:pt x="11545" y="2656"/>
                  </a:lnTo>
                  <a:lnTo>
                    <a:pt x="11959" y="4019"/>
                  </a:lnTo>
                  <a:lnTo>
                    <a:pt x="12130" y="4628"/>
                  </a:lnTo>
                  <a:lnTo>
                    <a:pt x="12130" y="4628"/>
                  </a:lnTo>
                  <a:lnTo>
                    <a:pt x="12105" y="4677"/>
                  </a:lnTo>
                  <a:lnTo>
                    <a:pt x="12057" y="4750"/>
                  </a:lnTo>
                  <a:lnTo>
                    <a:pt x="11959" y="4823"/>
                  </a:lnTo>
                  <a:lnTo>
                    <a:pt x="11813" y="4921"/>
                  </a:lnTo>
                  <a:lnTo>
                    <a:pt x="11618" y="5042"/>
                  </a:lnTo>
                  <a:lnTo>
                    <a:pt x="11375" y="5164"/>
                  </a:lnTo>
                  <a:lnTo>
                    <a:pt x="11058" y="5262"/>
                  </a:lnTo>
                  <a:lnTo>
                    <a:pt x="10717" y="5383"/>
                  </a:lnTo>
                  <a:lnTo>
                    <a:pt x="10327" y="5505"/>
                  </a:lnTo>
                  <a:lnTo>
                    <a:pt x="9865" y="5627"/>
                  </a:lnTo>
                  <a:lnTo>
                    <a:pt x="9377" y="5724"/>
                  </a:lnTo>
                  <a:lnTo>
                    <a:pt x="8817" y="5822"/>
                  </a:lnTo>
                  <a:lnTo>
                    <a:pt x="8208" y="5895"/>
                  </a:lnTo>
                  <a:lnTo>
                    <a:pt x="7551" y="5944"/>
                  </a:lnTo>
                  <a:lnTo>
                    <a:pt x="6845" y="5992"/>
                  </a:lnTo>
                  <a:lnTo>
                    <a:pt x="6065" y="5992"/>
                  </a:lnTo>
                  <a:lnTo>
                    <a:pt x="6065" y="5992"/>
                  </a:lnTo>
                  <a:lnTo>
                    <a:pt x="5286" y="5992"/>
                  </a:lnTo>
                  <a:lnTo>
                    <a:pt x="4580" y="5944"/>
                  </a:lnTo>
                  <a:lnTo>
                    <a:pt x="3922" y="5895"/>
                  </a:lnTo>
                  <a:lnTo>
                    <a:pt x="3313" y="5822"/>
                  </a:lnTo>
                  <a:lnTo>
                    <a:pt x="2753" y="5724"/>
                  </a:lnTo>
                  <a:lnTo>
                    <a:pt x="2266" y="5627"/>
                  </a:lnTo>
                  <a:lnTo>
                    <a:pt x="1803" y="5505"/>
                  </a:lnTo>
                  <a:lnTo>
                    <a:pt x="1413" y="5383"/>
                  </a:lnTo>
                  <a:lnTo>
                    <a:pt x="1072" y="5262"/>
                  </a:lnTo>
                  <a:lnTo>
                    <a:pt x="756" y="5164"/>
                  </a:lnTo>
                  <a:lnTo>
                    <a:pt x="512" y="5042"/>
                  </a:lnTo>
                  <a:lnTo>
                    <a:pt x="317" y="4921"/>
                  </a:lnTo>
                  <a:lnTo>
                    <a:pt x="171" y="4823"/>
                  </a:lnTo>
                  <a:lnTo>
                    <a:pt x="74" y="4750"/>
                  </a:lnTo>
                  <a:lnTo>
                    <a:pt x="25" y="4677"/>
                  </a:lnTo>
                  <a:lnTo>
                    <a:pt x="1" y="4628"/>
                  </a:lnTo>
                  <a:lnTo>
                    <a:pt x="1" y="4628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856;p41"/>
            <p:cNvSpPr/>
            <p:nvPr/>
          </p:nvSpPr>
          <p:spPr>
            <a:xfrm>
              <a:off x="5326675" y="4569025"/>
              <a:ext cx="81000" cy="65175"/>
            </a:xfrm>
            <a:custGeom>
              <a:avLst/>
              <a:gdLst/>
              <a:ahLst/>
              <a:cxnLst/>
              <a:rect l="l" t="t" r="r" b="b"/>
              <a:pathLst>
                <a:path w="3240" h="2607" fill="none" extrusionOk="0">
                  <a:moveTo>
                    <a:pt x="1632" y="2607"/>
                  </a:moveTo>
                  <a:lnTo>
                    <a:pt x="1632" y="2607"/>
                  </a:lnTo>
                  <a:lnTo>
                    <a:pt x="1291" y="2582"/>
                  </a:lnTo>
                  <a:lnTo>
                    <a:pt x="999" y="2509"/>
                  </a:lnTo>
                  <a:lnTo>
                    <a:pt x="731" y="2388"/>
                  </a:lnTo>
                  <a:lnTo>
                    <a:pt x="488" y="2217"/>
                  </a:lnTo>
                  <a:lnTo>
                    <a:pt x="293" y="2047"/>
                  </a:lnTo>
                  <a:lnTo>
                    <a:pt x="122" y="1803"/>
                  </a:lnTo>
                  <a:lnTo>
                    <a:pt x="74" y="1706"/>
                  </a:lnTo>
                  <a:lnTo>
                    <a:pt x="49" y="1559"/>
                  </a:lnTo>
                  <a:lnTo>
                    <a:pt x="25" y="1438"/>
                  </a:lnTo>
                  <a:lnTo>
                    <a:pt x="1" y="1316"/>
                  </a:lnTo>
                  <a:lnTo>
                    <a:pt x="1" y="1316"/>
                  </a:lnTo>
                  <a:lnTo>
                    <a:pt x="25" y="1170"/>
                  </a:lnTo>
                  <a:lnTo>
                    <a:pt x="49" y="1048"/>
                  </a:lnTo>
                  <a:lnTo>
                    <a:pt x="74" y="926"/>
                  </a:lnTo>
                  <a:lnTo>
                    <a:pt x="122" y="804"/>
                  </a:lnTo>
                  <a:lnTo>
                    <a:pt x="293" y="585"/>
                  </a:lnTo>
                  <a:lnTo>
                    <a:pt x="488" y="390"/>
                  </a:lnTo>
                  <a:lnTo>
                    <a:pt x="731" y="220"/>
                  </a:lnTo>
                  <a:lnTo>
                    <a:pt x="999" y="98"/>
                  </a:lnTo>
                  <a:lnTo>
                    <a:pt x="1291" y="25"/>
                  </a:lnTo>
                  <a:lnTo>
                    <a:pt x="1632" y="1"/>
                  </a:lnTo>
                  <a:lnTo>
                    <a:pt x="1632" y="1"/>
                  </a:lnTo>
                  <a:lnTo>
                    <a:pt x="1803" y="1"/>
                  </a:lnTo>
                  <a:lnTo>
                    <a:pt x="1949" y="49"/>
                  </a:lnTo>
                  <a:lnTo>
                    <a:pt x="2120" y="98"/>
                  </a:lnTo>
                  <a:lnTo>
                    <a:pt x="2266" y="171"/>
                  </a:lnTo>
                  <a:lnTo>
                    <a:pt x="2412" y="269"/>
                  </a:lnTo>
                  <a:lnTo>
                    <a:pt x="2534" y="390"/>
                  </a:lnTo>
                  <a:lnTo>
                    <a:pt x="2777" y="634"/>
                  </a:lnTo>
                  <a:lnTo>
                    <a:pt x="2972" y="926"/>
                  </a:lnTo>
                  <a:lnTo>
                    <a:pt x="3118" y="1219"/>
                  </a:lnTo>
                  <a:lnTo>
                    <a:pt x="3215" y="1535"/>
                  </a:lnTo>
                  <a:lnTo>
                    <a:pt x="3240" y="1681"/>
                  </a:lnTo>
                  <a:lnTo>
                    <a:pt x="3240" y="1803"/>
                  </a:lnTo>
                  <a:lnTo>
                    <a:pt x="3240" y="1803"/>
                  </a:lnTo>
                  <a:lnTo>
                    <a:pt x="3240" y="1949"/>
                  </a:lnTo>
                  <a:lnTo>
                    <a:pt x="3215" y="2047"/>
                  </a:lnTo>
                  <a:lnTo>
                    <a:pt x="3167" y="2144"/>
                  </a:lnTo>
                  <a:lnTo>
                    <a:pt x="3118" y="2241"/>
                  </a:lnTo>
                  <a:lnTo>
                    <a:pt x="3045" y="2314"/>
                  </a:lnTo>
                  <a:lnTo>
                    <a:pt x="2972" y="2388"/>
                  </a:lnTo>
                  <a:lnTo>
                    <a:pt x="2777" y="2485"/>
                  </a:lnTo>
                  <a:lnTo>
                    <a:pt x="2534" y="2558"/>
                  </a:lnTo>
                  <a:lnTo>
                    <a:pt x="2266" y="2582"/>
                  </a:lnTo>
                  <a:lnTo>
                    <a:pt x="1949" y="2607"/>
                  </a:lnTo>
                  <a:lnTo>
                    <a:pt x="1632" y="2607"/>
                  </a:lnTo>
                  <a:lnTo>
                    <a:pt x="1632" y="2607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857;p41"/>
            <p:cNvSpPr/>
            <p:nvPr/>
          </p:nvSpPr>
          <p:spPr>
            <a:xfrm>
              <a:off x="5447225" y="4615925"/>
              <a:ext cx="110850" cy="25"/>
            </a:xfrm>
            <a:custGeom>
              <a:avLst/>
              <a:gdLst/>
              <a:ahLst/>
              <a:cxnLst/>
              <a:rect l="l" t="t" r="r" b="b"/>
              <a:pathLst>
                <a:path w="4434" h="1" fill="none" extrusionOk="0">
                  <a:moveTo>
                    <a:pt x="1" y="0"/>
                  </a:moveTo>
                  <a:lnTo>
                    <a:pt x="4434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858;p41"/>
            <p:cNvSpPr/>
            <p:nvPr/>
          </p:nvSpPr>
          <p:spPr>
            <a:xfrm>
              <a:off x="5439925" y="4589125"/>
              <a:ext cx="125450" cy="25"/>
            </a:xfrm>
            <a:custGeom>
              <a:avLst/>
              <a:gdLst/>
              <a:ahLst/>
              <a:cxnLst/>
              <a:rect l="l" t="t" r="r" b="b"/>
              <a:pathLst>
                <a:path w="5018" h="1" fill="none" extrusionOk="0">
                  <a:moveTo>
                    <a:pt x="1" y="0"/>
                  </a:moveTo>
                  <a:lnTo>
                    <a:pt x="5018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859;p41"/>
            <p:cNvSpPr/>
            <p:nvPr/>
          </p:nvSpPr>
          <p:spPr>
            <a:xfrm>
              <a:off x="5597625" y="4569025"/>
              <a:ext cx="81000" cy="65175"/>
            </a:xfrm>
            <a:custGeom>
              <a:avLst/>
              <a:gdLst/>
              <a:ahLst/>
              <a:cxnLst/>
              <a:rect l="l" t="t" r="r" b="b"/>
              <a:pathLst>
                <a:path w="3240" h="2607" fill="none" extrusionOk="0">
                  <a:moveTo>
                    <a:pt x="1608" y="2607"/>
                  </a:moveTo>
                  <a:lnTo>
                    <a:pt x="1608" y="2607"/>
                  </a:lnTo>
                  <a:lnTo>
                    <a:pt x="1291" y="2607"/>
                  </a:lnTo>
                  <a:lnTo>
                    <a:pt x="975" y="2582"/>
                  </a:lnTo>
                  <a:lnTo>
                    <a:pt x="707" y="2558"/>
                  </a:lnTo>
                  <a:lnTo>
                    <a:pt x="463" y="2485"/>
                  </a:lnTo>
                  <a:lnTo>
                    <a:pt x="268" y="2388"/>
                  </a:lnTo>
                  <a:lnTo>
                    <a:pt x="195" y="2314"/>
                  </a:lnTo>
                  <a:lnTo>
                    <a:pt x="122" y="2241"/>
                  </a:lnTo>
                  <a:lnTo>
                    <a:pt x="74" y="2144"/>
                  </a:lnTo>
                  <a:lnTo>
                    <a:pt x="25" y="2047"/>
                  </a:lnTo>
                  <a:lnTo>
                    <a:pt x="1" y="1949"/>
                  </a:lnTo>
                  <a:lnTo>
                    <a:pt x="1" y="1803"/>
                  </a:lnTo>
                  <a:lnTo>
                    <a:pt x="1" y="1803"/>
                  </a:lnTo>
                  <a:lnTo>
                    <a:pt x="1" y="1681"/>
                  </a:lnTo>
                  <a:lnTo>
                    <a:pt x="25" y="1535"/>
                  </a:lnTo>
                  <a:lnTo>
                    <a:pt x="122" y="1219"/>
                  </a:lnTo>
                  <a:lnTo>
                    <a:pt x="268" y="926"/>
                  </a:lnTo>
                  <a:lnTo>
                    <a:pt x="463" y="634"/>
                  </a:lnTo>
                  <a:lnTo>
                    <a:pt x="707" y="390"/>
                  </a:lnTo>
                  <a:lnTo>
                    <a:pt x="829" y="269"/>
                  </a:lnTo>
                  <a:lnTo>
                    <a:pt x="975" y="171"/>
                  </a:lnTo>
                  <a:lnTo>
                    <a:pt x="1121" y="98"/>
                  </a:lnTo>
                  <a:lnTo>
                    <a:pt x="1291" y="49"/>
                  </a:lnTo>
                  <a:lnTo>
                    <a:pt x="1438" y="1"/>
                  </a:lnTo>
                  <a:lnTo>
                    <a:pt x="1608" y="1"/>
                  </a:lnTo>
                  <a:lnTo>
                    <a:pt x="1608" y="1"/>
                  </a:lnTo>
                  <a:lnTo>
                    <a:pt x="1949" y="25"/>
                  </a:lnTo>
                  <a:lnTo>
                    <a:pt x="2241" y="98"/>
                  </a:lnTo>
                  <a:lnTo>
                    <a:pt x="2509" y="220"/>
                  </a:lnTo>
                  <a:lnTo>
                    <a:pt x="2753" y="390"/>
                  </a:lnTo>
                  <a:lnTo>
                    <a:pt x="2948" y="585"/>
                  </a:lnTo>
                  <a:lnTo>
                    <a:pt x="3118" y="804"/>
                  </a:lnTo>
                  <a:lnTo>
                    <a:pt x="3167" y="926"/>
                  </a:lnTo>
                  <a:lnTo>
                    <a:pt x="3191" y="1048"/>
                  </a:lnTo>
                  <a:lnTo>
                    <a:pt x="3215" y="1170"/>
                  </a:lnTo>
                  <a:lnTo>
                    <a:pt x="3240" y="1316"/>
                  </a:lnTo>
                  <a:lnTo>
                    <a:pt x="3240" y="1316"/>
                  </a:lnTo>
                  <a:lnTo>
                    <a:pt x="3215" y="1438"/>
                  </a:lnTo>
                  <a:lnTo>
                    <a:pt x="3191" y="1559"/>
                  </a:lnTo>
                  <a:lnTo>
                    <a:pt x="3167" y="1706"/>
                  </a:lnTo>
                  <a:lnTo>
                    <a:pt x="3118" y="1803"/>
                  </a:lnTo>
                  <a:lnTo>
                    <a:pt x="2948" y="2047"/>
                  </a:lnTo>
                  <a:lnTo>
                    <a:pt x="2753" y="2217"/>
                  </a:lnTo>
                  <a:lnTo>
                    <a:pt x="2509" y="2388"/>
                  </a:lnTo>
                  <a:lnTo>
                    <a:pt x="2241" y="2509"/>
                  </a:lnTo>
                  <a:lnTo>
                    <a:pt x="1949" y="2582"/>
                  </a:lnTo>
                  <a:lnTo>
                    <a:pt x="1608" y="2607"/>
                  </a:lnTo>
                  <a:lnTo>
                    <a:pt x="1608" y="2607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98" name="Google Shape;860;p41"/>
          <p:cNvGrpSpPr/>
          <p:nvPr/>
        </p:nvGrpSpPr>
        <p:grpSpPr>
          <a:xfrm>
            <a:off x="10714957" y="3630722"/>
            <a:ext cx="294524" cy="294524"/>
            <a:chOff x="5964175" y="4329750"/>
            <a:chExt cx="421350" cy="421350"/>
          </a:xfrm>
          <a:solidFill>
            <a:schemeClr val="bg1">
              <a:lumMod val="50000"/>
            </a:schemeClr>
          </a:solidFill>
        </p:grpSpPr>
        <p:sp>
          <p:nvSpPr>
            <p:cNvPr id="799" name="Google Shape;861;p41"/>
            <p:cNvSpPr/>
            <p:nvPr/>
          </p:nvSpPr>
          <p:spPr>
            <a:xfrm>
              <a:off x="5964175" y="4329750"/>
              <a:ext cx="421350" cy="421350"/>
            </a:xfrm>
            <a:custGeom>
              <a:avLst/>
              <a:gdLst/>
              <a:ahLst/>
              <a:cxnLst/>
              <a:rect l="l" t="t" r="r" b="b"/>
              <a:pathLst>
                <a:path w="16854" h="16854" fill="none" extrusionOk="0">
                  <a:moveTo>
                    <a:pt x="15636" y="14004"/>
                  </a:moveTo>
                  <a:lnTo>
                    <a:pt x="13517" y="6260"/>
                  </a:lnTo>
                  <a:lnTo>
                    <a:pt x="16196" y="3605"/>
                  </a:lnTo>
                  <a:lnTo>
                    <a:pt x="16196" y="3605"/>
                  </a:lnTo>
                  <a:lnTo>
                    <a:pt x="16318" y="3434"/>
                  </a:lnTo>
                  <a:lnTo>
                    <a:pt x="16440" y="3239"/>
                  </a:lnTo>
                  <a:lnTo>
                    <a:pt x="16537" y="3020"/>
                  </a:lnTo>
                  <a:lnTo>
                    <a:pt x="16610" y="2777"/>
                  </a:lnTo>
                  <a:lnTo>
                    <a:pt x="16732" y="2338"/>
                  </a:lnTo>
                  <a:lnTo>
                    <a:pt x="16805" y="2046"/>
                  </a:lnTo>
                  <a:lnTo>
                    <a:pt x="16805" y="2046"/>
                  </a:lnTo>
                  <a:lnTo>
                    <a:pt x="16830" y="1729"/>
                  </a:lnTo>
                  <a:lnTo>
                    <a:pt x="16854" y="1437"/>
                  </a:lnTo>
                  <a:lnTo>
                    <a:pt x="16854" y="1194"/>
                  </a:lnTo>
                  <a:lnTo>
                    <a:pt x="16854" y="950"/>
                  </a:lnTo>
                  <a:lnTo>
                    <a:pt x="16805" y="755"/>
                  </a:lnTo>
                  <a:lnTo>
                    <a:pt x="16732" y="585"/>
                  </a:lnTo>
                  <a:lnTo>
                    <a:pt x="16659" y="414"/>
                  </a:lnTo>
                  <a:lnTo>
                    <a:pt x="16562" y="293"/>
                  </a:lnTo>
                  <a:lnTo>
                    <a:pt x="16562" y="293"/>
                  </a:lnTo>
                  <a:lnTo>
                    <a:pt x="16440" y="195"/>
                  </a:lnTo>
                  <a:lnTo>
                    <a:pt x="16269" y="122"/>
                  </a:lnTo>
                  <a:lnTo>
                    <a:pt x="16099" y="49"/>
                  </a:lnTo>
                  <a:lnTo>
                    <a:pt x="15904" y="0"/>
                  </a:lnTo>
                  <a:lnTo>
                    <a:pt x="15660" y="0"/>
                  </a:lnTo>
                  <a:lnTo>
                    <a:pt x="15417" y="0"/>
                  </a:lnTo>
                  <a:lnTo>
                    <a:pt x="15125" y="25"/>
                  </a:lnTo>
                  <a:lnTo>
                    <a:pt x="14808" y="49"/>
                  </a:lnTo>
                  <a:lnTo>
                    <a:pt x="14808" y="49"/>
                  </a:lnTo>
                  <a:lnTo>
                    <a:pt x="14516" y="122"/>
                  </a:lnTo>
                  <a:lnTo>
                    <a:pt x="14077" y="244"/>
                  </a:lnTo>
                  <a:lnTo>
                    <a:pt x="13834" y="317"/>
                  </a:lnTo>
                  <a:lnTo>
                    <a:pt x="13615" y="414"/>
                  </a:lnTo>
                  <a:lnTo>
                    <a:pt x="13420" y="536"/>
                  </a:lnTo>
                  <a:lnTo>
                    <a:pt x="13249" y="658"/>
                  </a:lnTo>
                  <a:lnTo>
                    <a:pt x="10595" y="3337"/>
                  </a:lnTo>
                  <a:lnTo>
                    <a:pt x="2850" y="1218"/>
                  </a:lnTo>
                  <a:lnTo>
                    <a:pt x="2850" y="1218"/>
                  </a:lnTo>
                  <a:lnTo>
                    <a:pt x="2704" y="1194"/>
                  </a:lnTo>
                  <a:lnTo>
                    <a:pt x="2582" y="1218"/>
                  </a:lnTo>
                  <a:lnTo>
                    <a:pt x="2460" y="1267"/>
                  </a:lnTo>
                  <a:lnTo>
                    <a:pt x="2338" y="1340"/>
                  </a:lnTo>
                  <a:lnTo>
                    <a:pt x="1608" y="2095"/>
                  </a:lnTo>
                  <a:lnTo>
                    <a:pt x="1608" y="2095"/>
                  </a:lnTo>
                  <a:lnTo>
                    <a:pt x="1535" y="2192"/>
                  </a:lnTo>
                  <a:lnTo>
                    <a:pt x="1486" y="2290"/>
                  </a:lnTo>
                  <a:lnTo>
                    <a:pt x="1462" y="2411"/>
                  </a:lnTo>
                  <a:lnTo>
                    <a:pt x="1462" y="2509"/>
                  </a:lnTo>
                  <a:lnTo>
                    <a:pt x="1462" y="2509"/>
                  </a:lnTo>
                  <a:lnTo>
                    <a:pt x="1486" y="2606"/>
                  </a:lnTo>
                  <a:lnTo>
                    <a:pt x="1510" y="2679"/>
                  </a:lnTo>
                  <a:lnTo>
                    <a:pt x="1608" y="2825"/>
                  </a:lnTo>
                  <a:lnTo>
                    <a:pt x="1608" y="2825"/>
                  </a:lnTo>
                  <a:lnTo>
                    <a:pt x="1705" y="2899"/>
                  </a:lnTo>
                  <a:lnTo>
                    <a:pt x="7404" y="6600"/>
                  </a:lnTo>
                  <a:lnTo>
                    <a:pt x="4165" y="10863"/>
                  </a:lnTo>
                  <a:lnTo>
                    <a:pt x="926" y="10302"/>
                  </a:lnTo>
                  <a:lnTo>
                    <a:pt x="926" y="10302"/>
                  </a:lnTo>
                  <a:lnTo>
                    <a:pt x="828" y="10302"/>
                  </a:lnTo>
                  <a:lnTo>
                    <a:pt x="707" y="10327"/>
                  </a:lnTo>
                  <a:lnTo>
                    <a:pt x="609" y="10375"/>
                  </a:lnTo>
                  <a:lnTo>
                    <a:pt x="512" y="10449"/>
                  </a:lnTo>
                  <a:lnTo>
                    <a:pt x="146" y="10814"/>
                  </a:lnTo>
                  <a:lnTo>
                    <a:pt x="146" y="10814"/>
                  </a:lnTo>
                  <a:lnTo>
                    <a:pt x="73" y="10911"/>
                  </a:lnTo>
                  <a:lnTo>
                    <a:pt x="25" y="11033"/>
                  </a:lnTo>
                  <a:lnTo>
                    <a:pt x="0" y="11155"/>
                  </a:lnTo>
                  <a:lnTo>
                    <a:pt x="0" y="11277"/>
                  </a:lnTo>
                  <a:lnTo>
                    <a:pt x="0" y="11277"/>
                  </a:lnTo>
                  <a:lnTo>
                    <a:pt x="49" y="11423"/>
                  </a:lnTo>
                  <a:lnTo>
                    <a:pt x="146" y="11569"/>
                  </a:lnTo>
                  <a:lnTo>
                    <a:pt x="146" y="11569"/>
                  </a:lnTo>
                  <a:lnTo>
                    <a:pt x="244" y="11642"/>
                  </a:lnTo>
                  <a:lnTo>
                    <a:pt x="3434" y="13420"/>
                  </a:lnTo>
                  <a:lnTo>
                    <a:pt x="5212" y="16610"/>
                  </a:lnTo>
                  <a:lnTo>
                    <a:pt x="5212" y="16610"/>
                  </a:lnTo>
                  <a:lnTo>
                    <a:pt x="5285" y="16708"/>
                  </a:lnTo>
                  <a:lnTo>
                    <a:pt x="5285" y="16708"/>
                  </a:lnTo>
                  <a:lnTo>
                    <a:pt x="5431" y="16805"/>
                  </a:lnTo>
                  <a:lnTo>
                    <a:pt x="5578" y="16854"/>
                  </a:lnTo>
                  <a:lnTo>
                    <a:pt x="5578" y="16854"/>
                  </a:lnTo>
                  <a:lnTo>
                    <a:pt x="5699" y="16854"/>
                  </a:lnTo>
                  <a:lnTo>
                    <a:pt x="5821" y="16830"/>
                  </a:lnTo>
                  <a:lnTo>
                    <a:pt x="5943" y="16781"/>
                  </a:lnTo>
                  <a:lnTo>
                    <a:pt x="6040" y="16708"/>
                  </a:lnTo>
                  <a:lnTo>
                    <a:pt x="6406" y="16342"/>
                  </a:lnTo>
                  <a:lnTo>
                    <a:pt x="6406" y="16342"/>
                  </a:lnTo>
                  <a:lnTo>
                    <a:pt x="6479" y="16245"/>
                  </a:lnTo>
                  <a:lnTo>
                    <a:pt x="6527" y="16148"/>
                  </a:lnTo>
                  <a:lnTo>
                    <a:pt x="6552" y="16026"/>
                  </a:lnTo>
                  <a:lnTo>
                    <a:pt x="6552" y="15928"/>
                  </a:lnTo>
                  <a:lnTo>
                    <a:pt x="5992" y="12689"/>
                  </a:lnTo>
                  <a:lnTo>
                    <a:pt x="10254" y="9450"/>
                  </a:lnTo>
                  <a:lnTo>
                    <a:pt x="13956" y="15149"/>
                  </a:lnTo>
                  <a:lnTo>
                    <a:pt x="13956" y="15149"/>
                  </a:lnTo>
                  <a:lnTo>
                    <a:pt x="14029" y="15246"/>
                  </a:lnTo>
                  <a:lnTo>
                    <a:pt x="14029" y="15246"/>
                  </a:lnTo>
                  <a:lnTo>
                    <a:pt x="14175" y="15344"/>
                  </a:lnTo>
                  <a:lnTo>
                    <a:pt x="14248" y="15368"/>
                  </a:lnTo>
                  <a:lnTo>
                    <a:pt x="14345" y="15393"/>
                  </a:lnTo>
                  <a:lnTo>
                    <a:pt x="14345" y="15393"/>
                  </a:lnTo>
                  <a:lnTo>
                    <a:pt x="14443" y="15393"/>
                  </a:lnTo>
                  <a:lnTo>
                    <a:pt x="14565" y="15368"/>
                  </a:lnTo>
                  <a:lnTo>
                    <a:pt x="14662" y="15320"/>
                  </a:lnTo>
                  <a:lnTo>
                    <a:pt x="14759" y="15246"/>
                  </a:lnTo>
                  <a:lnTo>
                    <a:pt x="15514" y="14516"/>
                  </a:lnTo>
                  <a:lnTo>
                    <a:pt x="15514" y="14516"/>
                  </a:lnTo>
                  <a:lnTo>
                    <a:pt x="15587" y="14394"/>
                  </a:lnTo>
                  <a:lnTo>
                    <a:pt x="15636" y="14272"/>
                  </a:lnTo>
                  <a:lnTo>
                    <a:pt x="15660" y="14151"/>
                  </a:lnTo>
                  <a:lnTo>
                    <a:pt x="15636" y="14004"/>
                  </a:lnTo>
                  <a:lnTo>
                    <a:pt x="15636" y="14004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62;p41"/>
            <p:cNvSpPr/>
            <p:nvPr/>
          </p:nvSpPr>
          <p:spPr>
            <a:xfrm>
              <a:off x="6322800" y="4360800"/>
              <a:ext cx="31675" cy="30475"/>
            </a:xfrm>
            <a:custGeom>
              <a:avLst/>
              <a:gdLst/>
              <a:ahLst/>
              <a:cxnLst/>
              <a:rect l="l" t="t" r="r" b="b"/>
              <a:pathLst>
                <a:path w="1267" h="1219" fill="none" extrusionOk="0">
                  <a:moveTo>
                    <a:pt x="1267" y="1218"/>
                  </a:moveTo>
                  <a:lnTo>
                    <a:pt x="1267" y="1218"/>
                  </a:lnTo>
                  <a:lnTo>
                    <a:pt x="1242" y="999"/>
                  </a:lnTo>
                  <a:lnTo>
                    <a:pt x="1169" y="755"/>
                  </a:lnTo>
                  <a:lnTo>
                    <a:pt x="1048" y="561"/>
                  </a:lnTo>
                  <a:lnTo>
                    <a:pt x="901" y="366"/>
                  </a:lnTo>
                  <a:lnTo>
                    <a:pt x="901" y="366"/>
                  </a:lnTo>
                  <a:lnTo>
                    <a:pt x="707" y="220"/>
                  </a:lnTo>
                  <a:lnTo>
                    <a:pt x="487" y="98"/>
                  </a:lnTo>
                  <a:lnTo>
                    <a:pt x="244" y="25"/>
                  </a:ln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1" name="Google Shape;863;p41"/>
          <p:cNvGrpSpPr/>
          <p:nvPr/>
        </p:nvGrpSpPr>
        <p:grpSpPr>
          <a:xfrm>
            <a:off x="7418229" y="4100590"/>
            <a:ext cx="309867" cy="299644"/>
            <a:chOff x="1247825" y="5001950"/>
            <a:chExt cx="443300" cy="428675"/>
          </a:xfrm>
          <a:solidFill>
            <a:schemeClr val="bg1">
              <a:lumMod val="50000"/>
            </a:schemeClr>
          </a:solidFill>
        </p:grpSpPr>
        <p:sp>
          <p:nvSpPr>
            <p:cNvPr id="802" name="Google Shape;864;p41"/>
            <p:cNvSpPr/>
            <p:nvPr/>
          </p:nvSpPr>
          <p:spPr>
            <a:xfrm>
              <a:off x="1247825" y="5168175"/>
              <a:ext cx="373875" cy="221650"/>
            </a:xfrm>
            <a:custGeom>
              <a:avLst/>
              <a:gdLst/>
              <a:ahLst/>
              <a:cxnLst/>
              <a:rect l="l" t="t" r="r" b="b"/>
              <a:pathLst>
                <a:path w="14955" h="8866" fill="none" extrusionOk="0">
                  <a:moveTo>
                    <a:pt x="12178" y="8865"/>
                  </a:moveTo>
                  <a:lnTo>
                    <a:pt x="12178" y="8865"/>
                  </a:lnTo>
                  <a:lnTo>
                    <a:pt x="12325" y="8841"/>
                  </a:lnTo>
                  <a:lnTo>
                    <a:pt x="12471" y="8792"/>
                  </a:lnTo>
                  <a:lnTo>
                    <a:pt x="12592" y="8695"/>
                  </a:lnTo>
                  <a:lnTo>
                    <a:pt x="12666" y="8573"/>
                  </a:lnTo>
                  <a:lnTo>
                    <a:pt x="12666" y="8573"/>
                  </a:lnTo>
                  <a:lnTo>
                    <a:pt x="12958" y="8037"/>
                  </a:lnTo>
                  <a:lnTo>
                    <a:pt x="13323" y="7331"/>
                  </a:lnTo>
                  <a:lnTo>
                    <a:pt x="13688" y="6454"/>
                  </a:lnTo>
                  <a:lnTo>
                    <a:pt x="13883" y="5991"/>
                  </a:lnTo>
                  <a:lnTo>
                    <a:pt x="14078" y="5480"/>
                  </a:lnTo>
                  <a:lnTo>
                    <a:pt x="14249" y="4944"/>
                  </a:lnTo>
                  <a:lnTo>
                    <a:pt x="14419" y="4360"/>
                  </a:lnTo>
                  <a:lnTo>
                    <a:pt x="14565" y="3775"/>
                  </a:lnTo>
                  <a:lnTo>
                    <a:pt x="14711" y="3166"/>
                  </a:lnTo>
                  <a:lnTo>
                    <a:pt x="14809" y="2533"/>
                  </a:lnTo>
                  <a:lnTo>
                    <a:pt x="14882" y="1875"/>
                  </a:lnTo>
                  <a:lnTo>
                    <a:pt x="14931" y="1218"/>
                  </a:lnTo>
                  <a:lnTo>
                    <a:pt x="14955" y="536"/>
                  </a:lnTo>
                  <a:lnTo>
                    <a:pt x="14955" y="536"/>
                  </a:lnTo>
                  <a:lnTo>
                    <a:pt x="14955" y="438"/>
                  </a:lnTo>
                  <a:lnTo>
                    <a:pt x="14906" y="341"/>
                  </a:lnTo>
                  <a:lnTo>
                    <a:pt x="14857" y="244"/>
                  </a:lnTo>
                  <a:lnTo>
                    <a:pt x="14809" y="146"/>
                  </a:lnTo>
                  <a:lnTo>
                    <a:pt x="14711" y="97"/>
                  </a:lnTo>
                  <a:lnTo>
                    <a:pt x="14614" y="24"/>
                  </a:lnTo>
                  <a:lnTo>
                    <a:pt x="14516" y="0"/>
                  </a:lnTo>
                  <a:lnTo>
                    <a:pt x="14395" y="0"/>
                  </a:lnTo>
                  <a:lnTo>
                    <a:pt x="3338" y="0"/>
                  </a:lnTo>
                  <a:lnTo>
                    <a:pt x="3338" y="0"/>
                  </a:lnTo>
                  <a:lnTo>
                    <a:pt x="3216" y="0"/>
                  </a:lnTo>
                  <a:lnTo>
                    <a:pt x="3118" y="24"/>
                  </a:lnTo>
                  <a:lnTo>
                    <a:pt x="3021" y="97"/>
                  </a:lnTo>
                  <a:lnTo>
                    <a:pt x="2924" y="146"/>
                  </a:lnTo>
                  <a:lnTo>
                    <a:pt x="2875" y="244"/>
                  </a:lnTo>
                  <a:lnTo>
                    <a:pt x="2826" y="341"/>
                  </a:lnTo>
                  <a:lnTo>
                    <a:pt x="2777" y="438"/>
                  </a:lnTo>
                  <a:lnTo>
                    <a:pt x="2777" y="536"/>
                  </a:lnTo>
                  <a:lnTo>
                    <a:pt x="2777" y="536"/>
                  </a:lnTo>
                  <a:lnTo>
                    <a:pt x="2777" y="706"/>
                  </a:lnTo>
                  <a:lnTo>
                    <a:pt x="2777" y="706"/>
                  </a:lnTo>
                  <a:lnTo>
                    <a:pt x="2558" y="633"/>
                  </a:lnTo>
                  <a:lnTo>
                    <a:pt x="2363" y="585"/>
                  </a:lnTo>
                  <a:lnTo>
                    <a:pt x="2144" y="560"/>
                  </a:lnTo>
                  <a:lnTo>
                    <a:pt x="1949" y="536"/>
                  </a:lnTo>
                  <a:lnTo>
                    <a:pt x="1949" y="536"/>
                  </a:lnTo>
                  <a:lnTo>
                    <a:pt x="1755" y="560"/>
                  </a:lnTo>
                  <a:lnTo>
                    <a:pt x="1560" y="585"/>
                  </a:lnTo>
                  <a:lnTo>
                    <a:pt x="1365" y="633"/>
                  </a:lnTo>
                  <a:lnTo>
                    <a:pt x="1194" y="706"/>
                  </a:lnTo>
                  <a:lnTo>
                    <a:pt x="1024" y="779"/>
                  </a:lnTo>
                  <a:lnTo>
                    <a:pt x="853" y="877"/>
                  </a:lnTo>
                  <a:lnTo>
                    <a:pt x="707" y="999"/>
                  </a:lnTo>
                  <a:lnTo>
                    <a:pt x="561" y="1120"/>
                  </a:lnTo>
                  <a:lnTo>
                    <a:pt x="439" y="1242"/>
                  </a:lnTo>
                  <a:lnTo>
                    <a:pt x="342" y="1413"/>
                  </a:lnTo>
                  <a:lnTo>
                    <a:pt x="244" y="1559"/>
                  </a:lnTo>
                  <a:lnTo>
                    <a:pt x="147" y="1729"/>
                  </a:lnTo>
                  <a:lnTo>
                    <a:pt x="98" y="1900"/>
                  </a:lnTo>
                  <a:lnTo>
                    <a:pt x="50" y="2095"/>
                  </a:lnTo>
                  <a:lnTo>
                    <a:pt x="1" y="2289"/>
                  </a:lnTo>
                  <a:lnTo>
                    <a:pt x="1" y="2484"/>
                  </a:lnTo>
                  <a:lnTo>
                    <a:pt x="1" y="2484"/>
                  </a:lnTo>
                  <a:lnTo>
                    <a:pt x="25" y="2850"/>
                  </a:lnTo>
                  <a:lnTo>
                    <a:pt x="98" y="3191"/>
                  </a:lnTo>
                  <a:lnTo>
                    <a:pt x="220" y="3556"/>
                  </a:lnTo>
                  <a:lnTo>
                    <a:pt x="366" y="3872"/>
                  </a:lnTo>
                  <a:lnTo>
                    <a:pt x="561" y="4213"/>
                  </a:lnTo>
                  <a:lnTo>
                    <a:pt x="780" y="4530"/>
                  </a:lnTo>
                  <a:lnTo>
                    <a:pt x="1024" y="4822"/>
                  </a:lnTo>
                  <a:lnTo>
                    <a:pt x="1292" y="5090"/>
                  </a:lnTo>
                  <a:lnTo>
                    <a:pt x="1584" y="5334"/>
                  </a:lnTo>
                  <a:lnTo>
                    <a:pt x="1901" y="5577"/>
                  </a:lnTo>
                  <a:lnTo>
                    <a:pt x="2242" y="5772"/>
                  </a:lnTo>
                  <a:lnTo>
                    <a:pt x="2583" y="5943"/>
                  </a:lnTo>
                  <a:lnTo>
                    <a:pt x="2924" y="6089"/>
                  </a:lnTo>
                  <a:lnTo>
                    <a:pt x="3265" y="6186"/>
                  </a:lnTo>
                  <a:lnTo>
                    <a:pt x="3605" y="6259"/>
                  </a:lnTo>
                  <a:lnTo>
                    <a:pt x="3946" y="6284"/>
                  </a:lnTo>
                  <a:lnTo>
                    <a:pt x="3946" y="6284"/>
                  </a:lnTo>
                  <a:lnTo>
                    <a:pt x="4068" y="6625"/>
                  </a:lnTo>
                  <a:lnTo>
                    <a:pt x="4214" y="6941"/>
                  </a:lnTo>
                  <a:lnTo>
                    <a:pt x="4507" y="7574"/>
                  </a:lnTo>
                  <a:lnTo>
                    <a:pt x="4799" y="8110"/>
                  </a:lnTo>
                  <a:lnTo>
                    <a:pt x="5067" y="8573"/>
                  </a:lnTo>
                  <a:lnTo>
                    <a:pt x="5067" y="8573"/>
                  </a:lnTo>
                  <a:lnTo>
                    <a:pt x="5140" y="8695"/>
                  </a:lnTo>
                  <a:lnTo>
                    <a:pt x="5262" y="8792"/>
                  </a:lnTo>
                  <a:lnTo>
                    <a:pt x="5408" y="8841"/>
                  </a:lnTo>
                  <a:lnTo>
                    <a:pt x="5554" y="8865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65;p41"/>
            <p:cNvSpPr/>
            <p:nvPr/>
          </p:nvSpPr>
          <p:spPr>
            <a:xfrm>
              <a:off x="1275850" y="5209575"/>
              <a:ext cx="60900" cy="87075"/>
            </a:xfrm>
            <a:custGeom>
              <a:avLst/>
              <a:gdLst/>
              <a:ahLst/>
              <a:cxnLst/>
              <a:rect l="l" t="t" r="r" b="b"/>
              <a:pathLst>
                <a:path w="2436" h="3483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0" y="658"/>
                  </a:lnTo>
                  <a:lnTo>
                    <a:pt x="49" y="512"/>
                  </a:lnTo>
                  <a:lnTo>
                    <a:pt x="122" y="366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487" y="73"/>
                  </a:lnTo>
                  <a:lnTo>
                    <a:pt x="658" y="25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50" y="0"/>
                  </a:lnTo>
                  <a:lnTo>
                    <a:pt x="1072" y="25"/>
                  </a:lnTo>
                  <a:lnTo>
                    <a:pt x="1340" y="122"/>
                  </a:lnTo>
                  <a:lnTo>
                    <a:pt x="1559" y="268"/>
                  </a:lnTo>
                  <a:lnTo>
                    <a:pt x="1754" y="414"/>
                  </a:lnTo>
                  <a:lnTo>
                    <a:pt x="1754" y="414"/>
                  </a:lnTo>
                  <a:lnTo>
                    <a:pt x="1803" y="780"/>
                  </a:lnTo>
                  <a:lnTo>
                    <a:pt x="1876" y="1169"/>
                  </a:lnTo>
                  <a:lnTo>
                    <a:pt x="2046" y="1997"/>
                  </a:lnTo>
                  <a:lnTo>
                    <a:pt x="2265" y="2801"/>
                  </a:lnTo>
                  <a:lnTo>
                    <a:pt x="2436" y="3483"/>
                  </a:lnTo>
                  <a:lnTo>
                    <a:pt x="2436" y="3483"/>
                  </a:lnTo>
                  <a:lnTo>
                    <a:pt x="2241" y="3434"/>
                  </a:lnTo>
                  <a:lnTo>
                    <a:pt x="2022" y="3361"/>
                  </a:lnTo>
                  <a:lnTo>
                    <a:pt x="1827" y="3264"/>
                  </a:lnTo>
                  <a:lnTo>
                    <a:pt x="1608" y="3142"/>
                  </a:lnTo>
                  <a:lnTo>
                    <a:pt x="1413" y="3020"/>
                  </a:lnTo>
                  <a:lnTo>
                    <a:pt x="1194" y="2874"/>
                  </a:lnTo>
                  <a:lnTo>
                    <a:pt x="999" y="2704"/>
                  </a:lnTo>
                  <a:lnTo>
                    <a:pt x="804" y="2533"/>
                  </a:lnTo>
                  <a:lnTo>
                    <a:pt x="634" y="2338"/>
                  </a:lnTo>
                  <a:lnTo>
                    <a:pt x="487" y="2143"/>
                  </a:lnTo>
                  <a:lnTo>
                    <a:pt x="341" y="1924"/>
                  </a:lnTo>
                  <a:lnTo>
                    <a:pt x="219" y="1729"/>
                  </a:lnTo>
                  <a:lnTo>
                    <a:pt x="122" y="1510"/>
                  </a:lnTo>
                  <a:lnTo>
                    <a:pt x="49" y="1267"/>
                  </a:lnTo>
                  <a:lnTo>
                    <a:pt x="0" y="1047"/>
                  </a:lnTo>
                  <a:lnTo>
                    <a:pt x="0" y="828"/>
                  </a:lnTo>
                  <a:lnTo>
                    <a:pt x="0" y="828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66;p41"/>
            <p:cNvSpPr/>
            <p:nvPr/>
          </p:nvSpPr>
          <p:spPr>
            <a:xfrm>
              <a:off x="1247825" y="5391625"/>
              <a:ext cx="443300" cy="39000"/>
            </a:xfrm>
            <a:custGeom>
              <a:avLst/>
              <a:gdLst/>
              <a:ahLst/>
              <a:cxnLst/>
              <a:rect l="l" t="t" r="r" b="b"/>
              <a:pathLst>
                <a:path w="17732" h="1560" fill="none" extrusionOk="0">
                  <a:moveTo>
                    <a:pt x="16611" y="1559"/>
                  </a:moveTo>
                  <a:lnTo>
                    <a:pt x="1121" y="1559"/>
                  </a:lnTo>
                  <a:lnTo>
                    <a:pt x="1121" y="1559"/>
                  </a:lnTo>
                  <a:lnTo>
                    <a:pt x="1000" y="1535"/>
                  </a:lnTo>
                  <a:lnTo>
                    <a:pt x="878" y="1510"/>
                  </a:lnTo>
                  <a:lnTo>
                    <a:pt x="780" y="1462"/>
                  </a:lnTo>
                  <a:lnTo>
                    <a:pt x="683" y="1389"/>
                  </a:lnTo>
                  <a:lnTo>
                    <a:pt x="488" y="1218"/>
                  </a:lnTo>
                  <a:lnTo>
                    <a:pt x="318" y="999"/>
                  </a:lnTo>
                  <a:lnTo>
                    <a:pt x="196" y="755"/>
                  </a:lnTo>
                  <a:lnTo>
                    <a:pt x="98" y="487"/>
                  </a:lnTo>
                  <a:lnTo>
                    <a:pt x="25" y="244"/>
                  </a:lnTo>
                  <a:lnTo>
                    <a:pt x="1" y="0"/>
                  </a:lnTo>
                  <a:lnTo>
                    <a:pt x="17731" y="0"/>
                  </a:lnTo>
                  <a:lnTo>
                    <a:pt x="17731" y="0"/>
                  </a:lnTo>
                  <a:lnTo>
                    <a:pt x="17707" y="244"/>
                  </a:lnTo>
                  <a:lnTo>
                    <a:pt x="17634" y="487"/>
                  </a:lnTo>
                  <a:lnTo>
                    <a:pt x="17537" y="755"/>
                  </a:lnTo>
                  <a:lnTo>
                    <a:pt x="17415" y="999"/>
                  </a:lnTo>
                  <a:lnTo>
                    <a:pt x="17244" y="1218"/>
                  </a:lnTo>
                  <a:lnTo>
                    <a:pt x="17049" y="1389"/>
                  </a:lnTo>
                  <a:lnTo>
                    <a:pt x="16952" y="1462"/>
                  </a:lnTo>
                  <a:lnTo>
                    <a:pt x="16855" y="1510"/>
                  </a:lnTo>
                  <a:lnTo>
                    <a:pt x="16733" y="1535"/>
                  </a:lnTo>
                  <a:lnTo>
                    <a:pt x="16611" y="1559"/>
                  </a:lnTo>
                  <a:lnTo>
                    <a:pt x="16611" y="1559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67;p41"/>
            <p:cNvSpPr/>
            <p:nvPr/>
          </p:nvSpPr>
          <p:spPr>
            <a:xfrm>
              <a:off x="145485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3" y="0"/>
                  </a:moveTo>
                  <a:lnTo>
                    <a:pt x="683" y="0"/>
                  </a:lnTo>
                  <a:lnTo>
                    <a:pt x="658" y="171"/>
                  </a:lnTo>
                  <a:lnTo>
                    <a:pt x="610" y="317"/>
                  </a:lnTo>
                  <a:lnTo>
                    <a:pt x="512" y="439"/>
                  </a:lnTo>
                  <a:lnTo>
                    <a:pt x="415" y="585"/>
                  </a:lnTo>
                  <a:lnTo>
                    <a:pt x="415" y="585"/>
                  </a:lnTo>
                  <a:lnTo>
                    <a:pt x="269" y="731"/>
                  </a:lnTo>
                  <a:lnTo>
                    <a:pt x="147" y="950"/>
                  </a:lnTo>
                  <a:lnTo>
                    <a:pt x="74" y="1072"/>
                  </a:lnTo>
                  <a:lnTo>
                    <a:pt x="49" y="1194"/>
                  </a:lnTo>
                  <a:lnTo>
                    <a:pt x="1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1" y="1705"/>
                  </a:lnTo>
                  <a:lnTo>
                    <a:pt x="49" y="1851"/>
                  </a:lnTo>
                  <a:lnTo>
                    <a:pt x="74" y="1997"/>
                  </a:lnTo>
                  <a:lnTo>
                    <a:pt x="147" y="2095"/>
                  </a:lnTo>
                  <a:lnTo>
                    <a:pt x="269" y="2314"/>
                  </a:lnTo>
                  <a:lnTo>
                    <a:pt x="415" y="2484"/>
                  </a:lnTo>
                  <a:lnTo>
                    <a:pt x="415" y="2484"/>
                  </a:lnTo>
                  <a:lnTo>
                    <a:pt x="512" y="2606"/>
                  </a:lnTo>
                  <a:lnTo>
                    <a:pt x="610" y="2728"/>
                  </a:lnTo>
                  <a:lnTo>
                    <a:pt x="658" y="2874"/>
                  </a:lnTo>
                  <a:lnTo>
                    <a:pt x="683" y="3045"/>
                  </a:lnTo>
                  <a:lnTo>
                    <a:pt x="683" y="3045"/>
                  </a:lnTo>
                  <a:lnTo>
                    <a:pt x="658" y="3239"/>
                  </a:lnTo>
                  <a:lnTo>
                    <a:pt x="610" y="3385"/>
                  </a:lnTo>
                  <a:lnTo>
                    <a:pt x="512" y="3507"/>
                  </a:lnTo>
                  <a:lnTo>
                    <a:pt x="415" y="3629"/>
                  </a:lnTo>
                  <a:lnTo>
                    <a:pt x="415" y="3629"/>
                  </a:lnTo>
                  <a:lnTo>
                    <a:pt x="269" y="3800"/>
                  </a:lnTo>
                  <a:lnTo>
                    <a:pt x="147" y="3994"/>
                  </a:lnTo>
                  <a:lnTo>
                    <a:pt x="74" y="4116"/>
                  </a:lnTo>
                  <a:lnTo>
                    <a:pt x="49" y="4262"/>
                  </a:lnTo>
                  <a:lnTo>
                    <a:pt x="1" y="4408"/>
                  </a:lnTo>
                  <a:lnTo>
                    <a:pt x="1" y="4579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68;p41"/>
            <p:cNvSpPr/>
            <p:nvPr/>
          </p:nvSpPr>
          <p:spPr>
            <a:xfrm>
              <a:off x="1411025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2" y="0"/>
                  </a:moveTo>
                  <a:lnTo>
                    <a:pt x="682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36" y="439"/>
                  </a:lnTo>
                  <a:lnTo>
                    <a:pt x="414" y="585"/>
                  </a:lnTo>
                  <a:lnTo>
                    <a:pt x="414" y="585"/>
                  </a:lnTo>
                  <a:lnTo>
                    <a:pt x="268" y="731"/>
                  </a:lnTo>
                  <a:lnTo>
                    <a:pt x="146" y="950"/>
                  </a:lnTo>
                  <a:lnTo>
                    <a:pt x="97" y="1072"/>
                  </a:lnTo>
                  <a:lnTo>
                    <a:pt x="49" y="1194"/>
                  </a:lnTo>
                  <a:lnTo>
                    <a:pt x="24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24" y="1705"/>
                  </a:lnTo>
                  <a:lnTo>
                    <a:pt x="49" y="1851"/>
                  </a:lnTo>
                  <a:lnTo>
                    <a:pt x="97" y="1997"/>
                  </a:lnTo>
                  <a:lnTo>
                    <a:pt x="146" y="2095"/>
                  </a:lnTo>
                  <a:lnTo>
                    <a:pt x="268" y="2314"/>
                  </a:lnTo>
                  <a:lnTo>
                    <a:pt x="414" y="2484"/>
                  </a:lnTo>
                  <a:lnTo>
                    <a:pt x="414" y="2484"/>
                  </a:lnTo>
                  <a:lnTo>
                    <a:pt x="536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2" y="3045"/>
                  </a:lnTo>
                  <a:lnTo>
                    <a:pt x="682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36" y="3507"/>
                  </a:lnTo>
                  <a:lnTo>
                    <a:pt x="414" y="3629"/>
                  </a:lnTo>
                  <a:lnTo>
                    <a:pt x="414" y="3629"/>
                  </a:lnTo>
                  <a:lnTo>
                    <a:pt x="268" y="3800"/>
                  </a:lnTo>
                  <a:lnTo>
                    <a:pt x="146" y="3994"/>
                  </a:lnTo>
                  <a:lnTo>
                    <a:pt x="97" y="4116"/>
                  </a:lnTo>
                  <a:lnTo>
                    <a:pt x="49" y="4262"/>
                  </a:lnTo>
                  <a:lnTo>
                    <a:pt x="24" y="4408"/>
                  </a:lnTo>
                  <a:lnTo>
                    <a:pt x="0" y="4579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69;p41"/>
            <p:cNvSpPr/>
            <p:nvPr/>
          </p:nvSpPr>
          <p:spPr>
            <a:xfrm>
              <a:off x="1498700" y="5001950"/>
              <a:ext cx="16450" cy="114475"/>
            </a:xfrm>
            <a:custGeom>
              <a:avLst/>
              <a:gdLst/>
              <a:ahLst/>
              <a:cxnLst/>
              <a:rect l="l" t="t" r="r" b="b"/>
              <a:pathLst>
                <a:path w="658" h="4579" fill="none" extrusionOk="0">
                  <a:moveTo>
                    <a:pt x="658" y="0"/>
                  </a:moveTo>
                  <a:lnTo>
                    <a:pt x="658" y="0"/>
                  </a:lnTo>
                  <a:lnTo>
                    <a:pt x="658" y="171"/>
                  </a:lnTo>
                  <a:lnTo>
                    <a:pt x="585" y="317"/>
                  </a:lnTo>
                  <a:lnTo>
                    <a:pt x="512" y="439"/>
                  </a:lnTo>
                  <a:lnTo>
                    <a:pt x="390" y="585"/>
                  </a:lnTo>
                  <a:lnTo>
                    <a:pt x="390" y="585"/>
                  </a:lnTo>
                  <a:lnTo>
                    <a:pt x="268" y="731"/>
                  </a:lnTo>
                  <a:lnTo>
                    <a:pt x="122" y="950"/>
                  </a:lnTo>
                  <a:lnTo>
                    <a:pt x="73" y="1072"/>
                  </a:lnTo>
                  <a:lnTo>
                    <a:pt x="25" y="1194"/>
                  </a:lnTo>
                  <a:lnTo>
                    <a:pt x="0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0" y="1705"/>
                  </a:lnTo>
                  <a:lnTo>
                    <a:pt x="25" y="1851"/>
                  </a:lnTo>
                  <a:lnTo>
                    <a:pt x="73" y="1997"/>
                  </a:lnTo>
                  <a:lnTo>
                    <a:pt x="122" y="2095"/>
                  </a:lnTo>
                  <a:lnTo>
                    <a:pt x="268" y="2314"/>
                  </a:lnTo>
                  <a:lnTo>
                    <a:pt x="390" y="2484"/>
                  </a:lnTo>
                  <a:lnTo>
                    <a:pt x="390" y="2484"/>
                  </a:lnTo>
                  <a:lnTo>
                    <a:pt x="512" y="2606"/>
                  </a:lnTo>
                  <a:lnTo>
                    <a:pt x="585" y="2728"/>
                  </a:lnTo>
                  <a:lnTo>
                    <a:pt x="658" y="2874"/>
                  </a:lnTo>
                  <a:lnTo>
                    <a:pt x="658" y="3045"/>
                  </a:lnTo>
                  <a:lnTo>
                    <a:pt x="658" y="3045"/>
                  </a:lnTo>
                  <a:lnTo>
                    <a:pt x="658" y="3239"/>
                  </a:lnTo>
                  <a:lnTo>
                    <a:pt x="585" y="3385"/>
                  </a:lnTo>
                  <a:lnTo>
                    <a:pt x="512" y="3507"/>
                  </a:lnTo>
                  <a:lnTo>
                    <a:pt x="390" y="3629"/>
                  </a:lnTo>
                  <a:lnTo>
                    <a:pt x="390" y="3629"/>
                  </a:lnTo>
                  <a:lnTo>
                    <a:pt x="268" y="3800"/>
                  </a:lnTo>
                  <a:lnTo>
                    <a:pt x="122" y="3994"/>
                  </a:lnTo>
                  <a:lnTo>
                    <a:pt x="73" y="4116"/>
                  </a:lnTo>
                  <a:lnTo>
                    <a:pt x="25" y="4262"/>
                  </a:lnTo>
                  <a:lnTo>
                    <a:pt x="0" y="4408"/>
                  </a:lnTo>
                  <a:lnTo>
                    <a:pt x="0" y="4579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8" name="Google Shape;870;p41"/>
          <p:cNvGrpSpPr/>
          <p:nvPr/>
        </p:nvGrpSpPr>
        <p:grpSpPr>
          <a:xfrm>
            <a:off x="7915759" y="4085684"/>
            <a:ext cx="254541" cy="324336"/>
            <a:chOff x="1959600" y="4980625"/>
            <a:chExt cx="364150" cy="464000"/>
          </a:xfrm>
          <a:solidFill>
            <a:schemeClr val="bg1">
              <a:lumMod val="50000"/>
            </a:schemeClr>
          </a:solidFill>
        </p:grpSpPr>
        <p:sp>
          <p:nvSpPr>
            <p:cNvPr id="809" name="Google Shape;871;p41"/>
            <p:cNvSpPr/>
            <p:nvPr/>
          </p:nvSpPr>
          <p:spPr>
            <a:xfrm>
              <a:off x="1959600" y="4980625"/>
              <a:ext cx="364150" cy="239325"/>
            </a:xfrm>
            <a:custGeom>
              <a:avLst/>
              <a:gdLst/>
              <a:ahLst/>
              <a:cxnLst/>
              <a:rect l="l" t="t" r="r" b="b"/>
              <a:pathLst>
                <a:path w="14566" h="9573" fill="none" extrusionOk="0">
                  <a:moveTo>
                    <a:pt x="8769" y="9572"/>
                  </a:moveTo>
                  <a:lnTo>
                    <a:pt x="14565" y="9572"/>
                  </a:lnTo>
                  <a:lnTo>
                    <a:pt x="14565" y="6114"/>
                  </a:lnTo>
                  <a:lnTo>
                    <a:pt x="14565" y="6114"/>
                  </a:lnTo>
                  <a:lnTo>
                    <a:pt x="14541" y="6016"/>
                  </a:lnTo>
                  <a:lnTo>
                    <a:pt x="14516" y="5919"/>
                  </a:lnTo>
                  <a:lnTo>
                    <a:pt x="14468" y="5822"/>
                  </a:lnTo>
                  <a:lnTo>
                    <a:pt x="14419" y="5773"/>
                  </a:lnTo>
                  <a:lnTo>
                    <a:pt x="14346" y="5700"/>
                  </a:lnTo>
                  <a:lnTo>
                    <a:pt x="14249" y="5651"/>
                  </a:lnTo>
                  <a:lnTo>
                    <a:pt x="14175" y="5627"/>
                  </a:lnTo>
                  <a:lnTo>
                    <a:pt x="14078" y="5627"/>
                  </a:lnTo>
                  <a:lnTo>
                    <a:pt x="10814" y="5627"/>
                  </a:lnTo>
                  <a:lnTo>
                    <a:pt x="10814" y="5627"/>
                  </a:lnTo>
                  <a:lnTo>
                    <a:pt x="11228" y="5456"/>
                  </a:lnTo>
                  <a:lnTo>
                    <a:pt x="11643" y="5237"/>
                  </a:lnTo>
                  <a:lnTo>
                    <a:pt x="12008" y="4993"/>
                  </a:lnTo>
                  <a:lnTo>
                    <a:pt x="12178" y="4872"/>
                  </a:lnTo>
                  <a:lnTo>
                    <a:pt x="12349" y="4726"/>
                  </a:lnTo>
                  <a:lnTo>
                    <a:pt x="12349" y="4726"/>
                  </a:lnTo>
                  <a:lnTo>
                    <a:pt x="12617" y="4433"/>
                  </a:lnTo>
                  <a:lnTo>
                    <a:pt x="12836" y="4141"/>
                  </a:lnTo>
                  <a:lnTo>
                    <a:pt x="13031" y="3849"/>
                  </a:lnTo>
                  <a:lnTo>
                    <a:pt x="13177" y="3557"/>
                  </a:lnTo>
                  <a:lnTo>
                    <a:pt x="13274" y="3289"/>
                  </a:lnTo>
                  <a:lnTo>
                    <a:pt x="13372" y="3021"/>
                  </a:lnTo>
                  <a:lnTo>
                    <a:pt x="13396" y="2753"/>
                  </a:lnTo>
                  <a:lnTo>
                    <a:pt x="13420" y="2485"/>
                  </a:lnTo>
                  <a:lnTo>
                    <a:pt x="13396" y="2241"/>
                  </a:lnTo>
                  <a:lnTo>
                    <a:pt x="13347" y="1998"/>
                  </a:lnTo>
                  <a:lnTo>
                    <a:pt x="13274" y="1754"/>
                  </a:lnTo>
                  <a:lnTo>
                    <a:pt x="13201" y="1535"/>
                  </a:lnTo>
                  <a:lnTo>
                    <a:pt x="13079" y="1340"/>
                  </a:lnTo>
                  <a:lnTo>
                    <a:pt x="12958" y="1121"/>
                  </a:lnTo>
                  <a:lnTo>
                    <a:pt x="12812" y="951"/>
                  </a:lnTo>
                  <a:lnTo>
                    <a:pt x="12641" y="780"/>
                  </a:lnTo>
                  <a:lnTo>
                    <a:pt x="12641" y="780"/>
                  </a:lnTo>
                  <a:lnTo>
                    <a:pt x="12471" y="610"/>
                  </a:lnTo>
                  <a:lnTo>
                    <a:pt x="12300" y="463"/>
                  </a:lnTo>
                  <a:lnTo>
                    <a:pt x="12105" y="342"/>
                  </a:lnTo>
                  <a:lnTo>
                    <a:pt x="11886" y="220"/>
                  </a:lnTo>
                  <a:lnTo>
                    <a:pt x="11667" y="147"/>
                  </a:lnTo>
                  <a:lnTo>
                    <a:pt x="11423" y="74"/>
                  </a:lnTo>
                  <a:lnTo>
                    <a:pt x="11180" y="25"/>
                  </a:lnTo>
                  <a:lnTo>
                    <a:pt x="10936" y="1"/>
                  </a:lnTo>
                  <a:lnTo>
                    <a:pt x="10668" y="25"/>
                  </a:lnTo>
                  <a:lnTo>
                    <a:pt x="10400" y="49"/>
                  </a:lnTo>
                  <a:lnTo>
                    <a:pt x="10133" y="147"/>
                  </a:lnTo>
                  <a:lnTo>
                    <a:pt x="9865" y="244"/>
                  </a:lnTo>
                  <a:lnTo>
                    <a:pt x="9572" y="390"/>
                  </a:lnTo>
                  <a:lnTo>
                    <a:pt x="9280" y="585"/>
                  </a:lnTo>
                  <a:lnTo>
                    <a:pt x="8988" y="804"/>
                  </a:lnTo>
                  <a:lnTo>
                    <a:pt x="8696" y="1072"/>
                  </a:lnTo>
                  <a:lnTo>
                    <a:pt x="8696" y="1072"/>
                  </a:lnTo>
                  <a:lnTo>
                    <a:pt x="8452" y="1365"/>
                  </a:lnTo>
                  <a:lnTo>
                    <a:pt x="8257" y="1657"/>
                  </a:lnTo>
                  <a:lnTo>
                    <a:pt x="8062" y="1973"/>
                  </a:lnTo>
                  <a:lnTo>
                    <a:pt x="7892" y="2314"/>
                  </a:lnTo>
                  <a:lnTo>
                    <a:pt x="7770" y="2680"/>
                  </a:lnTo>
                  <a:lnTo>
                    <a:pt x="7648" y="3045"/>
                  </a:lnTo>
                  <a:lnTo>
                    <a:pt x="7551" y="3386"/>
                  </a:lnTo>
                  <a:lnTo>
                    <a:pt x="7478" y="3727"/>
                  </a:lnTo>
                  <a:lnTo>
                    <a:pt x="7380" y="4385"/>
                  </a:lnTo>
                  <a:lnTo>
                    <a:pt x="7307" y="489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59" y="4896"/>
                  </a:lnTo>
                  <a:lnTo>
                    <a:pt x="7186" y="4385"/>
                  </a:lnTo>
                  <a:lnTo>
                    <a:pt x="7088" y="3727"/>
                  </a:lnTo>
                  <a:lnTo>
                    <a:pt x="7015" y="3386"/>
                  </a:lnTo>
                  <a:lnTo>
                    <a:pt x="6918" y="3045"/>
                  </a:lnTo>
                  <a:lnTo>
                    <a:pt x="6796" y="2680"/>
                  </a:lnTo>
                  <a:lnTo>
                    <a:pt x="6674" y="2314"/>
                  </a:lnTo>
                  <a:lnTo>
                    <a:pt x="6504" y="1973"/>
                  </a:lnTo>
                  <a:lnTo>
                    <a:pt x="6309" y="1657"/>
                  </a:lnTo>
                  <a:lnTo>
                    <a:pt x="6114" y="1365"/>
                  </a:lnTo>
                  <a:lnTo>
                    <a:pt x="5870" y="1072"/>
                  </a:lnTo>
                  <a:lnTo>
                    <a:pt x="5870" y="1072"/>
                  </a:lnTo>
                  <a:lnTo>
                    <a:pt x="5578" y="804"/>
                  </a:lnTo>
                  <a:lnTo>
                    <a:pt x="5286" y="585"/>
                  </a:lnTo>
                  <a:lnTo>
                    <a:pt x="4994" y="390"/>
                  </a:lnTo>
                  <a:lnTo>
                    <a:pt x="4701" y="244"/>
                  </a:lnTo>
                  <a:lnTo>
                    <a:pt x="4433" y="147"/>
                  </a:lnTo>
                  <a:lnTo>
                    <a:pt x="4166" y="49"/>
                  </a:lnTo>
                  <a:lnTo>
                    <a:pt x="3898" y="25"/>
                  </a:lnTo>
                  <a:lnTo>
                    <a:pt x="3630" y="1"/>
                  </a:lnTo>
                  <a:lnTo>
                    <a:pt x="3386" y="25"/>
                  </a:lnTo>
                  <a:lnTo>
                    <a:pt x="3143" y="74"/>
                  </a:lnTo>
                  <a:lnTo>
                    <a:pt x="2899" y="147"/>
                  </a:lnTo>
                  <a:lnTo>
                    <a:pt x="2680" y="220"/>
                  </a:lnTo>
                  <a:lnTo>
                    <a:pt x="2461" y="342"/>
                  </a:lnTo>
                  <a:lnTo>
                    <a:pt x="2266" y="463"/>
                  </a:lnTo>
                  <a:lnTo>
                    <a:pt x="2095" y="610"/>
                  </a:lnTo>
                  <a:lnTo>
                    <a:pt x="1925" y="780"/>
                  </a:lnTo>
                  <a:lnTo>
                    <a:pt x="1925" y="780"/>
                  </a:lnTo>
                  <a:lnTo>
                    <a:pt x="1754" y="951"/>
                  </a:lnTo>
                  <a:lnTo>
                    <a:pt x="1608" y="1121"/>
                  </a:lnTo>
                  <a:lnTo>
                    <a:pt x="1487" y="1340"/>
                  </a:lnTo>
                  <a:lnTo>
                    <a:pt x="1365" y="1535"/>
                  </a:lnTo>
                  <a:lnTo>
                    <a:pt x="1292" y="1754"/>
                  </a:lnTo>
                  <a:lnTo>
                    <a:pt x="1219" y="1998"/>
                  </a:lnTo>
                  <a:lnTo>
                    <a:pt x="1170" y="2241"/>
                  </a:lnTo>
                  <a:lnTo>
                    <a:pt x="1146" y="2485"/>
                  </a:lnTo>
                  <a:lnTo>
                    <a:pt x="1170" y="2753"/>
                  </a:lnTo>
                  <a:lnTo>
                    <a:pt x="1194" y="3021"/>
                  </a:lnTo>
                  <a:lnTo>
                    <a:pt x="1292" y="3289"/>
                  </a:lnTo>
                  <a:lnTo>
                    <a:pt x="1389" y="3557"/>
                  </a:lnTo>
                  <a:lnTo>
                    <a:pt x="1535" y="3849"/>
                  </a:lnTo>
                  <a:lnTo>
                    <a:pt x="1730" y="4141"/>
                  </a:lnTo>
                  <a:lnTo>
                    <a:pt x="1949" y="4433"/>
                  </a:lnTo>
                  <a:lnTo>
                    <a:pt x="2217" y="4726"/>
                  </a:lnTo>
                  <a:lnTo>
                    <a:pt x="2217" y="4726"/>
                  </a:lnTo>
                  <a:lnTo>
                    <a:pt x="2388" y="4872"/>
                  </a:lnTo>
                  <a:lnTo>
                    <a:pt x="2558" y="4993"/>
                  </a:lnTo>
                  <a:lnTo>
                    <a:pt x="2923" y="5237"/>
                  </a:lnTo>
                  <a:lnTo>
                    <a:pt x="3337" y="5456"/>
                  </a:lnTo>
                  <a:lnTo>
                    <a:pt x="3752" y="5627"/>
                  </a:lnTo>
                  <a:lnTo>
                    <a:pt x="488" y="5627"/>
                  </a:lnTo>
                  <a:lnTo>
                    <a:pt x="488" y="5627"/>
                  </a:lnTo>
                  <a:lnTo>
                    <a:pt x="391" y="5627"/>
                  </a:lnTo>
                  <a:lnTo>
                    <a:pt x="317" y="5651"/>
                  </a:lnTo>
                  <a:lnTo>
                    <a:pt x="220" y="5700"/>
                  </a:lnTo>
                  <a:lnTo>
                    <a:pt x="147" y="5773"/>
                  </a:lnTo>
                  <a:lnTo>
                    <a:pt x="98" y="5822"/>
                  </a:lnTo>
                  <a:lnTo>
                    <a:pt x="50" y="5919"/>
                  </a:lnTo>
                  <a:lnTo>
                    <a:pt x="25" y="6016"/>
                  </a:lnTo>
                  <a:lnTo>
                    <a:pt x="1" y="6114"/>
                  </a:lnTo>
                  <a:lnTo>
                    <a:pt x="1" y="9572"/>
                  </a:lnTo>
                  <a:lnTo>
                    <a:pt x="5797" y="9572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72;p41"/>
            <p:cNvSpPr/>
            <p:nvPr/>
          </p:nvSpPr>
          <p:spPr>
            <a:xfrm>
              <a:off x="2053375" y="5121275"/>
              <a:ext cx="176600" cy="25"/>
            </a:xfrm>
            <a:custGeom>
              <a:avLst/>
              <a:gdLst/>
              <a:ahLst/>
              <a:cxnLst/>
              <a:rect l="l" t="t" r="r" b="b"/>
              <a:pathLst>
                <a:path w="7064" h="1" fill="none" extrusionOk="0">
                  <a:moveTo>
                    <a:pt x="1" y="1"/>
                  </a:moveTo>
                  <a:lnTo>
                    <a:pt x="7063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73;p41"/>
            <p:cNvSpPr/>
            <p:nvPr/>
          </p:nvSpPr>
          <p:spPr>
            <a:xfrm>
              <a:off x="2104525" y="5121275"/>
              <a:ext cx="74300" cy="323350"/>
            </a:xfrm>
            <a:custGeom>
              <a:avLst/>
              <a:gdLst/>
              <a:ahLst/>
              <a:cxnLst/>
              <a:rect l="l" t="t" r="r" b="b"/>
              <a:pathLst>
                <a:path w="2972" h="12934" fill="none" extrusionOk="0">
                  <a:moveTo>
                    <a:pt x="0" y="1"/>
                  </a:moveTo>
                  <a:lnTo>
                    <a:pt x="0" y="12933"/>
                  </a:lnTo>
                  <a:lnTo>
                    <a:pt x="2972" y="12933"/>
                  </a:lnTo>
                  <a:lnTo>
                    <a:pt x="2972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74;p41"/>
            <p:cNvSpPr/>
            <p:nvPr/>
          </p:nvSpPr>
          <p:spPr>
            <a:xfrm>
              <a:off x="2166625" y="5023850"/>
              <a:ext cx="85275" cy="85275"/>
            </a:xfrm>
            <a:custGeom>
              <a:avLst/>
              <a:gdLst/>
              <a:ahLst/>
              <a:cxnLst/>
              <a:rect l="l" t="t" r="r" b="b"/>
              <a:pathLst>
                <a:path w="3411" h="3411" fill="none" extrusionOk="0">
                  <a:moveTo>
                    <a:pt x="902" y="659"/>
                  </a:moveTo>
                  <a:lnTo>
                    <a:pt x="902" y="659"/>
                  </a:lnTo>
                  <a:lnTo>
                    <a:pt x="1194" y="391"/>
                  </a:lnTo>
                  <a:lnTo>
                    <a:pt x="1486" y="196"/>
                  </a:lnTo>
                  <a:lnTo>
                    <a:pt x="1754" y="74"/>
                  </a:lnTo>
                  <a:lnTo>
                    <a:pt x="1900" y="50"/>
                  </a:lnTo>
                  <a:lnTo>
                    <a:pt x="2022" y="25"/>
                  </a:lnTo>
                  <a:lnTo>
                    <a:pt x="2144" y="1"/>
                  </a:lnTo>
                  <a:lnTo>
                    <a:pt x="2290" y="25"/>
                  </a:lnTo>
                  <a:lnTo>
                    <a:pt x="2412" y="50"/>
                  </a:lnTo>
                  <a:lnTo>
                    <a:pt x="2533" y="74"/>
                  </a:lnTo>
                  <a:lnTo>
                    <a:pt x="2655" y="123"/>
                  </a:lnTo>
                  <a:lnTo>
                    <a:pt x="2777" y="196"/>
                  </a:lnTo>
                  <a:lnTo>
                    <a:pt x="3021" y="391"/>
                  </a:lnTo>
                  <a:lnTo>
                    <a:pt x="3021" y="391"/>
                  </a:lnTo>
                  <a:lnTo>
                    <a:pt x="3215" y="634"/>
                  </a:lnTo>
                  <a:lnTo>
                    <a:pt x="3288" y="756"/>
                  </a:lnTo>
                  <a:lnTo>
                    <a:pt x="3337" y="878"/>
                  </a:lnTo>
                  <a:lnTo>
                    <a:pt x="3362" y="999"/>
                  </a:lnTo>
                  <a:lnTo>
                    <a:pt x="3386" y="1121"/>
                  </a:lnTo>
                  <a:lnTo>
                    <a:pt x="3410" y="1267"/>
                  </a:lnTo>
                  <a:lnTo>
                    <a:pt x="3386" y="1389"/>
                  </a:lnTo>
                  <a:lnTo>
                    <a:pt x="3362" y="1535"/>
                  </a:lnTo>
                  <a:lnTo>
                    <a:pt x="3337" y="1657"/>
                  </a:lnTo>
                  <a:lnTo>
                    <a:pt x="3215" y="1925"/>
                  </a:lnTo>
                  <a:lnTo>
                    <a:pt x="3021" y="2217"/>
                  </a:lnTo>
                  <a:lnTo>
                    <a:pt x="2753" y="2509"/>
                  </a:lnTo>
                  <a:lnTo>
                    <a:pt x="2753" y="2509"/>
                  </a:lnTo>
                  <a:lnTo>
                    <a:pt x="2631" y="2607"/>
                  </a:lnTo>
                  <a:lnTo>
                    <a:pt x="2509" y="2704"/>
                  </a:lnTo>
                  <a:lnTo>
                    <a:pt x="2192" y="2899"/>
                  </a:lnTo>
                  <a:lnTo>
                    <a:pt x="1827" y="3045"/>
                  </a:lnTo>
                  <a:lnTo>
                    <a:pt x="1462" y="3167"/>
                  </a:lnTo>
                  <a:lnTo>
                    <a:pt x="1072" y="3264"/>
                  </a:lnTo>
                  <a:lnTo>
                    <a:pt x="682" y="3338"/>
                  </a:lnTo>
                  <a:lnTo>
                    <a:pt x="317" y="3386"/>
                  </a:lnTo>
                  <a:lnTo>
                    <a:pt x="1" y="3411"/>
                  </a:lnTo>
                  <a:lnTo>
                    <a:pt x="1" y="3411"/>
                  </a:lnTo>
                  <a:lnTo>
                    <a:pt x="25" y="3094"/>
                  </a:lnTo>
                  <a:lnTo>
                    <a:pt x="98" y="2729"/>
                  </a:lnTo>
                  <a:lnTo>
                    <a:pt x="147" y="2339"/>
                  </a:lnTo>
                  <a:lnTo>
                    <a:pt x="244" y="1949"/>
                  </a:lnTo>
                  <a:lnTo>
                    <a:pt x="366" y="1584"/>
                  </a:lnTo>
                  <a:lnTo>
                    <a:pt x="512" y="1219"/>
                  </a:lnTo>
                  <a:lnTo>
                    <a:pt x="707" y="902"/>
                  </a:lnTo>
                  <a:lnTo>
                    <a:pt x="804" y="780"/>
                  </a:lnTo>
                  <a:lnTo>
                    <a:pt x="902" y="659"/>
                  </a:lnTo>
                  <a:lnTo>
                    <a:pt x="902" y="659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75;p41"/>
            <p:cNvSpPr/>
            <p:nvPr/>
          </p:nvSpPr>
          <p:spPr>
            <a:xfrm>
              <a:off x="2031450" y="5023850"/>
              <a:ext cx="85275" cy="85275"/>
            </a:xfrm>
            <a:custGeom>
              <a:avLst/>
              <a:gdLst/>
              <a:ahLst/>
              <a:cxnLst/>
              <a:rect l="l" t="t" r="r" b="b"/>
              <a:pathLst>
                <a:path w="3411" h="3411" fill="none" extrusionOk="0">
                  <a:moveTo>
                    <a:pt x="390" y="391"/>
                  </a:moveTo>
                  <a:lnTo>
                    <a:pt x="390" y="391"/>
                  </a:lnTo>
                  <a:lnTo>
                    <a:pt x="634" y="196"/>
                  </a:lnTo>
                  <a:lnTo>
                    <a:pt x="756" y="123"/>
                  </a:lnTo>
                  <a:lnTo>
                    <a:pt x="878" y="74"/>
                  </a:lnTo>
                  <a:lnTo>
                    <a:pt x="999" y="50"/>
                  </a:lnTo>
                  <a:lnTo>
                    <a:pt x="1121" y="25"/>
                  </a:lnTo>
                  <a:lnTo>
                    <a:pt x="1267" y="1"/>
                  </a:lnTo>
                  <a:lnTo>
                    <a:pt x="1389" y="25"/>
                  </a:lnTo>
                  <a:lnTo>
                    <a:pt x="1511" y="50"/>
                  </a:lnTo>
                  <a:lnTo>
                    <a:pt x="1657" y="74"/>
                  </a:lnTo>
                  <a:lnTo>
                    <a:pt x="1925" y="196"/>
                  </a:lnTo>
                  <a:lnTo>
                    <a:pt x="2217" y="391"/>
                  </a:lnTo>
                  <a:lnTo>
                    <a:pt x="2509" y="659"/>
                  </a:lnTo>
                  <a:lnTo>
                    <a:pt x="2509" y="659"/>
                  </a:lnTo>
                  <a:lnTo>
                    <a:pt x="2607" y="780"/>
                  </a:lnTo>
                  <a:lnTo>
                    <a:pt x="2704" y="902"/>
                  </a:lnTo>
                  <a:lnTo>
                    <a:pt x="2899" y="1219"/>
                  </a:lnTo>
                  <a:lnTo>
                    <a:pt x="3045" y="1584"/>
                  </a:lnTo>
                  <a:lnTo>
                    <a:pt x="3167" y="1949"/>
                  </a:lnTo>
                  <a:lnTo>
                    <a:pt x="3264" y="2339"/>
                  </a:lnTo>
                  <a:lnTo>
                    <a:pt x="3313" y="2729"/>
                  </a:lnTo>
                  <a:lnTo>
                    <a:pt x="3386" y="3094"/>
                  </a:lnTo>
                  <a:lnTo>
                    <a:pt x="3410" y="3411"/>
                  </a:lnTo>
                  <a:lnTo>
                    <a:pt x="3410" y="3411"/>
                  </a:lnTo>
                  <a:lnTo>
                    <a:pt x="3094" y="3386"/>
                  </a:lnTo>
                  <a:lnTo>
                    <a:pt x="2729" y="3338"/>
                  </a:lnTo>
                  <a:lnTo>
                    <a:pt x="2339" y="3264"/>
                  </a:lnTo>
                  <a:lnTo>
                    <a:pt x="1949" y="3167"/>
                  </a:lnTo>
                  <a:lnTo>
                    <a:pt x="1584" y="3045"/>
                  </a:lnTo>
                  <a:lnTo>
                    <a:pt x="1218" y="2899"/>
                  </a:lnTo>
                  <a:lnTo>
                    <a:pt x="902" y="2704"/>
                  </a:lnTo>
                  <a:lnTo>
                    <a:pt x="780" y="2607"/>
                  </a:lnTo>
                  <a:lnTo>
                    <a:pt x="658" y="2509"/>
                  </a:lnTo>
                  <a:lnTo>
                    <a:pt x="658" y="2509"/>
                  </a:lnTo>
                  <a:lnTo>
                    <a:pt x="390" y="2217"/>
                  </a:lnTo>
                  <a:lnTo>
                    <a:pt x="196" y="1925"/>
                  </a:lnTo>
                  <a:lnTo>
                    <a:pt x="74" y="1657"/>
                  </a:lnTo>
                  <a:lnTo>
                    <a:pt x="49" y="1535"/>
                  </a:lnTo>
                  <a:lnTo>
                    <a:pt x="25" y="1389"/>
                  </a:lnTo>
                  <a:lnTo>
                    <a:pt x="1" y="1267"/>
                  </a:lnTo>
                  <a:lnTo>
                    <a:pt x="25" y="1121"/>
                  </a:lnTo>
                  <a:lnTo>
                    <a:pt x="49" y="999"/>
                  </a:lnTo>
                  <a:lnTo>
                    <a:pt x="74" y="878"/>
                  </a:lnTo>
                  <a:lnTo>
                    <a:pt x="123" y="756"/>
                  </a:lnTo>
                  <a:lnTo>
                    <a:pt x="196" y="634"/>
                  </a:lnTo>
                  <a:lnTo>
                    <a:pt x="390" y="391"/>
                  </a:lnTo>
                  <a:lnTo>
                    <a:pt x="390" y="39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76;p41"/>
            <p:cNvSpPr/>
            <p:nvPr/>
          </p:nvSpPr>
          <p:spPr>
            <a:xfrm>
              <a:off x="1979100" y="5219925"/>
              <a:ext cx="125450" cy="224700"/>
            </a:xfrm>
            <a:custGeom>
              <a:avLst/>
              <a:gdLst/>
              <a:ahLst/>
              <a:cxnLst/>
              <a:rect l="l" t="t" r="r" b="b"/>
              <a:pathLst>
                <a:path w="5018" h="8988" fill="none" extrusionOk="0">
                  <a:moveTo>
                    <a:pt x="0" y="0"/>
                  </a:moveTo>
                  <a:lnTo>
                    <a:pt x="0" y="8500"/>
                  </a:lnTo>
                  <a:lnTo>
                    <a:pt x="0" y="8500"/>
                  </a:lnTo>
                  <a:lnTo>
                    <a:pt x="25" y="8598"/>
                  </a:lnTo>
                  <a:lnTo>
                    <a:pt x="49" y="8695"/>
                  </a:lnTo>
                  <a:lnTo>
                    <a:pt x="98" y="8768"/>
                  </a:lnTo>
                  <a:lnTo>
                    <a:pt x="146" y="8841"/>
                  </a:lnTo>
                  <a:lnTo>
                    <a:pt x="219" y="8890"/>
                  </a:lnTo>
                  <a:lnTo>
                    <a:pt x="317" y="8938"/>
                  </a:lnTo>
                  <a:lnTo>
                    <a:pt x="390" y="8963"/>
                  </a:lnTo>
                  <a:lnTo>
                    <a:pt x="487" y="8987"/>
                  </a:lnTo>
                  <a:lnTo>
                    <a:pt x="5017" y="8987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77;p41"/>
            <p:cNvSpPr/>
            <p:nvPr/>
          </p:nvSpPr>
          <p:spPr>
            <a:xfrm>
              <a:off x="2178800" y="5219925"/>
              <a:ext cx="125450" cy="224700"/>
            </a:xfrm>
            <a:custGeom>
              <a:avLst/>
              <a:gdLst/>
              <a:ahLst/>
              <a:cxnLst/>
              <a:rect l="l" t="t" r="r" b="b"/>
              <a:pathLst>
                <a:path w="5018" h="8988" fill="none" extrusionOk="0">
                  <a:moveTo>
                    <a:pt x="1" y="8987"/>
                  </a:moveTo>
                  <a:lnTo>
                    <a:pt x="4531" y="8987"/>
                  </a:lnTo>
                  <a:lnTo>
                    <a:pt x="4531" y="8987"/>
                  </a:lnTo>
                  <a:lnTo>
                    <a:pt x="4628" y="8963"/>
                  </a:lnTo>
                  <a:lnTo>
                    <a:pt x="4701" y="8938"/>
                  </a:lnTo>
                  <a:lnTo>
                    <a:pt x="4799" y="8890"/>
                  </a:lnTo>
                  <a:lnTo>
                    <a:pt x="4872" y="8841"/>
                  </a:lnTo>
                  <a:lnTo>
                    <a:pt x="4920" y="8768"/>
                  </a:lnTo>
                  <a:lnTo>
                    <a:pt x="4969" y="8695"/>
                  </a:lnTo>
                  <a:lnTo>
                    <a:pt x="4993" y="8598"/>
                  </a:lnTo>
                  <a:lnTo>
                    <a:pt x="5018" y="8500"/>
                  </a:lnTo>
                  <a:lnTo>
                    <a:pt x="5018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6" name="Google Shape;878;p41"/>
          <p:cNvGrpSpPr/>
          <p:nvPr/>
        </p:nvGrpSpPr>
        <p:grpSpPr>
          <a:xfrm>
            <a:off x="8366911" y="4098039"/>
            <a:ext cx="291972" cy="300063"/>
            <a:chOff x="2605025" y="4998300"/>
            <a:chExt cx="417700" cy="429275"/>
          </a:xfrm>
          <a:solidFill>
            <a:schemeClr val="bg1">
              <a:lumMod val="50000"/>
            </a:schemeClr>
          </a:solidFill>
        </p:grpSpPr>
        <p:sp>
          <p:nvSpPr>
            <p:cNvPr id="817" name="Google Shape;879;p41"/>
            <p:cNvSpPr/>
            <p:nvPr/>
          </p:nvSpPr>
          <p:spPr>
            <a:xfrm>
              <a:off x="2819350" y="5216875"/>
              <a:ext cx="202150" cy="210700"/>
            </a:xfrm>
            <a:custGeom>
              <a:avLst/>
              <a:gdLst/>
              <a:ahLst/>
              <a:cxnLst/>
              <a:rect l="l" t="t" r="r" b="b"/>
              <a:pathLst>
                <a:path w="8086" h="8428" fill="none" extrusionOk="0">
                  <a:moveTo>
                    <a:pt x="0" y="1851"/>
                  </a:moveTo>
                  <a:lnTo>
                    <a:pt x="5797" y="8135"/>
                  </a:lnTo>
                  <a:lnTo>
                    <a:pt x="5797" y="8135"/>
                  </a:lnTo>
                  <a:lnTo>
                    <a:pt x="5943" y="8257"/>
                  </a:lnTo>
                  <a:lnTo>
                    <a:pt x="6113" y="8354"/>
                  </a:lnTo>
                  <a:lnTo>
                    <a:pt x="6284" y="8403"/>
                  </a:lnTo>
                  <a:lnTo>
                    <a:pt x="6478" y="8427"/>
                  </a:lnTo>
                  <a:lnTo>
                    <a:pt x="6649" y="8403"/>
                  </a:lnTo>
                  <a:lnTo>
                    <a:pt x="6819" y="8354"/>
                  </a:lnTo>
                  <a:lnTo>
                    <a:pt x="6990" y="8257"/>
                  </a:lnTo>
                  <a:lnTo>
                    <a:pt x="7136" y="8135"/>
                  </a:lnTo>
                  <a:lnTo>
                    <a:pt x="7818" y="7453"/>
                  </a:lnTo>
                  <a:lnTo>
                    <a:pt x="7818" y="7453"/>
                  </a:lnTo>
                  <a:lnTo>
                    <a:pt x="7940" y="7307"/>
                  </a:lnTo>
                  <a:lnTo>
                    <a:pt x="8037" y="7136"/>
                  </a:lnTo>
                  <a:lnTo>
                    <a:pt x="8086" y="6966"/>
                  </a:lnTo>
                  <a:lnTo>
                    <a:pt x="8086" y="6795"/>
                  </a:lnTo>
                  <a:lnTo>
                    <a:pt x="8086" y="6601"/>
                  </a:lnTo>
                  <a:lnTo>
                    <a:pt x="8037" y="6430"/>
                  </a:lnTo>
                  <a:lnTo>
                    <a:pt x="7940" y="6260"/>
                  </a:lnTo>
                  <a:lnTo>
                    <a:pt x="7818" y="6114"/>
                  </a:lnTo>
                  <a:lnTo>
                    <a:pt x="1705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80;p41"/>
            <p:cNvSpPr/>
            <p:nvPr/>
          </p:nvSpPr>
          <p:spPr>
            <a:xfrm>
              <a:off x="2606225" y="4998300"/>
              <a:ext cx="203400" cy="207650"/>
            </a:xfrm>
            <a:custGeom>
              <a:avLst/>
              <a:gdLst/>
              <a:ahLst/>
              <a:cxnLst/>
              <a:rect l="l" t="t" r="r" b="b"/>
              <a:pathLst>
                <a:path w="8136" h="8306" fill="none" extrusionOk="0">
                  <a:moveTo>
                    <a:pt x="8135" y="6649"/>
                  </a:moveTo>
                  <a:lnTo>
                    <a:pt x="4433" y="2947"/>
                  </a:lnTo>
                  <a:lnTo>
                    <a:pt x="1730" y="244"/>
                  </a:lnTo>
                  <a:lnTo>
                    <a:pt x="1730" y="244"/>
                  </a:lnTo>
                  <a:lnTo>
                    <a:pt x="1584" y="122"/>
                  </a:lnTo>
                  <a:lnTo>
                    <a:pt x="1413" y="49"/>
                  </a:lnTo>
                  <a:lnTo>
                    <a:pt x="1243" y="0"/>
                  </a:lnTo>
                  <a:lnTo>
                    <a:pt x="1048" y="0"/>
                  </a:lnTo>
                  <a:lnTo>
                    <a:pt x="878" y="0"/>
                  </a:lnTo>
                  <a:lnTo>
                    <a:pt x="683" y="49"/>
                  </a:lnTo>
                  <a:lnTo>
                    <a:pt x="512" y="122"/>
                  </a:lnTo>
                  <a:lnTo>
                    <a:pt x="390" y="244"/>
                  </a:lnTo>
                  <a:lnTo>
                    <a:pt x="390" y="244"/>
                  </a:lnTo>
                  <a:lnTo>
                    <a:pt x="269" y="365"/>
                  </a:lnTo>
                  <a:lnTo>
                    <a:pt x="171" y="511"/>
                  </a:lnTo>
                  <a:lnTo>
                    <a:pt x="98" y="682"/>
                  </a:lnTo>
                  <a:lnTo>
                    <a:pt x="50" y="852"/>
                  </a:lnTo>
                  <a:lnTo>
                    <a:pt x="1" y="1023"/>
                  </a:lnTo>
                  <a:lnTo>
                    <a:pt x="1" y="1218"/>
                  </a:lnTo>
                  <a:lnTo>
                    <a:pt x="1" y="1413"/>
                  </a:lnTo>
                  <a:lnTo>
                    <a:pt x="1" y="1607"/>
                  </a:lnTo>
                  <a:lnTo>
                    <a:pt x="74" y="2021"/>
                  </a:lnTo>
                  <a:lnTo>
                    <a:pt x="220" y="2484"/>
                  </a:lnTo>
                  <a:lnTo>
                    <a:pt x="390" y="2923"/>
                  </a:lnTo>
                  <a:lnTo>
                    <a:pt x="610" y="3385"/>
                  </a:lnTo>
                  <a:lnTo>
                    <a:pt x="853" y="3872"/>
                  </a:lnTo>
                  <a:lnTo>
                    <a:pt x="1121" y="4311"/>
                  </a:lnTo>
                  <a:lnTo>
                    <a:pt x="1413" y="4774"/>
                  </a:lnTo>
                  <a:lnTo>
                    <a:pt x="1706" y="5188"/>
                  </a:lnTo>
                  <a:lnTo>
                    <a:pt x="1998" y="5577"/>
                  </a:lnTo>
                  <a:lnTo>
                    <a:pt x="2290" y="5943"/>
                  </a:lnTo>
                  <a:lnTo>
                    <a:pt x="2582" y="6284"/>
                  </a:lnTo>
                  <a:lnTo>
                    <a:pt x="2850" y="6551"/>
                  </a:lnTo>
                  <a:lnTo>
                    <a:pt x="2850" y="6551"/>
                  </a:lnTo>
                  <a:lnTo>
                    <a:pt x="3070" y="6771"/>
                  </a:lnTo>
                  <a:lnTo>
                    <a:pt x="3313" y="6966"/>
                  </a:lnTo>
                  <a:lnTo>
                    <a:pt x="3557" y="7136"/>
                  </a:lnTo>
                  <a:lnTo>
                    <a:pt x="3800" y="7307"/>
                  </a:lnTo>
                  <a:lnTo>
                    <a:pt x="4312" y="7599"/>
                  </a:lnTo>
                  <a:lnTo>
                    <a:pt x="4823" y="7818"/>
                  </a:lnTo>
                  <a:lnTo>
                    <a:pt x="5310" y="8013"/>
                  </a:lnTo>
                  <a:lnTo>
                    <a:pt x="5724" y="8159"/>
                  </a:lnTo>
                  <a:lnTo>
                    <a:pt x="6333" y="8305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81;p41"/>
            <p:cNvSpPr/>
            <p:nvPr/>
          </p:nvSpPr>
          <p:spPr>
            <a:xfrm>
              <a:off x="2605025" y="5003775"/>
              <a:ext cx="417700" cy="417700"/>
            </a:xfrm>
            <a:custGeom>
              <a:avLst/>
              <a:gdLst/>
              <a:ahLst/>
              <a:cxnLst/>
              <a:rect l="l" t="t" r="r" b="b"/>
              <a:pathLst>
                <a:path w="16708" h="16708" fill="none" extrusionOk="0">
                  <a:moveTo>
                    <a:pt x="13931" y="6820"/>
                  </a:moveTo>
                  <a:lnTo>
                    <a:pt x="13931" y="6820"/>
                  </a:lnTo>
                  <a:lnTo>
                    <a:pt x="14126" y="6625"/>
                  </a:lnTo>
                  <a:lnTo>
                    <a:pt x="14345" y="6357"/>
                  </a:lnTo>
                  <a:lnTo>
                    <a:pt x="14784" y="5797"/>
                  </a:lnTo>
                  <a:lnTo>
                    <a:pt x="15246" y="5139"/>
                  </a:lnTo>
                  <a:lnTo>
                    <a:pt x="15685" y="4482"/>
                  </a:lnTo>
                  <a:lnTo>
                    <a:pt x="16367" y="3386"/>
                  </a:lnTo>
                  <a:lnTo>
                    <a:pt x="16659" y="2923"/>
                  </a:lnTo>
                  <a:lnTo>
                    <a:pt x="16659" y="2923"/>
                  </a:lnTo>
                  <a:lnTo>
                    <a:pt x="16708" y="2825"/>
                  </a:lnTo>
                  <a:lnTo>
                    <a:pt x="16708" y="2728"/>
                  </a:lnTo>
                  <a:lnTo>
                    <a:pt x="16708" y="2655"/>
                  </a:lnTo>
                  <a:lnTo>
                    <a:pt x="16659" y="2582"/>
                  </a:lnTo>
                  <a:lnTo>
                    <a:pt x="16659" y="2582"/>
                  </a:lnTo>
                  <a:lnTo>
                    <a:pt x="16586" y="2533"/>
                  </a:lnTo>
                  <a:lnTo>
                    <a:pt x="16488" y="2533"/>
                  </a:lnTo>
                  <a:lnTo>
                    <a:pt x="16415" y="2533"/>
                  </a:lnTo>
                  <a:lnTo>
                    <a:pt x="16318" y="2582"/>
                  </a:lnTo>
                  <a:lnTo>
                    <a:pt x="13615" y="4944"/>
                  </a:lnTo>
                  <a:lnTo>
                    <a:pt x="13615" y="4944"/>
                  </a:lnTo>
                  <a:lnTo>
                    <a:pt x="13541" y="4993"/>
                  </a:lnTo>
                  <a:lnTo>
                    <a:pt x="13420" y="4993"/>
                  </a:lnTo>
                  <a:lnTo>
                    <a:pt x="13322" y="4969"/>
                  </a:lnTo>
                  <a:lnTo>
                    <a:pt x="13200" y="4871"/>
                  </a:lnTo>
                  <a:lnTo>
                    <a:pt x="13200" y="4871"/>
                  </a:lnTo>
                  <a:lnTo>
                    <a:pt x="13103" y="4749"/>
                  </a:lnTo>
                  <a:lnTo>
                    <a:pt x="13054" y="4628"/>
                  </a:lnTo>
                  <a:lnTo>
                    <a:pt x="13054" y="4530"/>
                  </a:lnTo>
                  <a:lnTo>
                    <a:pt x="13103" y="4433"/>
                  </a:lnTo>
                  <a:lnTo>
                    <a:pt x="13103" y="4433"/>
                  </a:lnTo>
                  <a:lnTo>
                    <a:pt x="15563" y="1486"/>
                  </a:lnTo>
                  <a:lnTo>
                    <a:pt x="15563" y="1486"/>
                  </a:lnTo>
                  <a:lnTo>
                    <a:pt x="15612" y="1388"/>
                  </a:lnTo>
                  <a:lnTo>
                    <a:pt x="15612" y="1315"/>
                  </a:lnTo>
                  <a:lnTo>
                    <a:pt x="15612" y="1218"/>
                  </a:lnTo>
                  <a:lnTo>
                    <a:pt x="15563" y="1145"/>
                  </a:lnTo>
                  <a:lnTo>
                    <a:pt x="15563" y="1145"/>
                  </a:lnTo>
                  <a:lnTo>
                    <a:pt x="15490" y="1096"/>
                  </a:lnTo>
                  <a:lnTo>
                    <a:pt x="15392" y="1096"/>
                  </a:lnTo>
                  <a:lnTo>
                    <a:pt x="15319" y="1096"/>
                  </a:lnTo>
                  <a:lnTo>
                    <a:pt x="15222" y="1145"/>
                  </a:lnTo>
                  <a:lnTo>
                    <a:pt x="15222" y="1145"/>
                  </a:lnTo>
                  <a:lnTo>
                    <a:pt x="12275" y="3605"/>
                  </a:lnTo>
                  <a:lnTo>
                    <a:pt x="12275" y="3605"/>
                  </a:lnTo>
                  <a:lnTo>
                    <a:pt x="12178" y="3653"/>
                  </a:lnTo>
                  <a:lnTo>
                    <a:pt x="12080" y="3653"/>
                  </a:lnTo>
                  <a:lnTo>
                    <a:pt x="11958" y="3605"/>
                  </a:lnTo>
                  <a:lnTo>
                    <a:pt x="11861" y="3507"/>
                  </a:lnTo>
                  <a:lnTo>
                    <a:pt x="11861" y="3507"/>
                  </a:lnTo>
                  <a:lnTo>
                    <a:pt x="11764" y="3386"/>
                  </a:lnTo>
                  <a:lnTo>
                    <a:pt x="11715" y="3288"/>
                  </a:lnTo>
                  <a:lnTo>
                    <a:pt x="11715" y="3166"/>
                  </a:lnTo>
                  <a:lnTo>
                    <a:pt x="11764" y="3093"/>
                  </a:lnTo>
                  <a:lnTo>
                    <a:pt x="14126" y="390"/>
                  </a:lnTo>
                  <a:lnTo>
                    <a:pt x="14126" y="390"/>
                  </a:lnTo>
                  <a:lnTo>
                    <a:pt x="14175" y="292"/>
                  </a:lnTo>
                  <a:lnTo>
                    <a:pt x="14175" y="219"/>
                  </a:lnTo>
                  <a:lnTo>
                    <a:pt x="14175" y="122"/>
                  </a:lnTo>
                  <a:lnTo>
                    <a:pt x="14126" y="49"/>
                  </a:lnTo>
                  <a:lnTo>
                    <a:pt x="14126" y="49"/>
                  </a:lnTo>
                  <a:lnTo>
                    <a:pt x="14053" y="0"/>
                  </a:lnTo>
                  <a:lnTo>
                    <a:pt x="13980" y="0"/>
                  </a:lnTo>
                  <a:lnTo>
                    <a:pt x="13882" y="0"/>
                  </a:lnTo>
                  <a:lnTo>
                    <a:pt x="13785" y="49"/>
                  </a:lnTo>
                  <a:lnTo>
                    <a:pt x="13785" y="49"/>
                  </a:lnTo>
                  <a:lnTo>
                    <a:pt x="13322" y="341"/>
                  </a:lnTo>
                  <a:lnTo>
                    <a:pt x="12226" y="1023"/>
                  </a:lnTo>
                  <a:lnTo>
                    <a:pt x="11569" y="1462"/>
                  </a:lnTo>
                  <a:lnTo>
                    <a:pt x="10911" y="1924"/>
                  </a:lnTo>
                  <a:lnTo>
                    <a:pt x="10351" y="2363"/>
                  </a:lnTo>
                  <a:lnTo>
                    <a:pt x="10083" y="2582"/>
                  </a:lnTo>
                  <a:lnTo>
                    <a:pt x="9888" y="2777"/>
                  </a:lnTo>
                  <a:lnTo>
                    <a:pt x="9888" y="2777"/>
                  </a:lnTo>
                  <a:lnTo>
                    <a:pt x="9766" y="2898"/>
                  </a:lnTo>
                  <a:lnTo>
                    <a:pt x="9669" y="3045"/>
                  </a:lnTo>
                  <a:lnTo>
                    <a:pt x="9572" y="3215"/>
                  </a:lnTo>
                  <a:lnTo>
                    <a:pt x="9499" y="3410"/>
                  </a:lnTo>
                  <a:lnTo>
                    <a:pt x="9377" y="3824"/>
                  </a:lnTo>
                  <a:lnTo>
                    <a:pt x="9304" y="4262"/>
                  </a:lnTo>
                  <a:lnTo>
                    <a:pt x="9255" y="4701"/>
                  </a:lnTo>
                  <a:lnTo>
                    <a:pt x="9279" y="5163"/>
                  </a:lnTo>
                  <a:lnTo>
                    <a:pt x="9328" y="5577"/>
                  </a:lnTo>
                  <a:lnTo>
                    <a:pt x="9352" y="5772"/>
                  </a:lnTo>
                  <a:lnTo>
                    <a:pt x="9425" y="5943"/>
                  </a:lnTo>
                  <a:lnTo>
                    <a:pt x="268" y="14418"/>
                  </a:lnTo>
                  <a:lnTo>
                    <a:pt x="268" y="14418"/>
                  </a:lnTo>
                  <a:lnTo>
                    <a:pt x="146" y="14564"/>
                  </a:lnTo>
                  <a:lnTo>
                    <a:pt x="73" y="14735"/>
                  </a:lnTo>
                  <a:lnTo>
                    <a:pt x="0" y="14905"/>
                  </a:lnTo>
                  <a:lnTo>
                    <a:pt x="0" y="15076"/>
                  </a:lnTo>
                  <a:lnTo>
                    <a:pt x="0" y="15271"/>
                  </a:lnTo>
                  <a:lnTo>
                    <a:pt x="73" y="15441"/>
                  </a:lnTo>
                  <a:lnTo>
                    <a:pt x="146" y="15612"/>
                  </a:lnTo>
                  <a:lnTo>
                    <a:pt x="268" y="15758"/>
                  </a:lnTo>
                  <a:lnTo>
                    <a:pt x="950" y="16440"/>
                  </a:lnTo>
                  <a:lnTo>
                    <a:pt x="950" y="16440"/>
                  </a:lnTo>
                  <a:lnTo>
                    <a:pt x="1096" y="16562"/>
                  </a:lnTo>
                  <a:lnTo>
                    <a:pt x="1267" y="16635"/>
                  </a:lnTo>
                  <a:lnTo>
                    <a:pt x="1437" y="16708"/>
                  </a:lnTo>
                  <a:lnTo>
                    <a:pt x="1632" y="16708"/>
                  </a:lnTo>
                  <a:lnTo>
                    <a:pt x="1802" y="16708"/>
                  </a:lnTo>
                  <a:lnTo>
                    <a:pt x="1973" y="16635"/>
                  </a:lnTo>
                  <a:lnTo>
                    <a:pt x="2143" y="16562"/>
                  </a:lnTo>
                  <a:lnTo>
                    <a:pt x="2289" y="16440"/>
                  </a:lnTo>
                  <a:lnTo>
                    <a:pt x="10765" y="7282"/>
                  </a:lnTo>
                  <a:lnTo>
                    <a:pt x="10765" y="7282"/>
                  </a:lnTo>
                  <a:lnTo>
                    <a:pt x="11130" y="7380"/>
                  </a:lnTo>
                  <a:lnTo>
                    <a:pt x="11544" y="7428"/>
                  </a:lnTo>
                  <a:lnTo>
                    <a:pt x="12007" y="7453"/>
                  </a:lnTo>
                  <a:lnTo>
                    <a:pt x="12445" y="7404"/>
                  </a:lnTo>
                  <a:lnTo>
                    <a:pt x="12884" y="7331"/>
                  </a:lnTo>
                  <a:lnTo>
                    <a:pt x="13298" y="7209"/>
                  </a:lnTo>
                  <a:lnTo>
                    <a:pt x="13493" y="7136"/>
                  </a:lnTo>
                  <a:lnTo>
                    <a:pt x="13663" y="7039"/>
                  </a:lnTo>
                  <a:lnTo>
                    <a:pt x="13809" y="6941"/>
                  </a:lnTo>
                  <a:lnTo>
                    <a:pt x="13931" y="6820"/>
                  </a:lnTo>
                  <a:lnTo>
                    <a:pt x="13931" y="6820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0" name="Google Shape;882;p41"/>
          <p:cNvGrpSpPr/>
          <p:nvPr/>
        </p:nvGrpSpPr>
        <p:grpSpPr>
          <a:xfrm>
            <a:off x="8808260" y="4100590"/>
            <a:ext cx="349011" cy="290697"/>
            <a:chOff x="3236425" y="5001950"/>
            <a:chExt cx="499300" cy="415875"/>
          </a:xfrm>
          <a:solidFill>
            <a:schemeClr val="bg1">
              <a:lumMod val="50000"/>
            </a:schemeClr>
          </a:solidFill>
        </p:grpSpPr>
        <p:sp>
          <p:nvSpPr>
            <p:cNvPr id="821" name="Google Shape;883;p41"/>
            <p:cNvSpPr/>
            <p:nvPr/>
          </p:nvSpPr>
          <p:spPr>
            <a:xfrm>
              <a:off x="3236425" y="5309425"/>
              <a:ext cx="499300" cy="108400"/>
            </a:xfrm>
            <a:custGeom>
              <a:avLst/>
              <a:gdLst/>
              <a:ahLst/>
              <a:cxnLst/>
              <a:rect l="l" t="t" r="r" b="b"/>
              <a:pathLst>
                <a:path w="19972" h="4336" fill="none" extrusionOk="0">
                  <a:moveTo>
                    <a:pt x="19533" y="0"/>
                  </a:moveTo>
                  <a:lnTo>
                    <a:pt x="439" y="0"/>
                  </a:lnTo>
                  <a:lnTo>
                    <a:pt x="439" y="0"/>
                  </a:lnTo>
                  <a:lnTo>
                    <a:pt x="365" y="0"/>
                  </a:lnTo>
                  <a:lnTo>
                    <a:pt x="268" y="25"/>
                  </a:lnTo>
                  <a:lnTo>
                    <a:pt x="195" y="73"/>
                  </a:lnTo>
                  <a:lnTo>
                    <a:pt x="122" y="122"/>
                  </a:lnTo>
                  <a:lnTo>
                    <a:pt x="73" y="195"/>
                  </a:lnTo>
                  <a:lnTo>
                    <a:pt x="49" y="268"/>
                  </a:lnTo>
                  <a:lnTo>
                    <a:pt x="25" y="341"/>
                  </a:lnTo>
                  <a:lnTo>
                    <a:pt x="0" y="439"/>
                  </a:lnTo>
                  <a:lnTo>
                    <a:pt x="0" y="439"/>
                  </a:lnTo>
                  <a:lnTo>
                    <a:pt x="25" y="512"/>
                  </a:lnTo>
                  <a:lnTo>
                    <a:pt x="49" y="585"/>
                  </a:lnTo>
                  <a:lnTo>
                    <a:pt x="73" y="658"/>
                  </a:lnTo>
                  <a:lnTo>
                    <a:pt x="122" y="731"/>
                  </a:lnTo>
                  <a:lnTo>
                    <a:pt x="195" y="780"/>
                  </a:lnTo>
                  <a:lnTo>
                    <a:pt x="268" y="828"/>
                  </a:lnTo>
                  <a:lnTo>
                    <a:pt x="365" y="853"/>
                  </a:lnTo>
                  <a:lnTo>
                    <a:pt x="439" y="853"/>
                  </a:lnTo>
                  <a:lnTo>
                    <a:pt x="439" y="853"/>
                  </a:lnTo>
                  <a:lnTo>
                    <a:pt x="487" y="877"/>
                  </a:lnTo>
                  <a:lnTo>
                    <a:pt x="560" y="902"/>
                  </a:lnTo>
                  <a:lnTo>
                    <a:pt x="706" y="1048"/>
                  </a:lnTo>
                  <a:lnTo>
                    <a:pt x="853" y="1242"/>
                  </a:lnTo>
                  <a:lnTo>
                    <a:pt x="1023" y="1486"/>
                  </a:lnTo>
                  <a:lnTo>
                    <a:pt x="1340" y="2022"/>
                  </a:lnTo>
                  <a:lnTo>
                    <a:pt x="1632" y="2509"/>
                  </a:lnTo>
                  <a:lnTo>
                    <a:pt x="1632" y="2509"/>
                  </a:lnTo>
                  <a:lnTo>
                    <a:pt x="1900" y="2996"/>
                  </a:lnTo>
                  <a:lnTo>
                    <a:pt x="2168" y="3459"/>
                  </a:lnTo>
                  <a:lnTo>
                    <a:pt x="2460" y="3873"/>
                  </a:lnTo>
                  <a:lnTo>
                    <a:pt x="2582" y="4043"/>
                  </a:lnTo>
                  <a:lnTo>
                    <a:pt x="2728" y="4214"/>
                  </a:lnTo>
                  <a:lnTo>
                    <a:pt x="2728" y="4214"/>
                  </a:lnTo>
                  <a:lnTo>
                    <a:pt x="2801" y="4263"/>
                  </a:lnTo>
                  <a:lnTo>
                    <a:pt x="2874" y="4287"/>
                  </a:lnTo>
                  <a:lnTo>
                    <a:pt x="2971" y="4311"/>
                  </a:lnTo>
                  <a:lnTo>
                    <a:pt x="3045" y="4336"/>
                  </a:lnTo>
                  <a:lnTo>
                    <a:pt x="16927" y="4336"/>
                  </a:lnTo>
                  <a:lnTo>
                    <a:pt x="16927" y="4336"/>
                  </a:lnTo>
                  <a:lnTo>
                    <a:pt x="17000" y="4311"/>
                  </a:lnTo>
                  <a:lnTo>
                    <a:pt x="17097" y="4287"/>
                  </a:lnTo>
                  <a:lnTo>
                    <a:pt x="17170" y="4263"/>
                  </a:lnTo>
                  <a:lnTo>
                    <a:pt x="17243" y="4214"/>
                  </a:lnTo>
                  <a:lnTo>
                    <a:pt x="17243" y="4214"/>
                  </a:lnTo>
                  <a:lnTo>
                    <a:pt x="17390" y="4043"/>
                  </a:lnTo>
                  <a:lnTo>
                    <a:pt x="17511" y="3873"/>
                  </a:lnTo>
                  <a:lnTo>
                    <a:pt x="17804" y="3459"/>
                  </a:lnTo>
                  <a:lnTo>
                    <a:pt x="18072" y="2996"/>
                  </a:lnTo>
                  <a:lnTo>
                    <a:pt x="18339" y="2509"/>
                  </a:lnTo>
                  <a:lnTo>
                    <a:pt x="18339" y="2509"/>
                  </a:lnTo>
                  <a:lnTo>
                    <a:pt x="18632" y="2022"/>
                  </a:lnTo>
                  <a:lnTo>
                    <a:pt x="18948" y="1486"/>
                  </a:lnTo>
                  <a:lnTo>
                    <a:pt x="19119" y="1242"/>
                  </a:lnTo>
                  <a:lnTo>
                    <a:pt x="19265" y="1048"/>
                  </a:lnTo>
                  <a:lnTo>
                    <a:pt x="19411" y="902"/>
                  </a:lnTo>
                  <a:lnTo>
                    <a:pt x="19484" y="877"/>
                  </a:lnTo>
                  <a:lnTo>
                    <a:pt x="19533" y="853"/>
                  </a:lnTo>
                  <a:lnTo>
                    <a:pt x="19533" y="853"/>
                  </a:lnTo>
                  <a:lnTo>
                    <a:pt x="19606" y="853"/>
                  </a:lnTo>
                  <a:lnTo>
                    <a:pt x="19703" y="828"/>
                  </a:lnTo>
                  <a:lnTo>
                    <a:pt x="19776" y="780"/>
                  </a:lnTo>
                  <a:lnTo>
                    <a:pt x="19849" y="731"/>
                  </a:lnTo>
                  <a:lnTo>
                    <a:pt x="19898" y="658"/>
                  </a:lnTo>
                  <a:lnTo>
                    <a:pt x="19922" y="585"/>
                  </a:lnTo>
                  <a:lnTo>
                    <a:pt x="19947" y="512"/>
                  </a:lnTo>
                  <a:lnTo>
                    <a:pt x="19971" y="439"/>
                  </a:lnTo>
                  <a:lnTo>
                    <a:pt x="19971" y="439"/>
                  </a:lnTo>
                  <a:lnTo>
                    <a:pt x="19947" y="341"/>
                  </a:lnTo>
                  <a:lnTo>
                    <a:pt x="19922" y="268"/>
                  </a:lnTo>
                  <a:lnTo>
                    <a:pt x="19898" y="195"/>
                  </a:lnTo>
                  <a:lnTo>
                    <a:pt x="19825" y="122"/>
                  </a:lnTo>
                  <a:lnTo>
                    <a:pt x="19776" y="73"/>
                  </a:lnTo>
                  <a:lnTo>
                    <a:pt x="19703" y="25"/>
                  </a:lnTo>
                  <a:lnTo>
                    <a:pt x="19606" y="0"/>
                  </a:lnTo>
                  <a:lnTo>
                    <a:pt x="19533" y="0"/>
                  </a:lnTo>
                  <a:lnTo>
                    <a:pt x="19533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84;p41"/>
            <p:cNvSpPr/>
            <p:nvPr/>
          </p:nvSpPr>
          <p:spPr>
            <a:xfrm>
              <a:off x="3294875" y="5330725"/>
              <a:ext cx="382400" cy="25"/>
            </a:xfrm>
            <a:custGeom>
              <a:avLst/>
              <a:gdLst/>
              <a:ahLst/>
              <a:cxnLst/>
              <a:rect l="l" t="t" r="r" b="b"/>
              <a:pathLst>
                <a:path w="15296" h="1" fill="none" extrusionOk="0">
                  <a:moveTo>
                    <a:pt x="0" y="1"/>
                  </a:moveTo>
                  <a:lnTo>
                    <a:pt x="15295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85;p41"/>
            <p:cNvSpPr/>
            <p:nvPr/>
          </p:nvSpPr>
          <p:spPr>
            <a:xfrm>
              <a:off x="3280250" y="5162675"/>
              <a:ext cx="411625" cy="140075"/>
            </a:xfrm>
            <a:custGeom>
              <a:avLst/>
              <a:gdLst/>
              <a:ahLst/>
              <a:cxnLst/>
              <a:rect l="l" t="t" r="r" b="b"/>
              <a:pathLst>
                <a:path w="16465" h="5603" fill="none" extrusionOk="0">
                  <a:moveTo>
                    <a:pt x="16465" y="5602"/>
                  </a:moveTo>
                  <a:lnTo>
                    <a:pt x="16465" y="5602"/>
                  </a:lnTo>
                  <a:lnTo>
                    <a:pt x="16392" y="5408"/>
                  </a:lnTo>
                  <a:lnTo>
                    <a:pt x="16294" y="5237"/>
                  </a:lnTo>
                  <a:lnTo>
                    <a:pt x="16075" y="4921"/>
                  </a:lnTo>
                  <a:lnTo>
                    <a:pt x="15807" y="4628"/>
                  </a:lnTo>
                  <a:lnTo>
                    <a:pt x="15490" y="4385"/>
                  </a:lnTo>
                  <a:lnTo>
                    <a:pt x="15320" y="4287"/>
                  </a:lnTo>
                  <a:lnTo>
                    <a:pt x="15149" y="4190"/>
                  </a:lnTo>
                  <a:lnTo>
                    <a:pt x="14979" y="4092"/>
                  </a:lnTo>
                  <a:lnTo>
                    <a:pt x="14784" y="4044"/>
                  </a:lnTo>
                  <a:lnTo>
                    <a:pt x="14589" y="3971"/>
                  </a:lnTo>
                  <a:lnTo>
                    <a:pt x="14394" y="3946"/>
                  </a:lnTo>
                  <a:lnTo>
                    <a:pt x="14175" y="3922"/>
                  </a:lnTo>
                  <a:lnTo>
                    <a:pt x="13980" y="3898"/>
                  </a:lnTo>
                  <a:lnTo>
                    <a:pt x="13980" y="3898"/>
                  </a:lnTo>
                  <a:lnTo>
                    <a:pt x="13737" y="3922"/>
                  </a:lnTo>
                  <a:lnTo>
                    <a:pt x="13518" y="3946"/>
                  </a:lnTo>
                  <a:lnTo>
                    <a:pt x="13518" y="3946"/>
                  </a:lnTo>
                  <a:lnTo>
                    <a:pt x="13420" y="3532"/>
                  </a:lnTo>
                  <a:lnTo>
                    <a:pt x="13299" y="3143"/>
                  </a:lnTo>
                  <a:lnTo>
                    <a:pt x="13128" y="2753"/>
                  </a:lnTo>
                  <a:lnTo>
                    <a:pt x="12933" y="2388"/>
                  </a:lnTo>
                  <a:lnTo>
                    <a:pt x="12714" y="2047"/>
                  </a:lnTo>
                  <a:lnTo>
                    <a:pt x="12470" y="1706"/>
                  </a:lnTo>
                  <a:lnTo>
                    <a:pt x="12178" y="1413"/>
                  </a:lnTo>
                  <a:lnTo>
                    <a:pt x="11886" y="1121"/>
                  </a:lnTo>
                  <a:lnTo>
                    <a:pt x="11545" y="878"/>
                  </a:lnTo>
                  <a:lnTo>
                    <a:pt x="11204" y="658"/>
                  </a:lnTo>
                  <a:lnTo>
                    <a:pt x="10839" y="464"/>
                  </a:lnTo>
                  <a:lnTo>
                    <a:pt x="10449" y="293"/>
                  </a:lnTo>
                  <a:lnTo>
                    <a:pt x="10059" y="171"/>
                  </a:lnTo>
                  <a:lnTo>
                    <a:pt x="9645" y="74"/>
                  </a:lnTo>
                  <a:lnTo>
                    <a:pt x="9207" y="25"/>
                  </a:lnTo>
                  <a:lnTo>
                    <a:pt x="8768" y="1"/>
                  </a:lnTo>
                  <a:lnTo>
                    <a:pt x="8768" y="1"/>
                  </a:lnTo>
                  <a:lnTo>
                    <a:pt x="8452" y="1"/>
                  </a:lnTo>
                  <a:lnTo>
                    <a:pt x="8135" y="50"/>
                  </a:lnTo>
                  <a:lnTo>
                    <a:pt x="7819" y="98"/>
                  </a:lnTo>
                  <a:lnTo>
                    <a:pt x="7502" y="171"/>
                  </a:lnTo>
                  <a:lnTo>
                    <a:pt x="7210" y="269"/>
                  </a:lnTo>
                  <a:lnTo>
                    <a:pt x="6918" y="366"/>
                  </a:lnTo>
                  <a:lnTo>
                    <a:pt x="6625" y="512"/>
                  </a:lnTo>
                  <a:lnTo>
                    <a:pt x="6357" y="658"/>
                  </a:lnTo>
                  <a:lnTo>
                    <a:pt x="6089" y="805"/>
                  </a:lnTo>
                  <a:lnTo>
                    <a:pt x="5846" y="999"/>
                  </a:lnTo>
                  <a:lnTo>
                    <a:pt x="5602" y="1170"/>
                  </a:lnTo>
                  <a:lnTo>
                    <a:pt x="5383" y="1389"/>
                  </a:lnTo>
                  <a:lnTo>
                    <a:pt x="5188" y="1608"/>
                  </a:lnTo>
                  <a:lnTo>
                    <a:pt x="4993" y="1852"/>
                  </a:lnTo>
                  <a:lnTo>
                    <a:pt x="4799" y="2095"/>
                  </a:lnTo>
                  <a:lnTo>
                    <a:pt x="4628" y="2363"/>
                  </a:lnTo>
                  <a:lnTo>
                    <a:pt x="4628" y="2363"/>
                  </a:lnTo>
                  <a:lnTo>
                    <a:pt x="4360" y="2266"/>
                  </a:lnTo>
                  <a:lnTo>
                    <a:pt x="4092" y="2217"/>
                  </a:lnTo>
                  <a:lnTo>
                    <a:pt x="3824" y="2193"/>
                  </a:lnTo>
                  <a:lnTo>
                    <a:pt x="3532" y="2168"/>
                  </a:lnTo>
                  <a:lnTo>
                    <a:pt x="3532" y="2168"/>
                  </a:lnTo>
                  <a:lnTo>
                    <a:pt x="3191" y="2193"/>
                  </a:lnTo>
                  <a:lnTo>
                    <a:pt x="2850" y="2242"/>
                  </a:lnTo>
                  <a:lnTo>
                    <a:pt x="2509" y="2339"/>
                  </a:lnTo>
                  <a:lnTo>
                    <a:pt x="2193" y="2436"/>
                  </a:lnTo>
                  <a:lnTo>
                    <a:pt x="1876" y="2582"/>
                  </a:lnTo>
                  <a:lnTo>
                    <a:pt x="1584" y="2753"/>
                  </a:lnTo>
                  <a:lnTo>
                    <a:pt x="1316" y="2948"/>
                  </a:lnTo>
                  <a:lnTo>
                    <a:pt x="1072" y="3167"/>
                  </a:lnTo>
                  <a:lnTo>
                    <a:pt x="853" y="3411"/>
                  </a:lnTo>
                  <a:lnTo>
                    <a:pt x="634" y="3678"/>
                  </a:lnTo>
                  <a:lnTo>
                    <a:pt x="463" y="3971"/>
                  </a:lnTo>
                  <a:lnTo>
                    <a:pt x="317" y="4263"/>
                  </a:lnTo>
                  <a:lnTo>
                    <a:pt x="196" y="4580"/>
                  </a:lnTo>
                  <a:lnTo>
                    <a:pt x="98" y="4896"/>
                  </a:lnTo>
                  <a:lnTo>
                    <a:pt x="25" y="5237"/>
                  </a:lnTo>
                  <a:lnTo>
                    <a:pt x="1" y="5602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86;p41"/>
            <p:cNvSpPr/>
            <p:nvPr/>
          </p:nvSpPr>
          <p:spPr>
            <a:xfrm>
              <a:off x="347145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2" y="0"/>
                  </a:moveTo>
                  <a:lnTo>
                    <a:pt x="682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12" y="439"/>
                  </a:lnTo>
                  <a:lnTo>
                    <a:pt x="414" y="585"/>
                  </a:lnTo>
                  <a:lnTo>
                    <a:pt x="414" y="585"/>
                  </a:lnTo>
                  <a:lnTo>
                    <a:pt x="268" y="731"/>
                  </a:lnTo>
                  <a:lnTo>
                    <a:pt x="146" y="950"/>
                  </a:lnTo>
                  <a:lnTo>
                    <a:pt x="73" y="1072"/>
                  </a:lnTo>
                  <a:lnTo>
                    <a:pt x="49" y="1194"/>
                  </a:lnTo>
                  <a:lnTo>
                    <a:pt x="0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0" y="1705"/>
                  </a:lnTo>
                  <a:lnTo>
                    <a:pt x="49" y="1851"/>
                  </a:lnTo>
                  <a:lnTo>
                    <a:pt x="73" y="1997"/>
                  </a:lnTo>
                  <a:lnTo>
                    <a:pt x="146" y="2095"/>
                  </a:lnTo>
                  <a:lnTo>
                    <a:pt x="268" y="2314"/>
                  </a:lnTo>
                  <a:lnTo>
                    <a:pt x="414" y="2484"/>
                  </a:lnTo>
                  <a:lnTo>
                    <a:pt x="414" y="2484"/>
                  </a:lnTo>
                  <a:lnTo>
                    <a:pt x="512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2" y="3045"/>
                  </a:lnTo>
                  <a:lnTo>
                    <a:pt x="682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12" y="3507"/>
                  </a:lnTo>
                  <a:lnTo>
                    <a:pt x="414" y="3629"/>
                  </a:lnTo>
                  <a:lnTo>
                    <a:pt x="414" y="3629"/>
                  </a:lnTo>
                  <a:lnTo>
                    <a:pt x="268" y="3800"/>
                  </a:lnTo>
                  <a:lnTo>
                    <a:pt x="146" y="3994"/>
                  </a:lnTo>
                  <a:lnTo>
                    <a:pt x="73" y="4116"/>
                  </a:lnTo>
                  <a:lnTo>
                    <a:pt x="49" y="4262"/>
                  </a:lnTo>
                  <a:lnTo>
                    <a:pt x="0" y="4408"/>
                  </a:lnTo>
                  <a:lnTo>
                    <a:pt x="0" y="4579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87;p41"/>
            <p:cNvSpPr/>
            <p:nvPr/>
          </p:nvSpPr>
          <p:spPr>
            <a:xfrm>
              <a:off x="342760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3" y="0"/>
                  </a:moveTo>
                  <a:lnTo>
                    <a:pt x="683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36" y="439"/>
                  </a:lnTo>
                  <a:lnTo>
                    <a:pt x="415" y="585"/>
                  </a:lnTo>
                  <a:lnTo>
                    <a:pt x="415" y="585"/>
                  </a:lnTo>
                  <a:lnTo>
                    <a:pt x="269" y="731"/>
                  </a:lnTo>
                  <a:lnTo>
                    <a:pt x="147" y="950"/>
                  </a:lnTo>
                  <a:lnTo>
                    <a:pt x="98" y="1072"/>
                  </a:lnTo>
                  <a:lnTo>
                    <a:pt x="49" y="1194"/>
                  </a:lnTo>
                  <a:lnTo>
                    <a:pt x="25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25" y="1705"/>
                  </a:lnTo>
                  <a:lnTo>
                    <a:pt x="49" y="1851"/>
                  </a:lnTo>
                  <a:lnTo>
                    <a:pt x="98" y="1997"/>
                  </a:lnTo>
                  <a:lnTo>
                    <a:pt x="147" y="2095"/>
                  </a:lnTo>
                  <a:lnTo>
                    <a:pt x="269" y="2314"/>
                  </a:lnTo>
                  <a:lnTo>
                    <a:pt x="415" y="2484"/>
                  </a:lnTo>
                  <a:lnTo>
                    <a:pt x="415" y="2484"/>
                  </a:lnTo>
                  <a:lnTo>
                    <a:pt x="536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3" y="3045"/>
                  </a:lnTo>
                  <a:lnTo>
                    <a:pt x="683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36" y="3507"/>
                  </a:lnTo>
                  <a:lnTo>
                    <a:pt x="415" y="3629"/>
                  </a:lnTo>
                  <a:lnTo>
                    <a:pt x="415" y="3629"/>
                  </a:lnTo>
                  <a:lnTo>
                    <a:pt x="269" y="3800"/>
                  </a:lnTo>
                  <a:lnTo>
                    <a:pt x="147" y="3994"/>
                  </a:lnTo>
                  <a:lnTo>
                    <a:pt x="98" y="4116"/>
                  </a:lnTo>
                  <a:lnTo>
                    <a:pt x="49" y="4262"/>
                  </a:lnTo>
                  <a:lnTo>
                    <a:pt x="25" y="4408"/>
                  </a:lnTo>
                  <a:lnTo>
                    <a:pt x="1" y="4579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88;p41"/>
            <p:cNvSpPr/>
            <p:nvPr/>
          </p:nvSpPr>
          <p:spPr>
            <a:xfrm>
              <a:off x="3515275" y="5001950"/>
              <a:ext cx="16475" cy="114475"/>
            </a:xfrm>
            <a:custGeom>
              <a:avLst/>
              <a:gdLst/>
              <a:ahLst/>
              <a:cxnLst/>
              <a:rect l="l" t="t" r="r" b="b"/>
              <a:pathLst>
                <a:path w="659" h="4579" fill="none" extrusionOk="0">
                  <a:moveTo>
                    <a:pt x="658" y="0"/>
                  </a:moveTo>
                  <a:lnTo>
                    <a:pt x="658" y="0"/>
                  </a:lnTo>
                  <a:lnTo>
                    <a:pt x="658" y="171"/>
                  </a:lnTo>
                  <a:lnTo>
                    <a:pt x="585" y="317"/>
                  </a:lnTo>
                  <a:lnTo>
                    <a:pt x="512" y="439"/>
                  </a:lnTo>
                  <a:lnTo>
                    <a:pt x="390" y="585"/>
                  </a:lnTo>
                  <a:lnTo>
                    <a:pt x="390" y="585"/>
                  </a:lnTo>
                  <a:lnTo>
                    <a:pt x="269" y="731"/>
                  </a:lnTo>
                  <a:lnTo>
                    <a:pt x="122" y="950"/>
                  </a:lnTo>
                  <a:lnTo>
                    <a:pt x="74" y="1072"/>
                  </a:lnTo>
                  <a:lnTo>
                    <a:pt x="25" y="1194"/>
                  </a:lnTo>
                  <a:lnTo>
                    <a:pt x="1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1" y="1705"/>
                  </a:lnTo>
                  <a:lnTo>
                    <a:pt x="25" y="1851"/>
                  </a:lnTo>
                  <a:lnTo>
                    <a:pt x="74" y="1997"/>
                  </a:lnTo>
                  <a:lnTo>
                    <a:pt x="122" y="2095"/>
                  </a:lnTo>
                  <a:lnTo>
                    <a:pt x="269" y="2314"/>
                  </a:lnTo>
                  <a:lnTo>
                    <a:pt x="390" y="2484"/>
                  </a:lnTo>
                  <a:lnTo>
                    <a:pt x="390" y="2484"/>
                  </a:lnTo>
                  <a:lnTo>
                    <a:pt x="512" y="2606"/>
                  </a:lnTo>
                  <a:lnTo>
                    <a:pt x="585" y="2728"/>
                  </a:lnTo>
                  <a:lnTo>
                    <a:pt x="658" y="2874"/>
                  </a:lnTo>
                  <a:lnTo>
                    <a:pt x="658" y="3045"/>
                  </a:lnTo>
                  <a:lnTo>
                    <a:pt x="658" y="3045"/>
                  </a:lnTo>
                  <a:lnTo>
                    <a:pt x="658" y="3239"/>
                  </a:lnTo>
                  <a:lnTo>
                    <a:pt x="585" y="3385"/>
                  </a:lnTo>
                  <a:lnTo>
                    <a:pt x="512" y="3507"/>
                  </a:lnTo>
                  <a:lnTo>
                    <a:pt x="390" y="3629"/>
                  </a:lnTo>
                  <a:lnTo>
                    <a:pt x="390" y="3629"/>
                  </a:lnTo>
                  <a:lnTo>
                    <a:pt x="269" y="3800"/>
                  </a:lnTo>
                  <a:lnTo>
                    <a:pt x="122" y="3994"/>
                  </a:lnTo>
                  <a:lnTo>
                    <a:pt x="74" y="4116"/>
                  </a:lnTo>
                  <a:lnTo>
                    <a:pt x="25" y="4262"/>
                  </a:lnTo>
                  <a:lnTo>
                    <a:pt x="1" y="4408"/>
                  </a:lnTo>
                  <a:lnTo>
                    <a:pt x="1" y="4579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7" name="Google Shape;889;p41"/>
          <p:cNvGrpSpPr/>
          <p:nvPr/>
        </p:nvGrpSpPr>
        <p:grpSpPr>
          <a:xfrm>
            <a:off x="9319823" y="4085684"/>
            <a:ext cx="265603" cy="316245"/>
            <a:chOff x="3968275" y="4980625"/>
            <a:chExt cx="379975" cy="452425"/>
          </a:xfrm>
          <a:solidFill>
            <a:schemeClr val="bg1">
              <a:lumMod val="50000"/>
            </a:schemeClr>
          </a:solidFill>
        </p:grpSpPr>
        <p:sp>
          <p:nvSpPr>
            <p:cNvPr id="828" name="Google Shape;890;p41"/>
            <p:cNvSpPr/>
            <p:nvPr/>
          </p:nvSpPr>
          <p:spPr>
            <a:xfrm>
              <a:off x="4168000" y="4980625"/>
              <a:ext cx="85875" cy="102325"/>
            </a:xfrm>
            <a:custGeom>
              <a:avLst/>
              <a:gdLst/>
              <a:ahLst/>
              <a:cxnLst/>
              <a:rect l="l" t="t" r="r" b="b"/>
              <a:pathLst>
                <a:path w="3435" h="4093" fill="none" extrusionOk="0">
                  <a:moveTo>
                    <a:pt x="317" y="1486"/>
                  </a:moveTo>
                  <a:lnTo>
                    <a:pt x="317" y="1486"/>
                  </a:lnTo>
                  <a:lnTo>
                    <a:pt x="487" y="1292"/>
                  </a:lnTo>
                  <a:lnTo>
                    <a:pt x="682" y="1097"/>
                  </a:lnTo>
                  <a:lnTo>
                    <a:pt x="901" y="951"/>
                  </a:lnTo>
                  <a:lnTo>
                    <a:pt x="1145" y="780"/>
                  </a:lnTo>
                  <a:lnTo>
                    <a:pt x="1388" y="658"/>
                  </a:lnTo>
                  <a:lnTo>
                    <a:pt x="1632" y="537"/>
                  </a:lnTo>
                  <a:lnTo>
                    <a:pt x="2143" y="317"/>
                  </a:lnTo>
                  <a:lnTo>
                    <a:pt x="2631" y="171"/>
                  </a:lnTo>
                  <a:lnTo>
                    <a:pt x="3020" y="74"/>
                  </a:lnTo>
                  <a:lnTo>
                    <a:pt x="3386" y="1"/>
                  </a:lnTo>
                  <a:lnTo>
                    <a:pt x="3386" y="1"/>
                  </a:lnTo>
                  <a:lnTo>
                    <a:pt x="3410" y="366"/>
                  </a:lnTo>
                  <a:lnTo>
                    <a:pt x="3434" y="780"/>
                  </a:lnTo>
                  <a:lnTo>
                    <a:pt x="3434" y="1267"/>
                  </a:lnTo>
                  <a:lnTo>
                    <a:pt x="3410" y="1827"/>
                  </a:lnTo>
                  <a:lnTo>
                    <a:pt x="3386" y="2095"/>
                  </a:lnTo>
                  <a:lnTo>
                    <a:pt x="3312" y="2363"/>
                  </a:lnTo>
                  <a:lnTo>
                    <a:pt x="3264" y="2655"/>
                  </a:lnTo>
                  <a:lnTo>
                    <a:pt x="3166" y="2899"/>
                  </a:lnTo>
                  <a:lnTo>
                    <a:pt x="3045" y="3143"/>
                  </a:lnTo>
                  <a:lnTo>
                    <a:pt x="2923" y="3362"/>
                  </a:lnTo>
                  <a:lnTo>
                    <a:pt x="2923" y="3362"/>
                  </a:lnTo>
                  <a:lnTo>
                    <a:pt x="2752" y="3557"/>
                  </a:lnTo>
                  <a:lnTo>
                    <a:pt x="2582" y="3703"/>
                  </a:lnTo>
                  <a:lnTo>
                    <a:pt x="2387" y="3824"/>
                  </a:lnTo>
                  <a:lnTo>
                    <a:pt x="2192" y="3922"/>
                  </a:lnTo>
                  <a:lnTo>
                    <a:pt x="1997" y="3995"/>
                  </a:lnTo>
                  <a:lnTo>
                    <a:pt x="1778" y="4044"/>
                  </a:lnTo>
                  <a:lnTo>
                    <a:pt x="1583" y="4092"/>
                  </a:lnTo>
                  <a:lnTo>
                    <a:pt x="1388" y="4092"/>
                  </a:lnTo>
                  <a:lnTo>
                    <a:pt x="1047" y="4092"/>
                  </a:lnTo>
                  <a:lnTo>
                    <a:pt x="755" y="4044"/>
                  </a:lnTo>
                  <a:lnTo>
                    <a:pt x="487" y="3995"/>
                  </a:lnTo>
                  <a:lnTo>
                    <a:pt x="487" y="3995"/>
                  </a:lnTo>
                  <a:lnTo>
                    <a:pt x="341" y="3751"/>
                  </a:lnTo>
                  <a:lnTo>
                    <a:pt x="219" y="3483"/>
                  </a:lnTo>
                  <a:lnTo>
                    <a:pt x="98" y="3143"/>
                  </a:lnTo>
                  <a:lnTo>
                    <a:pt x="49" y="2972"/>
                  </a:lnTo>
                  <a:lnTo>
                    <a:pt x="25" y="2753"/>
                  </a:lnTo>
                  <a:lnTo>
                    <a:pt x="0" y="2558"/>
                  </a:lnTo>
                  <a:lnTo>
                    <a:pt x="0" y="2339"/>
                  </a:lnTo>
                  <a:lnTo>
                    <a:pt x="25" y="2120"/>
                  </a:lnTo>
                  <a:lnTo>
                    <a:pt x="98" y="1900"/>
                  </a:lnTo>
                  <a:lnTo>
                    <a:pt x="195" y="1706"/>
                  </a:lnTo>
                  <a:lnTo>
                    <a:pt x="317" y="1486"/>
                  </a:lnTo>
                  <a:lnTo>
                    <a:pt x="317" y="1486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91;p41"/>
            <p:cNvSpPr/>
            <p:nvPr/>
          </p:nvSpPr>
          <p:spPr>
            <a:xfrm>
              <a:off x="3968275" y="5043350"/>
              <a:ext cx="379975" cy="389700"/>
            </a:xfrm>
            <a:custGeom>
              <a:avLst/>
              <a:gdLst/>
              <a:ahLst/>
              <a:cxnLst/>
              <a:rect l="l" t="t" r="r" b="b"/>
              <a:pathLst>
                <a:path w="15199" h="15588" fill="none" extrusionOk="0">
                  <a:moveTo>
                    <a:pt x="7965" y="2679"/>
                  </a:moveTo>
                  <a:lnTo>
                    <a:pt x="7965" y="2679"/>
                  </a:lnTo>
                  <a:lnTo>
                    <a:pt x="7478" y="2655"/>
                  </a:lnTo>
                  <a:lnTo>
                    <a:pt x="6942" y="2606"/>
                  </a:lnTo>
                  <a:lnTo>
                    <a:pt x="5822" y="2509"/>
                  </a:lnTo>
                  <a:lnTo>
                    <a:pt x="5261" y="2484"/>
                  </a:lnTo>
                  <a:lnTo>
                    <a:pt x="4726" y="2509"/>
                  </a:lnTo>
                  <a:lnTo>
                    <a:pt x="4482" y="2533"/>
                  </a:lnTo>
                  <a:lnTo>
                    <a:pt x="4239" y="2582"/>
                  </a:lnTo>
                  <a:lnTo>
                    <a:pt x="4019" y="2655"/>
                  </a:lnTo>
                  <a:lnTo>
                    <a:pt x="3825" y="2728"/>
                  </a:lnTo>
                  <a:lnTo>
                    <a:pt x="3825" y="2728"/>
                  </a:lnTo>
                  <a:lnTo>
                    <a:pt x="3410" y="2947"/>
                  </a:lnTo>
                  <a:lnTo>
                    <a:pt x="2996" y="3166"/>
                  </a:lnTo>
                  <a:lnTo>
                    <a:pt x="2631" y="3434"/>
                  </a:lnTo>
                  <a:lnTo>
                    <a:pt x="2266" y="3702"/>
                  </a:lnTo>
                  <a:lnTo>
                    <a:pt x="1925" y="4019"/>
                  </a:lnTo>
                  <a:lnTo>
                    <a:pt x="1608" y="4335"/>
                  </a:lnTo>
                  <a:lnTo>
                    <a:pt x="1316" y="4676"/>
                  </a:lnTo>
                  <a:lnTo>
                    <a:pt x="1072" y="5042"/>
                  </a:lnTo>
                  <a:lnTo>
                    <a:pt x="829" y="5431"/>
                  </a:lnTo>
                  <a:lnTo>
                    <a:pt x="610" y="5845"/>
                  </a:lnTo>
                  <a:lnTo>
                    <a:pt x="439" y="6284"/>
                  </a:lnTo>
                  <a:lnTo>
                    <a:pt x="293" y="6722"/>
                  </a:lnTo>
                  <a:lnTo>
                    <a:pt x="171" y="7185"/>
                  </a:lnTo>
                  <a:lnTo>
                    <a:pt x="74" y="7672"/>
                  </a:lnTo>
                  <a:lnTo>
                    <a:pt x="25" y="8184"/>
                  </a:lnTo>
                  <a:lnTo>
                    <a:pt x="1" y="8695"/>
                  </a:lnTo>
                  <a:lnTo>
                    <a:pt x="1" y="8695"/>
                  </a:lnTo>
                  <a:lnTo>
                    <a:pt x="25" y="9231"/>
                  </a:lnTo>
                  <a:lnTo>
                    <a:pt x="74" y="9767"/>
                  </a:lnTo>
                  <a:lnTo>
                    <a:pt x="171" y="10278"/>
                  </a:lnTo>
                  <a:lnTo>
                    <a:pt x="293" y="10765"/>
                  </a:lnTo>
                  <a:lnTo>
                    <a:pt x="464" y="11277"/>
                  </a:lnTo>
                  <a:lnTo>
                    <a:pt x="658" y="11739"/>
                  </a:lnTo>
                  <a:lnTo>
                    <a:pt x="878" y="12202"/>
                  </a:lnTo>
                  <a:lnTo>
                    <a:pt x="1121" y="12641"/>
                  </a:lnTo>
                  <a:lnTo>
                    <a:pt x="1389" y="13055"/>
                  </a:lnTo>
                  <a:lnTo>
                    <a:pt x="1706" y="13469"/>
                  </a:lnTo>
                  <a:lnTo>
                    <a:pt x="2022" y="13834"/>
                  </a:lnTo>
                  <a:lnTo>
                    <a:pt x="2388" y="14199"/>
                  </a:lnTo>
                  <a:lnTo>
                    <a:pt x="2753" y="14540"/>
                  </a:lnTo>
                  <a:lnTo>
                    <a:pt x="3143" y="14832"/>
                  </a:lnTo>
                  <a:lnTo>
                    <a:pt x="3581" y="15125"/>
                  </a:lnTo>
                  <a:lnTo>
                    <a:pt x="4019" y="15368"/>
                  </a:lnTo>
                  <a:lnTo>
                    <a:pt x="4019" y="15368"/>
                  </a:lnTo>
                  <a:lnTo>
                    <a:pt x="4214" y="15466"/>
                  </a:lnTo>
                  <a:lnTo>
                    <a:pt x="4409" y="15539"/>
                  </a:lnTo>
                  <a:lnTo>
                    <a:pt x="4628" y="15587"/>
                  </a:lnTo>
                  <a:lnTo>
                    <a:pt x="4847" y="15587"/>
                  </a:lnTo>
                  <a:lnTo>
                    <a:pt x="5042" y="15587"/>
                  </a:lnTo>
                  <a:lnTo>
                    <a:pt x="5261" y="15587"/>
                  </a:lnTo>
                  <a:lnTo>
                    <a:pt x="5724" y="15514"/>
                  </a:lnTo>
                  <a:lnTo>
                    <a:pt x="6650" y="15320"/>
                  </a:lnTo>
                  <a:lnTo>
                    <a:pt x="7112" y="15246"/>
                  </a:lnTo>
                  <a:lnTo>
                    <a:pt x="7356" y="15222"/>
                  </a:lnTo>
                  <a:lnTo>
                    <a:pt x="7600" y="15222"/>
                  </a:lnTo>
                  <a:lnTo>
                    <a:pt x="7600" y="15222"/>
                  </a:lnTo>
                  <a:lnTo>
                    <a:pt x="7843" y="15222"/>
                  </a:lnTo>
                  <a:lnTo>
                    <a:pt x="8087" y="15246"/>
                  </a:lnTo>
                  <a:lnTo>
                    <a:pt x="8574" y="15320"/>
                  </a:lnTo>
                  <a:lnTo>
                    <a:pt x="9524" y="15514"/>
                  </a:lnTo>
                  <a:lnTo>
                    <a:pt x="9962" y="15563"/>
                  </a:lnTo>
                  <a:lnTo>
                    <a:pt x="10181" y="15587"/>
                  </a:lnTo>
                  <a:lnTo>
                    <a:pt x="10400" y="15587"/>
                  </a:lnTo>
                  <a:lnTo>
                    <a:pt x="10620" y="15563"/>
                  </a:lnTo>
                  <a:lnTo>
                    <a:pt x="10839" y="15514"/>
                  </a:lnTo>
                  <a:lnTo>
                    <a:pt x="11034" y="15441"/>
                  </a:lnTo>
                  <a:lnTo>
                    <a:pt x="11253" y="15344"/>
                  </a:lnTo>
                  <a:lnTo>
                    <a:pt x="11253" y="15344"/>
                  </a:lnTo>
                  <a:lnTo>
                    <a:pt x="11691" y="15100"/>
                  </a:lnTo>
                  <a:lnTo>
                    <a:pt x="12081" y="14808"/>
                  </a:lnTo>
                  <a:lnTo>
                    <a:pt x="12495" y="14491"/>
                  </a:lnTo>
                  <a:lnTo>
                    <a:pt x="12860" y="14175"/>
                  </a:lnTo>
                  <a:lnTo>
                    <a:pt x="13201" y="13810"/>
                  </a:lnTo>
                  <a:lnTo>
                    <a:pt x="13518" y="13420"/>
                  </a:lnTo>
                  <a:lnTo>
                    <a:pt x="13834" y="13030"/>
                  </a:lnTo>
                  <a:lnTo>
                    <a:pt x="14102" y="12616"/>
                  </a:lnTo>
                  <a:lnTo>
                    <a:pt x="14346" y="12178"/>
                  </a:lnTo>
                  <a:lnTo>
                    <a:pt x="14565" y="11715"/>
                  </a:lnTo>
                  <a:lnTo>
                    <a:pt x="14760" y="11252"/>
                  </a:lnTo>
                  <a:lnTo>
                    <a:pt x="14906" y="10765"/>
                  </a:lnTo>
                  <a:lnTo>
                    <a:pt x="15028" y="10254"/>
                  </a:lnTo>
                  <a:lnTo>
                    <a:pt x="15125" y="9742"/>
                  </a:lnTo>
                  <a:lnTo>
                    <a:pt x="15174" y="9231"/>
                  </a:lnTo>
                  <a:lnTo>
                    <a:pt x="15198" y="8695"/>
                  </a:lnTo>
                  <a:lnTo>
                    <a:pt x="15198" y="8695"/>
                  </a:lnTo>
                  <a:lnTo>
                    <a:pt x="15174" y="8159"/>
                  </a:lnTo>
                  <a:lnTo>
                    <a:pt x="15125" y="7648"/>
                  </a:lnTo>
                  <a:lnTo>
                    <a:pt x="15028" y="7161"/>
                  </a:lnTo>
                  <a:lnTo>
                    <a:pt x="14906" y="6674"/>
                  </a:lnTo>
                  <a:lnTo>
                    <a:pt x="14736" y="6235"/>
                  </a:lnTo>
                  <a:lnTo>
                    <a:pt x="14565" y="5797"/>
                  </a:lnTo>
                  <a:lnTo>
                    <a:pt x="14346" y="5383"/>
                  </a:lnTo>
                  <a:lnTo>
                    <a:pt x="14102" y="4993"/>
                  </a:lnTo>
                  <a:lnTo>
                    <a:pt x="13810" y="4603"/>
                  </a:lnTo>
                  <a:lnTo>
                    <a:pt x="13518" y="4262"/>
                  </a:lnTo>
                  <a:lnTo>
                    <a:pt x="13177" y="3946"/>
                  </a:lnTo>
                  <a:lnTo>
                    <a:pt x="12836" y="3629"/>
                  </a:lnTo>
                  <a:lnTo>
                    <a:pt x="12471" y="3361"/>
                  </a:lnTo>
                  <a:lnTo>
                    <a:pt x="12056" y="3093"/>
                  </a:lnTo>
                  <a:lnTo>
                    <a:pt x="11642" y="2850"/>
                  </a:lnTo>
                  <a:lnTo>
                    <a:pt x="11228" y="2655"/>
                  </a:lnTo>
                  <a:lnTo>
                    <a:pt x="11228" y="2655"/>
                  </a:lnTo>
                  <a:lnTo>
                    <a:pt x="11034" y="2582"/>
                  </a:lnTo>
                  <a:lnTo>
                    <a:pt x="10863" y="2533"/>
                  </a:lnTo>
                  <a:lnTo>
                    <a:pt x="10668" y="2509"/>
                  </a:lnTo>
                  <a:lnTo>
                    <a:pt x="10498" y="2484"/>
                  </a:lnTo>
                  <a:lnTo>
                    <a:pt x="10084" y="2484"/>
                  </a:lnTo>
                  <a:lnTo>
                    <a:pt x="9670" y="2509"/>
                  </a:lnTo>
                  <a:lnTo>
                    <a:pt x="8817" y="2606"/>
                  </a:lnTo>
                  <a:lnTo>
                    <a:pt x="8403" y="2655"/>
                  </a:lnTo>
                  <a:lnTo>
                    <a:pt x="7965" y="2679"/>
                  </a:lnTo>
                  <a:lnTo>
                    <a:pt x="7965" y="2679"/>
                  </a:lnTo>
                  <a:lnTo>
                    <a:pt x="6357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92;p41"/>
            <p:cNvSpPr/>
            <p:nvPr/>
          </p:nvSpPr>
          <p:spPr>
            <a:xfrm>
              <a:off x="4031000" y="5150500"/>
              <a:ext cx="54200" cy="61525"/>
            </a:xfrm>
            <a:custGeom>
              <a:avLst/>
              <a:gdLst/>
              <a:ahLst/>
              <a:cxnLst/>
              <a:rect l="l" t="t" r="r" b="b"/>
              <a:pathLst>
                <a:path w="2168" h="2461" fill="none" extrusionOk="0">
                  <a:moveTo>
                    <a:pt x="2168" y="1"/>
                  </a:moveTo>
                  <a:lnTo>
                    <a:pt x="2168" y="1"/>
                  </a:lnTo>
                  <a:lnTo>
                    <a:pt x="1900" y="49"/>
                  </a:lnTo>
                  <a:lnTo>
                    <a:pt x="1656" y="123"/>
                  </a:lnTo>
                  <a:lnTo>
                    <a:pt x="1437" y="220"/>
                  </a:lnTo>
                  <a:lnTo>
                    <a:pt x="1218" y="342"/>
                  </a:lnTo>
                  <a:lnTo>
                    <a:pt x="1048" y="488"/>
                  </a:lnTo>
                  <a:lnTo>
                    <a:pt x="877" y="634"/>
                  </a:lnTo>
                  <a:lnTo>
                    <a:pt x="731" y="780"/>
                  </a:lnTo>
                  <a:lnTo>
                    <a:pt x="585" y="951"/>
                  </a:lnTo>
                  <a:lnTo>
                    <a:pt x="487" y="1121"/>
                  </a:lnTo>
                  <a:lnTo>
                    <a:pt x="366" y="1316"/>
                  </a:lnTo>
                  <a:lnTo>
                    <a:pt x="220" y="1681"/>
                  </a:lnTo>
                  <a:lnTo>
                    <a:pt x="98" y="2071"/>
                  </a:lnTo>
                  <a:lnTo>
                    <a:pt x="0" y="246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1" name="Google Shape;893;p41"/>
          <p:cNvGrpSpPr/>
          <p:nvPr/>
        </p:nvGrpSpPr>
        <p:grpSpPr>
          <a:xfrm>
            <a:off x="10696643" y="4156335"/>
            <a:ext cx="336254" cy="183033"/>
            <a:chOff x="5937975" y="5081700"/>
            <a:chExt cx="481050" cy="261850"/>
          </a:xfrm>
          <a:solidFill>
            <a:schemeClr val="bg1">
              <a:lumMod val="50000"/>
            </a:schemeClr>
          </a:solidFill>
        </p:grpSpPr>
        <p:sp>
          <p:nvSpPr>
            <p:cNvPr id="832" name="Google Shape;894;p41"/>
            <p:cNvSpPr/>
            <p:nvPr/>
          </p:nvSpPr>
          <p:spPr>
            <a:xfrm>
              <a:off x="6104200" y="5081700"/>
              <a:ext cx="314825" cy="215575"/>
            </a:xfrm>
            <a:custGeom>
              <a:avLst/>
              <a:gdLst/>
              <a:ahLst/>
              <a:cxnLst/>
              <a:rect l="l" t="t" r="r" b="b"/>
              <a:pathLst>
                <a:path w="12593" h="8623" fill="none" extrusionOk="0">
                  <a:moveTo>
                    <a:pt x="5481" y="8622"/>
                  </a:moveTo>
                  <a:lnTo>
                    <a:pt x="5481" y="8622"/>
                  </a:lnTo>
                  <a:lnTo>
                    <a:pt x="6017" y="8574"/>
                  </a:lnTo>
                  <a:lnTo>
                    <a:pt x="6382" y="8525"/>
                  </a:lnTo>
                  <a:lnTo>
                    <a:pt x="6796" y="8452"/>
                  </a:lnTo>
                  <a:lnTo>
                    <a:pt x="7234" y="8354"/>
                  </a:lnTo>
                  <a:lnTo>
                    <a:pt x="7697" y="8257"/>
                  </a:lnTo>
                  <a:lnTo>
                    <a:pt x="8184" y="8086"/>
                  </a:lnTo>
                  <a:lnTo>
                    <a:pt x="8671" y="7892"/>
                  </a:lnTo>
                  <a:lnTo>
                    <a:pt x="9134" y="7648"/>
                  </a:lnTo>
                  <a:lnTo>
                    <a:pt x="9353" y="7526"/>
                  </a:lnTo>
                  <a:lnTo>
                    <a:pt x="9597" y="7356"/>
                  </a:lnTo>
                  <a:lnTo>
                    <a:pt x="9792" y="7185"/>
                  </a:lnTo>
                  <a:lnTo>
                    <a:pt x="9986" y="7015"/>
                  </a:lnTo>
                  <a:lnTo>
                    <a:pt x="10181" y="6820"/>
                  </a:lnTo>
                  <a:lnTo>
                    <a:pt x="10376" y="6601"/>
                  </a:lnTo>
                  <a:lnTo>
                    <a:pt x="10522" y="6357"/>
                  </a:lnTo>
                  <a:lnTo>
                    <a:pt x="10668" y="6114"/>
                  </a:lnTo>
                  <a:lnTo>
                    <a:pt x="10814" y="5846"/>
                  </a:lnTo>
                  <a:lnTo>
                    <a:pt x="10912" y="5554"/>
                  </a:lnTo>
                  <a:lnTo>
                    <a:pt x="11009" y="5261"/>
                  </a:lnTo>
                  <a:lnTo>
                    <a:pt x="11082" y="4945"/>
                  </a:lnTo>
                  <a:lnTo>
                    <a:pt x="11131" y="4579"/>
                  </a:lnTo>
                  <a:lnTo>
                    <a:pt x="11155" y="4214"/>
                  </a:lnTo>
                  <a:lnTo>
                    <a:pt x="11155" y="4214"/>
                  </a:lnTo>
                  <a:lnTo>
                    <a:pt x="11155" y="3873"/>
                  </a:lnTo>
                  <a:lnTo>
                    <a:pt x="11131" y="3435"/>
                  </a:lnTo>
                  <a:lnTo>
                    <a:pt x="11131" y="2972"/>
                  </a:lnTo>
                  <a:lnTo>
                    <a:pt x="11131" y="2753"/>
                  </a:lnTo>
                  <a:lnTo>
                    <a:pt x="11180" y="2582"/>
                  </a:lnTo>
                  <a:lnTo>
                    <a:pt x="12032" y="2607"/>
                  </a:lnTo>
                  <a:lnTo>
                    <a:pt x="11594" y="2120"/>
                  </a:lnTo>
                  <a:lnTo>
                    <a:pt x="11594" y="2120"/>
                  </a:lnTo>
                  <a:lnTo>
                    <a:pt x="11764" y="2046"/>
                  </a:lnTo>
                  <a:lnTo>
                    <a:pt x="11935" y="1973"/>
                  </a:lnTo>
                  <a:lnTo>
                    <a:pt x="12300" y="1827"/>
                  </a:lnTo>
                  <a:lnTo>
                    <a:pt x="12568" y="1730"/>
                  </a:lnTo>
                  <a:lnTo>
                    <a:pt x="12592" y="1681"/>
                  </a:lnTo>
                  <a:lnTo>
                    <a:pt x="12592" y="1657"/>
                  </a:lnTo>
                  <a:lnTo>
                    <a:pt x="12568" y="1632"/>
                  </a:lnTo>
                  <a:lnTo>
                    <a:pt x="12568" y="1632"/>
                  </a:lnTo>
                  <a:lnTo>
                    <a:pt x="12203" y="1511"/>
                  </a:lnTo>
                  <a:lnTo>
                    <a:pt x="11789" y="1389"/>
                  </a:lnTo>
                  <a:lnTo>
                    <a:pt x="11302" y="1267"/>
                  </a:lnTo>
                  <a:lnTo>
                    <a:pt x="11302" y="1267"/>
                  </a:lnTo>
                  <a:lnTo>
                    <a:pt x="11082" y="1024"/>
                  </a:lnTo>
                  <a:lnTo>
                    <a:pt x="10863" y="780"/>
                  </a:lnTo>
                  <a:lnTo>
                    <a:pt x="10547" y="512"/>
                  </a:lnTo>
                  <a:lnTo>
                    <a:pt x="10352" y="390"/>
                  </a:lnTo>
                  <a:lnTo>
                    <a:pt x="10157" y="269"/>
                  </a:lnTo>
                  <a:lnTo>
                    <a:pt x="9938" y="171"/>
                  </a:lnTo>
                  <a:lnTo>
                    <a:pt x="9719" y="98"/>
                  </a:lnTo>
                  <a:lnTo>
                    <a:pt x="9475" y="25"/>
                  </a:lnTo>
                  <a:lnTo>
                    <a:pt x="9231" y="1"/>
                  </a:lnTo>
                  <a:lnTo>
                    <a:pt x="8964" y="25"/>
                  </a:lnTo>
                  <a:lnTo>
                    <a:pt x="8696" y="74"/>
                  </a:lnTo>
                  <a:lnTo>
                    <a:pt x="8696" y="74"/>
                  </a:lnTo>
                  <a:lnTo>
                    <a:pt x="8501" y="122"/>
                  </a:lnTo>
                  <a:lnTo>
                    <a:pt x="8306" y="171"/>
                  </a:lnTo>
                  <a:lnTo>
                    <a:pt x="8111" y="269"/>
                  </a:lnTo>
                  <a:lnTo>
                    <a:pt x="7916" y="366"/>
                  </a:lnTo>
                  <a:lnTo>
                    <a:pt x="7746" y="488"/>
                  </a:lnTo>
                  <a:lnTo>
                    <a:pt x="7575" y="610"/>
                  </a:lnTo>
                  <a:lnTo>
                    <a:pt x="7405" y="756"/>
                  </a:lnTo>
                  <a:lnTo>
                    <a:pt x="7283" y="926"/>
                  </a:lnTo>
                  <a:lnTo>
                    <a:pt x="7137" y="1097"/>
                  </a:lnTo>
                  <a:lnTo>
                    <a:pt x="7039" y="1267"/>
                  </a:lnTo>
                  <a:lnTo>
                    <a:pt x="6942" y="1462"/>
                  </a:lnTo>
                  <a:lnTo>
                    <a:pt x="6845" y="1657"/>
                  </a:lnTo>
                  <a:lnTo>
                    <a:pt x="6796" y="1876"/>
                  </a:lnTo>
                  <a:lnTo>
                    <a:pt x="6747" y="2095"/>
                  </a:lnTo>
                  <a:lnTo>
                    <a:pt x="6723" y="2339"/>
                  </a:lnTo>
                  <a:lnTo>
                    <a:pt x="6723" y="2558"/>
                  </a:lnTo>
                  <a:lnTo>
                    <a:pt x="1" y="4360"/>
                  </a:lnTo>
                  <a:lnTo>
                    <a:pt x="1" y="4360"/>
                  </a:lnTo>
                  <a:lnTo>
                    <a:pt x="318" y="4579"/>
                  </a:lnTo>
                  <a:lnTo>
                    <a:pt x="634" y="4799"/>
                  </a:lnTo>
                  <a:lnTo>
                    <a:pt x="951" y="5018"/>
                  </a:lnTo>
                  <a:lnTo>
                    <a:pt x="1267" y="5188"/>
                  </a:lnTo>
                  <a:lnTo>
                    <a:pt x="1608" y="5359"/>
                  </a:lnTo>
                  <a:lnTo>
                    <a:pt x="1925" y="5481"/>
                  </a:lnTo>
                  <a:lnTo>
                    <a:pt x="2266" y="5602"/>
                  </a:lnTo>
                  <a:lnTo>
                    <a:pt x="2583" y="5724"/>
                  </a:lnTo>
                  <a:lnTo>
                    <a:pt x="2923" y="5797"/>
                  </a:lnTo>
                  <a:lnTo>
                    <a:pt x="3264" y="5846"/>
                  </a:lnTo>
                  <a:lnTo>
                    <a:pt x="3581" y="5895"/>
                  </a:lnTo>
                  <a:lnTo>
                    <a:pt x="3922" y="5919"/>
                  </a:lnTo>
                  <a:lnTo>
                    <a:pt x="4263" y="5919"/>
                  </a:lnTo>
                  <a:lnTo>
                    <a:pt x="4604" y="5895"/>
                  </a:lnTo>
                  <a:lnTo>
                    <a:pt x="4945" y="5846"/>
                  </a:lnTo>
                  <a:lnTo>
                    <a:pt x="5286" y="5797"/>
                  </a:lnTo>
                  <a:lnTo>
                    <a:pt x="5286" y="5797"/>
                  </a:lnTo>
                  <a:lnTo>
                    <a:pt x="5603" y="5700"/>
                  </a:lnTo>
                  <a:lnTo>
                    <a:pt x="5919" y="5627"/>
                  </a:lnTo>
                  <a:lnTo>
                    <a:pt x="6455" y="5407"/>
                  </a:lnTo>
                  <a:lnTo>
                    <a:pt x="6942" y="5188"/>
                  </a:lnTo>
                  <a:lnTo>
                    <a:pt x="7356" y="4969"/>
                  </a:lnTo>
                  <a:lnTo>
                    <a:pt x="7697" y="4750"/>
                  </a:lnTo>
                  <a:lnTo>
                    <a:pt x="7941" y="4579"/>
                  </a:lnTo>
                  <a:lnTo>
                    <a:pt x="8160" y="4409"/>
                  </a:lnTo>
                  <a:lnTo>
                    <a:pt x="8160" y="4409"/>
                  </a:lnTo>
                  <a:lnTo>
                    <a:pt x="8233" y="4360"/>
                  </a:lnTo>
                  <a:lnTo>
                    <a:pt x="8330" y="4336"/>
                  </a:lnTo>
                  <a:lnTo>
                    <a:pt x="8428" y="4360"/>
                  </a:lnTo>
                  <a:lnTo>
                    <a:pt x="8501" y="4409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95;p41"/>
            <p:cNvSpPr/>
            <p:nvPr/>
          </p:nvSpPr>
          <p:spPr>
            <a:xfrm>
              <a:off x="5937975" y="5210175"/>
              <a:ext cx="333700" cy="133375"/>
            </a:xfrm>
            <a:custGeom>
              <a:avLst/>
              <a:gdLst/>
              <a:ahLst/>
              <a:cxnLst/>
              <a:rect l="l" t="t" r="r" b="b"/>
              <a:pathLst>
                <a:path w="13348" h="5335" fill="none" extrusionOk="0">
                  <a:moveTo>
                    <a:pt x="7819" y="1"/>
                  </a:moveTo>
                  <a:lnTo>
                    <a:pt x="318" y="2533"/>
                  </a:lnTo>
                  <a:lnTo>
                    <a:pt x="318" y="2533"/>
                  </a:lnTo>
                  <a:lnTo>
                    <a:pt x="245" y="2582"/>
                  </a:lnTo>
                  <a:lnTo>
                    <a:pt x="147" y="2631"/>
                  </a:lnTo>
                  <a:lnTo>
                    <a:pt x="98" y="2704"/>
                  </a:lnTo>
                  <a:lnTo>
                    <a:pt x="50" y="2777"/>
                  </a:lnTo>
                  <a:lnTo>
                    <a:pt x="1" y="2874"/>
                  </a:lnTo>
                  <a:lnTo>
                    <a:pt x="1" y="2972"/>
                  </a:lnTo>
                  <a:lnTo>
                    <a:pt x="1" y="3045"/>
                  </a:lnTo>
                  <a:lnTo>
                    <a:pt x="25" y="3142"/>
                  </a:lnTo>
                  <a:lnTo>
                    <a:pt x="25" y="3142"/>
                  </a:lnTo>
                  <a:lnTo>
                    <a:pt x="98" y="3288"/>
                  </a:lnTo>
                  <a:lnTo>
                    <a:pt x="196" y="3386"/>
                  </a:lnTo>
                  <a:lnTo>
                    <a:pt x="318" y="3459"/>
                  </a:lnTo>
                  <a:lnTo>
                    <a:pt x="488" y="3483"/>
                  </a:lnTo>
                  <a:lnTo>
                    <a:pt x="488" y="3483"/>
                  </a:lnTo>
                  <a:lnTo>
                    <a:pt x="610" y="3459"/>
                  </a:lnTo>
                  <a:lnTo>
                    <a:pt x="269" y="3629"/>
                  </a:lnTo>
                  <a:lnTo>
                    <a:pt x="269" y="3629"/>
                  </a:lnTo>
                  <a:lnTo>
                    <a:pt x="171" y="3678"/>
                  </a:lnTo>
                  <a:lnTo>
                    <a:pt x="123" y="3751"/>
                  </a:lnTo>
                  <a:lnTo>
                    <a:pt x="50" y="3824"/>
                  </a:lnTo>
                  <a:lnTo>
                    <a:pt x="25" y="3922"/>
                  </a:lnTo>
                  <a:lnTo>
                    <a:pt x="1" y="3995"/>
                  </a:lnTo>
                  <a:lnTo>
                    <a:pt x="1" y="4092"/>
                  </a:lnTo>
                  <a:lnTo>
                    <a:pt x="1" y="4190"/>
                  </a:lnTo>
                  <a:lnTo>
                    <a:pt x="50" y="4287"/>
                  </a:lnTo>
                  <a:lnTo>
                    <a:pt x="50" y="4287"/>
                  </a:lnTo>
                  <a:lnTo>
                    <a:pt x="123" y="4409"/>
                  </a:lnTo>
                  <a:lnTo>
                    <a:pt x="220" y="4482"/>
                  </a:lnTo>
                  <a:lnTo>
                    <a:pt x="342" y="4531"/>
                  </a:lnTo>
                  <a:lnTo>
                    <a:pt x="488" y="4555"/>
                  </a:lnTo>
                  <a:lnTo>
                    <a:pt x="488" y="4555"/>
                  </a:lnTo>
                  <a:lnTo>
                    <a:pt x="586" y="4555"/>
                  </a:lnTo>
                  <a:lnTo>
                    <a:pt x="683" y="4506"/>
                  </a:lnTo>
                  <a:lnTo>
                    <a:pt x="853" y="4433"/>
                  </a:lnTo>
                  <a:lnTo>
                    <a:pt x="853" y="4433"/>
                  </a:lnTo>
                  <a:lnTo>
                    <a:pt x="780" y="4555"/>
                  </a:lnTo>
                  <a:lnTo>
                    <a:pt x="756" y="4701"/>
                  </a:lnTo>
                  <a:lnTo>
                    <a:pt x="780" y="4847"/>
                  </a:lnTo>
                  <a:lnTo>
                    <a:pt x="829" y="4993"/>
                  </a:lnTo>
                  <a:lnTo>
                    <a:pt x="829" y="4993"/>
                  </a:lnTo>
                  <a:lnTo>
                    <a:pt x="926" y="5091"/>
                  </a:lnTo>
                  <a:lnTo>
                    <a:pt x="1024" y="5139"/>
                  </a:lnTo>
                  <a:lnTo>
                    <a:pt x="1121" y="5188"/>
                  </a:lnTo>
                  <a:lnTo>
                    <a:pt x="1243" y="5212"/>
                  </a:lnTo>
                  <a:lnTo>
                    <a:pt x="1243" y="5212"/>
                  </a:lnTo>
                  <a:lnTo>
                    <a:pt x="1389" y="5188"/>
                  </a:lnTo>
                  <a:lnTo>
                    <a:pt x="1511" y="5115"/>
                  </a:lnTo>
                  <a:lnTo>
                    <a:pt x="6065" y="2144"/>
                  </a:lnTo>
                  <a:lnTo>
                    <a:pt x="6065" y="2144"/>
                  </a:lnTo>
                  <a:lnTo>
                    <a:pt x="6528" y="2363"/>
                  </a:lnTo>
                  <a:lnTo>
                    <a:pt x="7088" y="2582"/>
                  </a:lnTo>
                  <a:lnTo>
                    <a:pt x="7770" y="2826"/>
                  </a:lnTo>
                  <a:lnTo>
                    <a:pt x="8501" y="3045"/>
                  </a:lnTo>
                  <a:lnTo>
                    <a:pt x="9280" y="3240"/>
                  </a:lnTo>
                  <a:lnTo>
                    <a:pt x="10060" y="3386"/>
                  </a:lnTo>
                  <a:lnTo>
                    <a:pt x="10425" y="3435"/>
                  </a:lnTo>
                  <a:lnTo>
                    <a:pt x="10790" y="3483"/>
                  </a:lnTo>
                  <a:lnTo>
                    <a:pt x="11156" y="3483"/>
                  </a:lnTo>
                  <a:lnTo>
                    <a:pt x="11497" y="3483"/>
                  </a:lnTo>
                  <a:lnTo>
                    <a:pt x="12178" y="5188"/>
                  </a:lnTo>
                  <a:lnTo>
                    <a:pt x="12178" y="5188"/>
                  </a:lnTo>
                  <a:lnTo>
                    <a:pt x="12227" y="5237"/>
                  </a:lnTo>
                  <a:lnTo>
                    <a:pt x="12276" y="5286"/>
                  </a:lnTo>
                  <a:lnTo>
                    <a:pt x="12349" y="5310"/>
                  </a:lnTo>
                  <a:lnTo>
                    <a:pt x="12422" y="5334"/>
                  </a:lnTo>
                  <a:lnTo>
                    <a:pt x="13347" y="5334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96;p41"/>
            <p:cNvSpPr/>
            <p:nvPr/>
          </p:nvSpPr>
          <p:spPr>
            <a:xfrm>
              <a:off x="6352025" y="5109100"/>
              <a:ext cx="19500" cy="18900"/>
            </a:xfrm>
            <a:custGeom>
              <a:avLst/>
              <a:gdLst/>
              <a:ahLst/>
              <a:cxnLst/>
              <a:rect l="l" t="t" r="r" b="b"/>
              <a:pathLst>
                <a:path w="780" h="756" extrusionOk="0">
                  <a:moveTo>
                    <a:pt x="317" y="1"/>
                  </a:moveTo>
                  <a:lnTo>
                    <a:pt x="244" y="25"/>
                  </a:lnTo>
                  <a:lnTo>
                    <a:pt x="122" y="98"/>
                  </a:lnTo>
                  <a:lnTo>
                    <a:pt x="49" y="220"/>
                  </a:lnTo>
                  <a:lnTo>
                    <a:pt x="25" y="293"/>
                  </a:lnTo>
                  <a:lnTo>
                    <a:pt x="0" y="390"/>
                  </a:lnTo>
                  <a:lnTo>
                    <a:pt x="25" y="463"/>
                  </a:lnTo>
                  <a:lnTo>
                    <a:pt x="49" y="536"/>
                  </a:lnTo>
                  <a:lnTo>
                    <a:pt x="122" y="658"/>
                  </a:lnTo>
                  <a:lnTo>
                    <a:pt x="244" y="731"/>
                  </a:lnTo>
                  <a:lnTo>
                    <a:pt x="317" y="756"/>
                  </a:lnTo>
                  <a:lnTo>
                    <a:pt x="463" y="756"/>
                  </a:lnTo>
                  <a:lnTo>
                    <a:pt x="536" y="731"/>
                  </a:lnTo>
                  <a:lnTo>
                    <a:pt x="658" y="658"/>
                  </a:lnTo>
                  <a:lnTo>
                    <a:pt x="755" y="536"/>
                  </a:lnTo>
                  <a:lnTo>
                    <a:pt x="780" y="463"/>
                  </a:lnTo>
                  <a:lnTo>
                    <a:pt x="780" y="390"/>
                  </a:lnTo>
                  <a:lnTo>
                    <a:pt x="780" y="293"/>
                  </a:lnTo>
                  <a:lnTo>
                    <a:pt x="755" y="220"/>
                  </a:lnTo>
                  <a:lnTo>
                    <a:pt x="658" y="98"/>
                  </a:lnTo>
                  <a:lnTo>
                    <a:pt x="536" y="25"/>
                  </a:lnTo>
                  <a:lnTo>
                    <a:pt x="463" y="1"/>
                  </a:lnTo>
                  <a:close/>
                </a:path>
              </a:pathLst>
            </a:custGeom>
            <a:grpFill/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5" name="Google Shape;897;p41"/>
          <p:cNvGrpSpPr/>
          <p:nvPr/>
        </p:nvGrpSpPr>
        <p:grpSpPr>
          <a:xfrm>
            <a:off x="11210775" y="4121018"/>
            <a:ext cx="241330" cy="277503"/>
            <a:chOff x="6673500" y="5031175"/>
            <a:chExt cx="345250" cy="397000"/>
          </a:xfrm>
          <a:solidFill>
            <a:schemeClr val="bg1">
              <a:lumMod val="50000"/>
            </a:schemeClr>
          </a:solidFill>
        </p:grpSpPr>
        <p:sp>
          <p:nvSpPr>
            <p:cNvPr id="836" name="Google Shape;898;p41"/>
            <p:cNvSpPr/>
            <p:nvPr/>
          </p:nvSpPr>
          <p:spPr>
            <a:xfrm>
              <a:off x="6731950" y="5031175"/>
              <a:ext cx="105375" cy="147375"/>
            </a:xfrm>
            <a:custGeom>
              <a:avLst/>
              <a:gdLst/>
              <a:ahLst/>
              <a:cxnLst/>
              <a:rect l="l" t="t" r="r" b="b"/>
              <a:pathLst>
                <a:path w="4215" h="5895" fill="none" extrusionOk="0">
                  <a:moveTo>
                    <a:pt x="2436" y="5894"/>
                  </a:moveTo>
                  <a:lnTo>
                    <a:pt x="2436" y="5894"/>
                  </a:lnTo>
                  <a:lnTo>
                    <a:pt x="2656" y="5845"/>
                  </a:lnTo>
                  <a:lnTo>
                    <a:pt x="2850" y="5772"/>
                  </a:lnTo>
                  <a:lnTo>
                    <a:pt x="3045" y="5699"/>
                  </a:lnTo>
                  <a:lnTo>
                    <a:pt x="3216" y="5577"/>
                  </a:lnTo>
                  <a:lnTo>
                    <a:pt x="3386" y="5456"/>
                  </a:lnTo>
                  <a:lnTo>
                    <a:pt x="3532" y="5285"/>
                  </a:lnTo>
                  <a:lnTo>
                    <a:pt x="3678" y="5115"/>
                  </a:lnTo>
                  <a:lnTo>
                    <a:pt x="3800" y="4920"/>
                  </a:lnTo>
                  <a:lnTo>
                    <a:pt x="3922" y="4725"/>
                  </a:lnTo>
                  <a:lnTo>
                    <a:pt x="4019" y="4506"/>
                  </a:lnTo>
                  <a:lnTo>
                    <a:pt x="4092" y="4262"/>
                  </a:lnTo>
                  <a:lnTo>
                    <a:pt x="4141" y="4019"/>
                  </a:lnTo>
                  <a:lnTo>
                    <a:pt x="4190" y="3775"/>
                  </a:lnTo>
                  <a:lnTo>
                    <a:pt x="4214" y="3507"/>
                  </a:lnTo>
                  <a:lnTo>
                    <a:pt x="4190" y="3239"/>
                  </a:lnTo>
                  <a:lnTo>
                    <a:pt x="4166" y="2971"/>
                  </a:lnTo>
                  <a:lnTo>
                    <a:pt x="4166" y="2971"/>
                  </a:lnTo>
                  <a:lnTo>
                    <a:pt x="4044" y="1876"/>
                  </a:lnTo>
                  <a:lnTo>
                    <a:pt x="3946" y="1364"/>
                  </a:lnTo>
                  <a:lnTo>
                    <a:pt x="3825" y="901"/>
                  </a:lnTo>
                  <a:lnTo>
                    <a:pt x="3727" y="682"/>
                  </a:lnTo>
                  <a:lnTo>
                    <a:pt x="3654" y="512"/>
                  </a:lnTo>
                  <a:lnTo>
                    <a:pt x="3532" y="341"/>
                  </a:lnTo>
                  <a:lnTo>
                    <a:pt x="3411" y="219"/>
                  </a:lnTo>
                  <a:lnTo>
                    <a:pt x="3264" y="122"/>
                  </a:lnTo>
                  <a:lnTo>
                    <a:pt x="3118" y="49"/>
                  </a:lnTo>
                  <a:lnTo>
                    <a:pt x="2923" y="0"/>
                  </a:lnTo>
                  <a:lnTo>
                    <a:pt x="2729" y="25"/>
                  </a:lnTo>
                  <a:lnTo>
                    <a:pt x="2729" y="25"/>
                  </a:lnTo>
                  <a:lnTo>
                    <a:pt x="2509" y="73"/>
                  </a:lnTo>
                  <a:lnTo>
                    <a:pt x="2266" y="146"/>
                  </a:lnTo>
                  <a:lnTo>
                    <a:pt x="2022" y="268"/>
                  </a:lnTo>
                  <a:lnTo>
                    <a:pt x="1779" y="414"/>
                  </a:lnTo>
                  <a:lnTo>
                    <a:pt x="1535" y="609"/>
                  </a:lnTo>
                  <a:lnTo>
                    <a:pt x="1316" y="804"/>
                  </a:lnTo>
                  <a:lnTo>
                    <a:pt x="1072" y="1023"/>
                  </a:lnTo>
                  <a:lnTo>
                    <a:pt x="853" y="1267"/>
                  </a:lnTo>
                  <a:lnTo>
                    <a:pt x="658" y="1535"/>
                  </a:lnTo>
                  <a:lnTo>
                    <a:pt x="488" y="1802"/>
                  </a:lnTo>
                  <a:lnTo>
                    <a:pt x="317" y="2095"/>
                  </a:lnTo>
                  <a:lnTo>
                    <a:pt x="196" y="2363"/>
                  </a:lnTo>
                  <a:lnTo>
                    <a:pt x="98" y="2655"/>
                  </a:lnTo>
                  <a:lnTo>
                    <a:pt x="25" y="2947"/>
                  </a:lnTo>
                  <a:lnTo>
                    <a:pt x="1" y="3239"/>
                  </a:lnTo>
                  <a:lnTo>
                    <a:pt x="1" y="3507"/>
                  </a:lnTo>
                  <a:lnTo>
                    <a:pt x="1" y="3507"/>
                  </a:lnTo>
                  <a:lnTo>
                    <a:pt x="50" y="3775"/>
                  </a:lnTo>
                  <a:lnTo>
                    <a:pt x="123" y="4043"/>
                  </a:lnTo>
                  <a:lnTo>
                    <a:pt x="196" y="4287"/>
                  </a:lnTo>
                  <a:lnTo>
                    <a:pt x="293" y="4530"/>
                  </a:lnTo>
                  <a:lnTo>
                    <a:pt x="415" y="4749"/>
                  </a:lnTo>
                  <a:lnTo>
                    <a:pt x="561" y="4944"/>
                  </a:lnTo>
                  <a:lnTo>
                    <a:pt x="707" y="5139"/>
                  </a:lnTo>
                  <a:lnTo>
                    <a:pt x="853" y="5310"/>
                  </a:lnTo>
                  <a:lnTo>
                    <a:pt x="1024" y="5456"/>
                  </a:lnTo>
                  <a:lnTo>
                    <a:pt x="1219" y="5602"/>
                  </a:lnTo>
                  <a:lnTo>
                    <a:pt x="1389" y="5699"/>
                  </a:lnTo>
                  <a:lnTo>
                    <a:pt x="1584" y="5797"/>
                  </a:lnTo>
                  <a:lnTo>
                    <a:pt x="1803" y="5845"/>
                  </a:lnTo>
                  <a:lnTo>
                    <a:pt x="1998" y="5894"/>
                  </a:lnTo>
                  <a:lnTo>
                    <a:pt x="2217" y="5894"/>
                  </a:lnTo>
                  <a:lnTo>
                    <a:pt x="2436" y="5894"/>
                  </a:lnTo>
                  <a:lnTo>
                    <a:pt x="2436" y="5894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99;p41"/>
            <p:cNvSpPr/>
            <p:nvPr/>
          </p:nvSpPr>
          <p:spPr>
            <a:xfrm>
              <a:off x="6673500" y="5146850"/>
              <a:ext cx="84050" cy="116925"/>
            </a:xfrm>
            <a:custGeom>
              <a:avLst/>
              <a:gdLst/>
              <a:ahLst/>
              <a:cxnLst/>
              <a:rect l="l" t="t" r="r" b="b"/>
              <a:pathLst>
                <a:path w="3362" h="4677" fill="none" extrusionOk="0">
                  <a:moveTo>
                    <a:pt x="2875" y="4579"/>
                  </a:moveTo>
                  <a:lnTo>
                    <a:pt x="2875" y="4579"/>
                  </a:lnTo>
                  <a:lnTo>
                    <a:pt x="3021" y="4482"/>
                  </a:lnTo>
                  <a:lnTo>
                    <a:pt x="3143" y="4385"/>
                  </a:lnTo>
                  <a:lnTo>
                    <a:pt x="3240" y="4287"/>
                  </a:lnTo>
                  <a:lnTo>
                    <a:pt x="3313" y="4141"/>
                  </a:lnTo>
                  <a:lnTo>
                    <a:pt x="3362" y="3995"/>
                  </a:lnTo>
                  <a:lnTo>
                    <a:pt x="3362" y="3849"/>
                  </a:lnTo>
                  <a:lnTo>
                    <a:pt x="3362" y="3678"/>
                  </a:lnTo>
                  <a:lnTo>
                    <a:pt x="3337" y="3508"/>
                  </a:lnTo>
                  <a:lnTo>
                    <a:pt x="3240" y="3118"/>
                  </a:lnTo>
                  <a:lnTo>
                    <a:pt x="3069" y="2704"/>
                  </a:lnTo>
                  <a:lnTo>
                    <a:pt x="2704" y="1803"/>
                  </a:lnTo>
                  <a:lnTo>
                    <a:pt x="2704" y="1803"/>
                  </a:lnTo>
                  <a:lnTo>
                    <a:pt x="2363" y="950"/>
                  </a:lnTo>
                  <a:lnTo>
                    <a:pt x="2193" y="609"/>
                  </a:lnTo>
                  <a:lnTo>
                    <a:pt x="2022" y="342"/>
                  </a:lnTo>
                  <a:lnTo>
                    <a:pt x="1949" y="220"/>
                  </a:lnTo>
                  <a:lnTo>
                    <a:pt x="1852" y="122"/>
                  </a:lnTo>
                  <a:lnTo>
                    <a:pt x="1730" y="74"/>
                  </a:lnTo>
                  <a:lnTo>
                    <a:pt x="1633" y="25"/>
                  </a:lnTo>
                  <a:lnTo>
                    <a:pt x="1486" y="1"/>
                  </a:lnTo>
                  <a:lnTo>
                    <a:pt x="1365" y="1"/>
                  </a:lnTo>
                  <a:lnTo>
                    <a:pt x="1194" y="25"/>
                  </a:lnTo>
                  <a:lnTo>
                    <a:pt x="1024" y="98"/>
                  </a:lnTo>
                  <a:lnTo>
                    <a:pt x="1024" y="98"/>
                  </a:lnTo>
                  <a:lnTo>
                    <a:pt x="853" y="171"/>
                  </a:lnTo>
                  <a:lnTo>
                    <a:pt x="707" y="269"/>
                  </a:lnTo>
                  <a:lnTo>
                    <a:pt x="561" y="390"/>
                  </a:lnTo>
                  <a:lnTo>
                    <a:pt x="439" y="536"/>
                  </a:lnTo>
                  <a:lnTo>
                    <a:pt x="317" y="683"/>
                  </a:lnTo>
                  <a:lnTo>
                    <a:pt x="220" y="853"/>
                  </a:lnTo>
                  <a:lnTo>
                    <a:pt x="147" y="1048"/>
                  </a:lnTo>
                  <a:lnTo>
                    <a:pt x="74" y="1243"/>
                  </a:lnTo>
                  <a:lnTo>
                    <a:pt x="49" y="1438"/>
                  </a:lnTo>
                  <a:lnTo>
                    <a:pt x="1" y="1657"/>
                  </a:lnTo>
                  <a:lnTo>
                    <a:pt x="1" y="1876"/>
                  </a:lnTo>
                  <a:lnTo>
                    <a:pt x="1" y="2095"/>
                  </a:lnTo>
                  <a:lnTo>
                    <a:pt x="25" y="2339"/>
                  </a:lnTo>
                  <a:lnTo>
                    <a:pt x="74" y="2558"/>
                  </a:lnTo>
                  <a:lnTo>
                    <a:pt x="147" y="2801"/>
                  </a:lnTo>
                  <a:lnTo>
                    <a:pt x="220" y="3045"/>
                  </a:lnTo>
                  <a:lnTo>
                    <a:pt x="220" y="3045"/>
                  </a:lnTo>
                  <a:lnTo>
                    <a:pt x="342" y="3264"/>
                  </a:lnTo>
                  <a:lnTo>
                    <a:pt x="439" y="3483"/>
                  </a:lnTo>
                  <a:lnTo>
                    <a:pt x="585" y="3678"/>
                  </a:lnTo>
                  <a:lnTo>
                    <a:pt x="731" y="3849"/>
                  </a:lnTo>
                  <a:lnTo>
                    <a:pt x="878" y="4019"/>
                  </a:lnTo>
                  <a:lnTo>
                    <a:pt x="1048" y="4165"/>
                  </a:lnTo>
                  <a:lnTo>
                    <a:pt x="1219" y="4311"/>
                  </a:lnTo>
                  <a:lnTo>
                    <a:pt x="1389" y="4409"/>
                  </a:lnTo>
                  <a:lnTo>
                    <a:pt x="1559" y="4506"/>
                  </a:lnTo>
                  <a:lnTo>
                    <a:pt x="1754" y="4579"/>
                  </a:lnTo>
                  <a:lnTo>
                    <a:pt x="1949" y="4628"/>
                  </a:lnTo>
                  <a:lnTo>
                    <a:pt x="2120" y="4677"/>
                  </a:lnTo>
                  <a:lnTo>
                    <a:pt x="2314" y="4677"/>
                  </a:lnTo>
                  <a:lnTo>
                    <a:pt x="2509" y="4677"/>
                  </a:lnTo>
                  <a:lnTo>
                    <a:pt x="2680" y="4628"/>
                  </a:lnTo>
                  <a:lnTo>
                    <a:pt x="2875" y="4579"/>
                  </a:lnTo>
                  <a:lnTo>
                    <a:pt x="2875" y="4579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900;p41"/>
            <p:cNvSpPr/>
            <p:nvPr/>
          </p:nvSpPr>
          <p:spPr>
            <a:xfrm>
              <a:off x="6859225" y="5033600"/>
              <a:ext cx="105350" cy="144950"/>
            </a:xfrm>
            <a:custGeom>
              <a:avLst/>
              <a:gdLst/>
              <a:ahLst/>
              <a:cxnLst/>
              <a:rect l="l" t="t" r="r" b="b"/>
              <a:pathLst>
                <a:path w="4214" h="5798" fill="none" extrusionOk="0">
                  <a:moveTo>
                    <a:pt x="1778" y="5797"/>
                  </a:moveTo>
                  <a:lnTo>
                    <a:pt x="1778" y="5797"/>
                  </a:lnTo>
                  <a:lnTo>
                    <a:pt x="1997" y="5797"/>
                  </a:lnTo>
                  <a:lnTo>
                    <a:pt x="2216" y="5797"/>
                  </a:lnTo>
                  <a:lnTo>
                    <a:pt x="2411" y="5748"/>
                  </a:lnTo>
                  <a:lnTo>
                    <a:pt x="2630" y="5700"/>
                  </a:lnTo>
                  <a:lnTo>
                    <a:pt x="2825" y="5602"/>
                  </a:lnTo>
                  <a:lnTo>
                    <a:pt x="2996" y="5505"/>
                  </a:lnTo>
                  <a:lnTo>
                    <a:pt x="3191" y="5359"/>
                  </a:lnTo>
                  <a:lnTo>
                    <a:pt x="3361" y="5213"/>
                  </a:lnTo>
                  <a:lnTo>
                    <a:pt x="3507" y="5042"/>
                  </a:lnTo>
                  <a:lnTo>
                    <a:pt x="3653" y="4847"/>
                  </a:lnTo>
                  <a:lnTo>
                    <a:pt x="3799" y="4652"/>
                  </a:lnTo>
                  <a:lnTo>
                    <a:pt x="3921" y="4433"/>
                  </a:lnTo>
                  <a:lnTo>
                    <a:pt x="4019" y="4190"/>
                  </a:lnTo>
                  <a:lnTo>
                    <a:pt x="4092" y="3946"/>
                  </a:lnTo>
                  <a:lnTo>
                    <a:pt x="4165" y="3678"/>
                  </a:lnTo>
                  <a:lnTo>
                    <a:pt x="4213" y="3410"/>
                  </a:lnTo>
                  <a:lnTo>
                    <a:pt x="4213" y="3410"/>
                  </a:lnTo>
                  <a:lnTo>
                    <a:pt x="4213" y="3142"/>
                  </a:lnTo>
                  <a:lnTo>
                    <a:pt x="4189" y="2850"/>
                  </a:lnTo>
                  <a:lnTo>
                    <a:pt x="4116" y="2582"/>
                  </a:lnTo>
                  <a:lnTo>
                    <a:pt x="4019" y="2290"/>
                  </a:lnTo>
                  <a:lnTo>
                    <a:pt x="3897" y="2022"/>
                  </a:lnTo>
                  <a:lnTo>
                    <a:pt x="3726" y="1730"/>
                  </a:lnTo>
                  <a:lnTo>
                    <a:pt x="3556" y="1486"/>
                  </a:lnTo>
                  <a:lnTo>
                    <a:pt x="3361" y="1218"/>
                  </a:lnTo>
                  <a:lnTo>
                    <a:pt x="3142" y="999"/>
                  </a:lnTo>
                  <a:lnTo>
                    <a:pt x="2898" y="780"/>
                  </a:lnTo>
                  <a:lnTo>
                    <a:pt x="2679" y="585"/>
                  </a:lnTo>
                  <a:lnTo>
                    <a:pt x="2436" y="415"/>
                  </a:lnTo>
                  <a:lnTo>
                    <a:pt x="2192" y="269"/>
                  </a:lnTo>
                  <a:lnTo>
                    <a:pt x="1948" y="147"/>
                  </a:lnTo>
                  <a:lnTo>
                    <a:pt x="1705" y="74"/>
                  </a:lnTo>
                  <a:lnTo>
                    <a:pt x="1486" y="25"/>
                  </a:lnTo>
                  <a:lnTo>
                    <a:pt x="1486" y="25"/>
                  </a:lnTo>
                  <a:lnTo>
                    <a:pt x="1291" y="1"/>
                  </a:lnTo>
                  <a:lnTo>
                    <a:pt x="1096" y="49"/>
                  </a:lnTo>
                  <a:lnTo>
                    <a:pt x="950" y="98"/>
                  </a:lnTo>
                  <a:lnTo>
                    <a:pt x="804" y="195"/>
                  </a:lnTo>
                  <a:lnTo>
                    <a:pt x="682" y="317"/>
                  </a:lnTo>
                  <a:lnTo>
                    <a:pt x="585" y="463"/>
                  </a:lnTo>
                  <a:lnTo>
                    <a:pt x="487" y="658"/>
                  </a:lnTo>
                  <a:lnTo>
                    <a:pt x="390" y="853"/>
                  </a:lnTo>
                  <a:lnTo>
                    <a:pt x="268" y="1291"/>
                  </a:lnTo>
                  <a:lnTo>
                    <a:pt x="170" y="1803"/>
                  </a:lnTo>
                  <a:lnTo>
                    <a:pt x="49" y="2874"/>
                  </a:lnTo>
                  <a:lnTo>
                    <a:pt x="49" y="2874"/>
                  </a:lnTo>
                  <a:lnTo>
                    <a:pt x="0" y="3142"/>
                  </a:lnTo>
                  <a:lnTo>
                    <a:pt x="0" y="3410"/>
                  </a:lnTo>
                  <a:lnTo>
                    <a:pt x="24" y="3678"/>
                  </a:lnTo>
                  <a:lnTo>
                    <a:pt x="73" y="3922"/>
                  </a:lnTo>
                  <a:lnTo>
                    <a:pt x="122" y="4165"/>
                  </a:lnTo>
                  <a:lnTo>
                    <a:pt x="195" y="4409"/>
                  </a:lnTo>
                  <a:lnTo>
                    <a:pt x="292" y="4628"/>
                  </a:lnTo>
                  <a:lnTo>
                    <a:pt x="414" y="4823"/>
                  </a:lnTo>
                  <a:lnTo>
                    <a:pt x="536" y="5018"/>
                  </a:lnTo>
                  <a:lnTo>
                    <a:pt x="682" y="5188"/>
                  </a:lnTo>
                  <a:lnTo>
                    <a:pt x="828" y="5359"/>
                  </a:lnTo>
                  <a:lnTo>
                    <a:pt x="999" y="5480"/>
                  </a:lnTo>
                  <a:lnTo>
                    <a:pt x="1169" y="5602"/>
                  </a:lnTo>
                  <a:lnTo>
                    <a:pt x="1364" y="5675"/>
                  </a:lnTo>
                  <a:lnTo>
                    <a:pt x="1583" y="5748"/>
                  </a:lnTo>
                  <a:lnTo>
                    <a:pt x="1778" y="5797"/>
                  </a:lnTo>
                  <a:lnTo>
                    <a:pt x="1778" y="5797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901;p41"/>
            <p:cNvSpPr/>
            <p:nvPr/>
          </p:nvSpPr>
          <p:spPr>
            <a:xfrm>
              <a:off x="6931675" y="5150500"/>
              <a:ext cx="87075" cy="115725"/>
            </a:xfrm>
            <a:custGeom>
              <a:avLst/>
              <a:gdLst/>
              <a:ahLst/>
              <a:cxnLst/>
              <a:rect l="l" t="t" r="r" b="b"/>
              <a:pathLst>
                <a:path w="3483" h="4629" fill="none" extrusionOk="0">
                  <a:moveTo>
                    <a:pt x="2558" y="98"/>
                  </a:moveTo>
                  <a:lnTo>
                    <a:pt x="2558" y="98"/>
                  </a:lnTo>
                  <a:lnTo>
                    <a:pt x="2387" y="49"/>
                  </a:lnTo>
                  <a:lnTo>
                    <a:pt x="2241" y="1"/>
                  </a:lnTo>
                  <a:lnTo>
                    <a:pt x="2095" y="1"/>
                  </a:lnTo>
                  <a:lnTo>
                    <a:pt x="1973" y="1"/>
                  </a:lnTo>
                  <a:lnTo>
                    <a:pt x="1851" y="49"/>
                  </a:lnTo>
                  <a:lnTo>
                    <a:pt x="1729" y="98"/>
                  </a:lnTo>
                  <a:lnTo>
                    <a:pt x="1632" y="196"/>
                  </a:lnTo>
                  <a:lnTo>
                    <a:pt x="1535" y="293"/>
                  </a:lnTo>
                  <a:lnTo>
                    <a:pt x="1364" y="561"/>
                  </a:lnTo>
                  <a:lnTo>
                    <a:pt x="1169" y="902"/>
                  </a:lnTo>
                  <a:lnTo>
                    <a:pt x="780" y="1730"/>
                  </a:lnTo>
                  <a:lnTo>
                    <a:pt x="780" y="1730"/>
                  </a:lnTo>
                  <a:lnTo>
                    <a:pt x="366" y="2607"/>
                  </a:lnTo>
                  <a:lnTo>
                    <a:pt x="195" y="2996"/>
                  </a:lnTo>
                  <a:lnTo>
                    <a:pt x="73" y="3386"/>
                  </a:lnTo>
                  <a:lnTo>
                    <a:pt x="25" y="3557"/>
                  </a:lnTo>
                  <a:lnTo>
                    <a:pt x="0" y="3727"/>
                  </a:lnTo>
                  <a:lnTo>
                    <a:pt x="25" y="3898"/>
                  </a:lnTo>
                  <a:lnTo>
                    <a:pt x="49" y="4044"/>
                  </a:lnTo>
                  <a:lnTo>
                    <a:pt x="98" y="4165"/>
                  </a:lnTo>
                  <a:lnTo>
                    <a:pt x="195" y="4287"/>
                  </a:lnTo>
                  <a:lnTo>
                    <a:pt x="317" y="4385"/>
                  </a:lnTo>
                  <a:lnTo>
                    <a:pt x="463" y="4482"/>
                  </a:lnTo>
                  <a:lnTo>
                    <a:pt x="463" y="4482"/>
                  </a:lnTo>
                  <a:lnTo>
                    <a:pt x="633" y="4555"/>
                  </a:lnTo>
                  <a:lnTo>
                    <a:pt x="828" y="4604"/>
                  </a:lnTo>
                  <a:lnTo>
                    <a:pt x="1023" y="4628"/>
                  </a:lnTo>
                  <a:lnTo>
                    <a:pt x="1194" y="4628"/>
                  </a:lnTo>
                  <a:lnTo>
                    <a:pt x="1388" y="4604"/>
                  </a:lnTo>
                  <a:lnTo>
                    <a:pt x="1583" y="4555"/>
                  </a:lnTo>
                  <a:lnTo>
                    <a:pt x="1778" y="4482"/>
                  </a:lnTo>
                  <a:lnTo>
                    <a:pt x="1949" y="4409"/>
                  </a:lnTo>
                  <a:lnTo>
                    <a:pt x="2143" y="4312"/>
                  </a:lnTo>
                  <a:lnTo>
                    <a:pt x="2314" y="4190"/>
                  </a:lnTo>
                  <a:lnTo>
                    <a:pt x="2484" y="4044"/>
                  </a:lnTo>
                  <a:lnTo>
                    <a:pt x="2655" y="3873"/>
                  </a:lnTo>
                  <a:lnTo>
                    <a:pt x="2801" y="3703"/>
                  </a:lnTo>
                  <a:lnTo>
                    <a:pt x="2947" y="3508"/>
                  </a:lnTo>
                  <a:lnTo>
                    <a:pt x="3069" y="3313"/>
                  </a:lnTo>
                  <a:lnTo>
                    <a:pt x="3191" y="3094"/>
                  </a:lnTo>
                  <a:lnTo>
                    <a:pt x="3191" y="3094"/>
                  </a:lnTo>
                  <a:lnTo>
                    <a:pt x="3288" y="2875"/>
                  </a:lnTo>
                  <a:lnTo>
                    <a:pt x="3361" y="2631"/>
                  </a:lnTo>
                  <a:lnTo>
                    <a:pt x="3410" y="2412"/>
                  </a:lnTo>
                  <a:lnTo>
                    <a:pt x="3459" y="2168"/>
                  </a:lnTo>
                  <a:lnTo>
                    <a:pt x="3483" y="1949"/>
                  </a:lnTo>
                  <a:lnTo>
                    <a:pt x="3483" y="1730"/>
                  </a:lnTo>
                  <a:lnTo>
                    <a:pt x="3459" y="1511"/>
                  </a:lnTo>
                  <a:lnTo>
                    <a:pt x="3434" y="1316"/>
                  </a:lnTo>
                  <a:lnTo>
                    <a:pt x="3386" y="1121"/>
                  </a:lnTo>
                  <a:lnTo>
                    <a:pt x="3313" y="926"/>
                  </a:lnTo>
                  <a:lnTo>
                    <a:pt x="3239" y="756"/>
                  </a:lnTo>
                  <a:lnTo>
                    <a:pt x="3118" y="585"/>
                  </a:lnTo>
                  <a:lnTo>
                    <a:pt x="2996" y="439"/>
                  </a:lnTo>
                  <a:lnTo>
                    <a:pt x="2874" y="317"/>
                  </a:lnTo>
                  <a:lnTo>
                    <a:pt x="2728" y="196"/>
                  </a:lnTo>
                  <a:lnTo>
                    <a:pt x="2558" y="98"/>
                  </a:lnTo>
                  <a:lnTo>
                    <a:pt x="2558" y="98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902;p41"/>
            <p:cNvSpPr/>
            <p:nvPr/>
          </p:nvSpPr>
          <p:spPr>
            <a:xfrm>
              <a:off x="6715525" y="5180350"/>
              <a:ext cx="263050" cy="247825"/>
            </a:xfrm>
            <a:custGeom>
              <a:avLst/>
              <a:gdLst/>
              <a:ahLst/>
              <a:cxnLst/>
              <a:rect l="l" t="t" r="r" b="b"/>
              <a:pathLst>
                <a:path w="10522" h="9913" fill="none" extrusionOk="0">
                  <a:moveTo>
                    <a:pt x="8135" y="3191"/>
                  </a:moveTo>
                  <a:lnTo>
                    <a:pt x="8135" y="3191"/>
                  </a:lnTo>
                  <a:lnTo>
                    <a:pt x="8037" y="2923"/>
                  </a:lnTo>
                  <a:lnTo>
                    <a:pt x="7940" y="2655"/>
                  </a:lnTo>
                  <a:lnTo>
                    <a:pt x="7794" y="2119"/>
                  </a:lnTo>
                  <a:lnTo>
                    <a:pt x="7721" y="1851"/>
                  </a:lnTo>
                  <a:lnTo>
                    <a:pt x="7623" y="1608"/>
                  </a:lnTo>
                  <a:lnTo>
                    <a:pt x="7502" y="1340"/>
                  </a:lnTo>
                  <a:lnTo>
                    <a:pt x="7355" y="1120"/>
                  </a:lnTo>
                  <a:lnTo>
                    <a:pt x="7355" y="1120"/>
                  </a:lnTo>
                  <a:lnTo>
                    <a:pt x="7161" y="853"/>
                  </a:lnTo>
                  <a:lnTo>
                    <a:pt x="6941" y="633"/>
                  </a:lnTo>
                  <a:lnTo>
                    <a:pt x="6698" y="463"/>
                  </a:lnTo>
                  <a:lnTo>
                    <a:pt x="6430" y="292"/>
                  </a:lnTo>
                  <a:lnTo>
                    <a:pt x="6162" y="171"/>
                  </a:lnTo>
                  <a:lnTo>
                    <a:pt x="5870" y="73"/>
                  </a:lnTo>
                  <a:lnTo>
                    <a:pt x="5578" y="25"/>
                  </a:lnTo>
                  <a:lnTo>
                    <a:pt x="5285" y="0"/>
                  </a:lnTo>
                  <a:lnTo>
                    <a:pt x="5285" y="0"/>
                  </a:lnTo>
                  <a:lnTo>
                    <a:pt x="5261" y="0"/>
                  </a:lnTo>
                  <a:lnTo>
                    <a:pt x="5261" y="0"/>
                  </a:lnTo>
                  <a:lnTo>
                    <a:pt x="5237" y="0"/>
                  </a:lnTo>
                  <a:lnTo>
                    <a:pt x="5237" y="0"/>
                  </a:lnTo>
                  <a:lnTo>
                    <a:pt x="4944" y="25"/>
                  </a:lnTo>
                  <a:lnTo>
                    <a:pt x="4652" y="73"/>
                  </a:lnTo>
                  <a:lnTo>
                    <a:pt x="4360" y="171"/>
                  </a:lnTo>
                  <a:lnTo>
                    <a:pt x="4092" y="292"/>
                  </a:lnTo>
                  <a:lnTo>
                    <a:pt x="3824" y="463"/>
                  </a:lnTo>
                  <a:lnTo>
                    <a:pt x="3580" y="633"/>
                  </a:lnTo>
                  <a:lnTo>
                    <a:pt x="3361" y="853"/>
                  </a:lnTo>
                  <a:lnTo>
                    <a:pt x="3166" y="1120"/>
                  </a:lnTo>
                  <a:lnTo>
                    <a:pt x="3166" y="1120"/>
                  </a:lnTo>
                  <a:lnTo>
                    <a:pt x="3020" y="1340"/>
                  </a:lnTo>
                  <a:lnTo>
                    <a:pt x="2898" y="1608"/>
                  </a:lnTo>
                  <a:lnTo>
                    <a:pt x="2801" y="1851"/>
                  </a:lnTo>
                  <a:lnTo>
                    <a:pt x="2728" y="2119"/>
                  </a:lnTo>
                  <a:lnTo>
                    <a:pt x="2558" y="2655"/>
                  </a:lnTo>
                  <a:lnTo>
                    <a:pt x="2484" y="2923"/>
                  </a:lnTo>
                  <a:lnTo>
                    <a:pt x="2387" y="3191"/>
                  </a:lnTo>
                  <a:lnTo>
                    <a:pt x="2387" y="3191"/>
                  </a:lnTo>
                  <a:lnTo>
                    <a:pt x="2241" y="3434"/>
                  </a:lnTo>
                  <a:lnTo>
                    <a:pt x="2095" y="3678"/>
                  </a:lnTo>
                  <a:lnTo>
                    <a:pt x="1900" y="3897"/>
                  </a:lnTo>
                  <a:lnTo>
                    <a:pt x="1729" y="4092"/>
                  </a:lnTo>
                  <a:lnTo>
                    <a:pt x="1315" y="4457"/>
                  </a:lnTo>
                  <a:lnTo>
                    <a:pt x="901" y="4847"/>
                  </a:lnTo>
                  <a:lnTo>
                    <a:pt x="901" y="4847"/>
                  </a:lnTo>
                  <a:lnTo>
                    <a:pt x="707" y="5066"/>
                  </a:lnTo>
                  <a:lnTo>
                    <a:pt x="512" y="5310"/>
                  </a:lnTo>
                  <a:lnTo>
                    <a:pt x="366" y="5553"/>
                  </a:lnTo>
                  <a:lnTo>
                    <a:pt x="244" y="5821"/>
                  </a:lnTo>
                  <a:lnTo>
                    <a:pt x="146" y="6113"/>
                  </a:lnTo>
                  <a:lnTo>
                    <a:pt x="73" y="6405"/>
                  </a:lnTo>
                  <a:lnTo>
                    <a:pt x="25" y="6722"/>
                  </a:lnTo>
                  <a:lnTo>
                    <a:pt x="0" y="7014"/>
                  </a:lnTo>
                  <a:lnTo>
                    <a:pt x="0" y="7014"/>
                  </a:lnTo>
                  <a:lnTo>
                    <a:pt x="25" y="7307"/>
                  </a:lnTo>
                  <a:lnTo>
                    <a:pt x="49" y="7599"/>
                  </a:lnTo>
                  <a:lnTo>
                    <a:pt x="122" y="7867"/>
                  </a:lnTo>
                  <a:lnTo>
                    <a:pt x="219" y="8135"/>
                  </a:lnTo>
                  <a:lnTo>
                    <a:pt x="317" y="8403"/>
                  </a:lnTo>
                  <a:lnTo>
                    <a:pt x="439" y="8622"/>
                  </a:lnTo>
                  <a:lnTo>
                    <a:pt x="609" y="8865"/>
                  </a:lnTo>
                  <a:lnTo>
                    <a:pt x="780" y="9060"/>
                  </a:lnTo>
                  <a:lnTo>
                    <a:pt x="950" y="9255"/>
                  </a:lnTo>
                  <a:lnTo>
                    <a:pt x="1145" y="9401"/>
                  </a:lnTo>
                  <a:lnTo>
                    <a:pt x="1364" y="9547"/>
                  </a:lnTo>
                  <a:lnTo>
                    <a:pt x="1608" y="9669"/>
                  </a:lnTo>
                  <a:lnTo>
                    <a:pt x="1851" y="9766"/>
                  </a:lnTo>
                  <a:lnTo>
                    <a:pt x="2095" y="9840"/>
                  </a:lnTo>
                  <a:lnTo>
                    <a:pt x="2363" y="9888"/>
                  </a:lnTo>
                  <a:lnTo>
                    <a:pt x="2606" y="9913"/>
                  </a:lnTo>
                  <a:lnTo>
                    <a:pt x="2606" y="9913"/>
                  </a:lnTo>
                  <a:lnTo>
                    <a:pt x="2972" y="9888"/>
                  </a:lnTo>
                  <a:lnTo>
                    <a:pt x="3337" y="9791"/>
                  </a:lnTo>
                  <a:lnTo>
                    <a:pt x="3678" y="9669"/>
                  </a:lnTo>
                  <a:lnTo>
                    <a:pt x="3994" y="9474"/>
                  </a:lnTo>
                  <a:lnTo>
                    <a:pt x="3994" y="9474"/>
                  </a:lnTo>
                  <a:lnTo>
                    <a:pt x="4141" y="9377"/>
                  </a:lnTo>
                  <a:lnTo>
                    <a:pt x="4287" y="9304"/>
                  </a:lnTo>
                  <a:lnTo>
                    <a:pt x="4433" y="9279"/>
                  </a:lnTo>
                  <a:lnTo>
                    <a:pt x="4579" y="9231"/>
                  </a:lnTo>
                  <a:lnTo>
                    <a:pt x="4896" y="9206"/>
                  </a:lnTo>
                  <a:lnTo>
                    <a:pt x="5261" y="9206"/>
                  </a:lnTo>
                  <a:lnTo>
                    <a:pt x="5261" y="9206"/>
                  </a:lnTo>
                  <a:lnTo>
                    <a:pt x="5626" y="9206"/>
                  </a:lnTo>
                  <a:lnTo>
                    <a:pt x="5943" y="9231"/>
                  </a:lnTo>
                  <a:lnTo>
                    <a:pt x="6089" y="9279"/>
                  </a:lnTo>
                  <a:lnTo>
                    <a:pt x="6235" y="9304"/>
                  </a:lnTo>
                  <a:lnTo>
                    <a:pt x="6381" y="9377"/>
                  </a:lnTo>
                  <a:lnTo>
                    <a:pt x="6527" y="9474"/>
                  </a:lnTo>
                  <a:lnTo>
                    <a:pt x="6527" y="9474"/>
                  </a:lnTo>
                  <a:lnTo>
                    <a:pt x="6844" y="9669"/>
                  </a:lnTo>
                  <a:lnTo>
                    <a:pt x="7185" y="9791"/>
                  </a:lnTo>
                  <a:lnTo>
                    <a:pt x="7550" y="9888"/>
                  </a:lnTo>
                  <a:lnTo>
                    <a:pt x="7916" y="9913"/>
                  </a:lnTo>
                  <a:lnTo>
                    <a:pt x="7916" y="9913"/>
                  </a:lnTo>
                  <a:lnTo>
                    <a:pt x="8184" y="9888"/>
                  </a:lnTo>
                  <a:lnTo>
                    <a:pt x="8427" y="9840"/>
                  </a:lnTo>
                  <a:lnTo>
                    <a:pt x="8671" y="9766"/>
                  </a:lnTo>
                  <a:lnTo>
                    <a:pt x="8914" y="9669"/>
                  </a:lnTo>
                  <a:lnTo>
                    <a:pt x="9158" y="9547"/>
                  </a:lnTo>
                  <a:lnTo>
                    <a:pt x="9377" y="9401"/>
                  </a:lnTo>
                  <a:lnTo>
                    <a:pt x="9572" y="9255"/>
                  </a:lnTo>
                  <a:lnTo>
                    <a:pt x="9742" y="9060"/>
                  </a:lnTo>
                  <a:lnTo>
                    <a:pt x="9913" y="8865"/>
                  </a:lnTo>
                  <a:lnTo>
                    <a:pt x="10083" y="8622"/>
                  </a:lnTo>
                  <a:lnTo>
                    <a:pt x="10205" y="8403"/>
                  </a:lnTo>
                  <a:lnTo>
                    <a:pt x="10302" y="8135"/>
                  </a:lnTo>
                  <a:lnTo>
                    <a:pt x="10400" y="7867"/>
                  </a:lnTo>
                  <a:lnTo>
                    <a:pt x="10473" y="7599"/>
                  </a:lnTo>
                  <a:lnTo>
                    <a:pt x="10497" y="7307"/>
                  </a:lnTo>
                  <a:lnTo>
                    <a:pt x="10522" y="7014"/>
                  </a:lnTo>
                  <a:lnTo>
                    <a:pt x="10522" y="7014"/>
                  </a:lnTo>
                  <a:lnTo>
                    <a:pt x="10497" y="6722"/>
                  </a:lnTo>
                  <a:lnTo>
                    <a:pt x="10449" y="6405"/>
                  </a:lnTo>
                  <a:lnTo>
                    <a:pt x="10375" y="6113"/>
                  </a:lnTo>
                  <a:lnTo>
                    <a:pt x="10278" y="5821"/>
                  </a:lnTo>
                  <a:lnTo>
                    <a:pt x="10156" y="5553"/>
                  </a:lnTo>
                  <a:lnTo>
                    <a:pt x="10010" y="5310"/>
                  </a:lnTo>
                  <a:lnTo>
                    <a:pt x="9815" y="5066"/>
                  </a:lnTo>
                  <a:lnTo>
                    <a:pt x="9620" y="4847"/>
                  </a:lnTo>
                  <a:lnTo>
                    <a:pt x="9620" y="4847"/>
                  </a:lnTo>
                  <a:lnTo>
                    <a:pt x="9206" y="4457"/>
                  </a:lnTo>
                  <a:lnTo>
                    <a:pt x="8792" y="4092"/>
                  </a:lnTo>
                  <a:lnTo>
                    <a:pt x="8622" y="3897"/>
                  </a:lnTo>
                  <a:lnTo>
                    <a:pt x="8427" y="3678"/>
                  </a:lnTo>
                  <a:lnTo>
                    <a:pt x="8281" y="3434"/>
                  </a:lnTo>
                  <a:lnTo>
                    <a:pt x="8135" y="3191"/>
                  </a:lnTo>
                  <a:lnTo>
                    <a:pt x="8135" y="3191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1" name="Google Shape;903;p41"/>
          <p:cNvGrpSpPr/>
          <p:nvPr/>
        </p:nvGrpSpPr>
        <p:grpSpPr>
          <a:xfrm>
            <a:off x="9291321" y="814923"/>
            <a:ext cx="322623" cy="287726"/>
            <a:chOff x="3927500" y="301425"/>
            <a:chExt cx="461550" cy="411625"/>
          </a:xfrm>
          <a:solidFill>
            <a:schemeClr val="bg1">
              <a:lumMod val="50000"/>
            </a:schemeClr>
          </a:solidFill>
        </p:grpSpPr>
        <p:sp>
          <p:nvSpPr>
            <p:cNvPr id="842" name="Google Shape;904;p41"/>
            <p:cNvSpPr/>
            <p:nvPr/>
          </p:nvSpPr>
          <p:spPr>
            <a:xfrm>
              <a:off x="4080925" y="302050"/>
              <a:ext cx="154075" cy="411000"/>
            </a:xfrm>
            <a:custGeom>
              <a:avLst/>
              <a:gdLst/>
              <a:ahLst/>
              <a:cxnLst/>
              <a:rect l="l" t="t" r="r" b="b"/>
              <a:pathLst>
                <a:path w="6163" h="16440" fill="none" extrusionOk="0">
                  <a:moveTo>
                    <a:pt x="6162" y="3118"/>
                  </a:moveTo>
                  <a:lnTo>
                    <a:pt x="0" y="0"/>
                  </a:lnTo>
                  <a:lnTo>
                    <a:pt x="0" y="13322"/>
                  </a:lnTo>
                  <a:lnTo>
                    <a:pt x="6162" y="16440"/>
                  </a:lnTo>
                  <a:lnTo>
                    <a:pt x="6162" y="3118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905;p41"/>
            <p:cNvSpPr/>
            <p:nvPr/>
          </p:nvSpPr>
          <p:spPr>
            <a:xfrm>
              <a:off x="3927500" y="301425"/>
              <a:ext cx="153450" cy="406150"/>
            </a:xfrm>
            <a:custGeom>
              <a:avLst/>
              <a:gdLst/>
              <a:ahLst/>
              <a:cxnLst/>
              <a:rect l="l" t="t" r="r" b="b"/>
              <a:pathLst>
                <a:path w="6138" h="16246" fill="none" extrusionOk="0">
                  <a:moveTo>
                    <a:pt x="6137" y="1"/>
                  </a:moveTo>
                  <a:lnTo>
                    <a:pt x="536" y="2850"/>
                  </a:lnTo>
                  <a:lnTo>
                    <a:pt x="536" y="2850"/>
                  </a:lnTo>
                  <a:lnTo>
                    <a:pt x="414" y="2899"/>
                  </a:lnTo>
                  <a:lnTo>
                    <a:pt x="317" y="2997"/>
                  </a:lnTo>
                  <a:lnTo>
                    <a:pt x="219" y="3094"/>
                  </a:lnTo>
                  <a:lnTo>
                    <a:pt x="146" y="3216"/>
                  </a:lnTo>
                  <a:lnTo>
                    <a:pt x="73" y="3313"/>
                  </a:lnTo>
                  <a:lnTo>
                    <a:pt x="24" y="3435"/>
                  </a:lnTo>
                  <a:lnTo>
                    <a:pt x="0" y="3557"/>
                  </a:lnTo>
                  <a:lnTo>
                    <a:pt x="0" y="3679"/>
                  </a:lnTo>
                  <a:lnTo>
                    <a:pt x="0" y="15880"/>
                  </a:lnTo>
                  <a:lnTo>
                    <a:pt x="0" y="15880"/>
                  </a:lnTo>
                  <a:lnTo>
                    <a:pt x="0" y="16002"/>
                  </a:lnTo>
                  <a:lnTo>
                    <a:pt x="49" y="16075"/>
                  </a:lnTo>
                  <a:lnTo>
                    <a:pt x="97" y="16148"/>
                  </a:lnTo>
                  <a:lnTo>
                    <a:pt x="170" y="16197"/>
                  </a:lnTo>
                  <a:lnTo>
                    <a:pt x="244" y="16221"/>
                  </a:lnTo>
                  <a:lnTo>
                    <a:pt x="341" y="16246"/>
                  </a:lnTo>
                  <a:lnTo>
                    <a:pt x="463" y="16221"/>
                  </a:lnTo>
                  <a:lnTo>
                    <a:pt x="560" y="16173"/>
                  </a:lnTo>
                  <a:lnTo>
                    <a:pt x="6137" y="13323"/>
                  </a:lnTo>
                  <a:lnTo>
                    <a:pt x="6137" y="1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906;p41"/>
            <p:cNvSpPr/>
            <p:nvPr/>
          </p:nvSpPr>
          <p:spPr>
            <a:xfrm>
              <a:off x="4234975" y="306925"/>
              <a:ext cx="154075" cy="405525"/>
            </a:xfrm>
            <a:custGeom>
              <a:avLst/>
              <a:gdLst/>
              <a:ahLst/>
              <a:cxnLst/>
              <a:rect l="l" t="t" r="r" b="b"/>
              <a:pathLst>
                <a:path w="6163" h="16221" fill="none" extrusionOk="0">
                  <a:moveTo>
                    <a:pt x="5578" y="49"/>
                  </a:moveTo>
                  <a:lnTo>
                    <a:pt x="0" y="2898"/>
                  </a:lnTo>
                  <a:lnTo>
                    <a:pt x="0" y="16221"/>
                  </a:lnTo>
                  <a:lnTo>
                    <a:pt x="5626" y="13371"/>
                  </a:lnTo>
                  <a:lnTo>
                    <a:pt x="5626" y="13371"/>
                  </a:lnTo>
                  <a:lnTo>
                    <a:pt x="5724" y="13322"/>
                  </a:lnTo>
                  <a:lnTo>
                    <a:pt x="5845" y="13225"/>
                  </a:lnTo>
                  <a:lnTo>
                    <a:pt x="5918" y="13127"/>
                  </a:lnTo>
                  <a:lnTo>
                    <a:pt x="6016" y="13030"/>
                  </a:lnTo>
                  <a:lnTo>
                    <a:pt x="6065" y="12908"/>
                  </a:lnTo>
                  <a:lnTo>
                    <a:pt x="6113" y="12786"/>
                  </a:lnTo>
                  <a:lnTo>
                    <a:pt x="6138" y="12665"/>
                  </a:lnTo>
                  <a:lnTo>
                    <a:pt x="6162" y="12543"/>
                  </a:lnTo>
                  <a:lnTo>
                    <a:pt x="6162" y="341"/>
                  </a:lnTo>
                  <a:lnTo>
                    <a:pt x="6162" y="341"/>
                  </a:lnTo>
                  <a:lnTo>
                    <a:pt x="6138" y="219"/>
                  </a:lnTo>
                  <a:lnTo>
                    <a:pt x="6113" y="146"/>
                  </a:lnTo>
                  <a:lnTo>
                    <a:pt x="6065" y="73"/>
                  </a:lnTo>
                  <a:lnTo>
                    <a:pt x="5992" y="24"/>
                  </a:lnTo>
                  <a:lnTo>
                    <a:pt x="5894" y="0"/>
                  </a:lnTo>
                  <a:lnTo>
                    <a:pt x="5797" y="0"/>
                  </a:lnTo>
                  <a:lnTo>
                    <a:pt x="5699" y="0"/>
                  </a:lnTo>
                  <a:lnTo>
                    <a:pt x="5578" y="49"/>
                  </a:lnTo>
                  <a:lnTo>
                    <a:pt x="5578" y="49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907;p41"/>
            <p:cNvSpPr/>
            <p:nvPr/>
          </p:nvSpPr>
          <p:spPr>
            <a:xfrm>
              <a:off x="4295850" y="442075"/>
              <a:ext cx="46300" cy="26225"/>
            </a:xfrm>
            <a:custGeom>
              <a:avLst/>
              <a:gdLst/>
              <a:ahLst/>
              <a:cxnLst/>
              <a:rect l="l" t="t" r="r" b="b"/>
              <a:pathLst>
                <a:path w="1852" h="1049" fill="none" extrusionOk="0">
                  <a:moveTo>
                    <a:pt x="1" y="1"/>
                  </a:moveTo>
                  <a:lnTo>
                    <a:pt x="1852" y="1048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908;p41"/>
            <p:cNvSpPr/>
            <p:nvPr/>
          </p:nvSpPr>
          <p:spPr>
            <a:xfrm>
              <a:off x="4296475" y="415900"/>
              <a:ext cx="45075" cy="78575"/>
            </a:xfrm>
            <a:custGeom>
              <a:avLst/>
              <a:gdLst/>
              <a:ahLst/>
              <a:cxnLst/>
              <a:rect l="l" t="t" r="r" b="b"/>
              <a:pathLst>
                <a:path w="1803" h="3143" fill="none" extrusionOk="0">
                  <a:moveTo>
                    <a:pt x="1802" y="1"/>
                  </a:moveTo>
                  <a:lnTo>
                    <a:pt x="0" y="3142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909;p41"/>
            <p:cNvSpPr/>
            <p:nvPr/>
          </p:nvSpPr>
          <p:spPr>
            <a:xfrm>
              <a:off x="3968275" y="590050"/>
              <a:ext cx="25" cy="6100"/>
            </a:xfrm>
            <a:custGeom>
              <a:avLst/>
              <a:gdLst/>
              <a:ahLst/>
              <a:cxnLst/>
              <a:rect l="l" t="t" r="r" b="b"/>
              <a:pathLst>
                <a:path w="1" h="244" fill="none" extrusionOk="0">
                  <a:moveTo>
                    <a:pt x="1" y="244"/>
                  </a:moveTo>
                  <a:lnTo>
                    <a:pt x="1" y="244"/>
                  </a:lnTo>
                  <a:lnTo>
                    <a:pt x="1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910;p41"/>
            <p:cNvSpPr/>
            <p:nvPr/>
          </p:nvSpPr>
          <p:spPr>
            <a:xfrm>
              <a:off x="3970725" y="558375"/>
              <a:ext cx="1850" cy="12200"/>
            </a:xfrm>
            <a:custGeom>
              <a:avLst/>
              <a:gdLst/>
              <a:ahLst/>
              <a:cxnLst/>
              <a:rect l="l" t="t" r="r" b="b"/>
              <a:pathLst>
                <a:path w="74" h="488" fill="none" extrusionOk="0">
                  <a:moveTo>
                    <a:pt x="0" y="488"/>
                  </a:moveTo>
                  <a:lnTo>
                    <a:pt x="73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911;p41"/>
            <p:cNvSpPr/>
            <p:nvPr/>
          </p:nvSpPr>
          <p:spPr>
            <a:xfrm>
              <a:off x="3976200" y="527325"/>
              <a:ext cx="3675" cy="12200"/>
            </a:xfrm>
            <a:custGeom>
              <a:avLst/>
              <a:gdLst/>
              <a:ahLst/>
              <a:cxnLst/>
              <a:rect l="l" t="t" r="r" b="b"/>
              <a:pathLst>
                <a:path w="147" h="488" fill="none" extrusionOk="0">
                  <a:moveTo>
                    <a:pt x="0" y="488"/>
                  </a:moveTo>
                  <a:lnTo>
                    <a:pt x="98" y="147"/>
                  </a:lnTo>
                  <a:lnTo>
                    <a:pt x="147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912;p41"/>
            <p:cNvSpPr/>
            <p:nvPr/>
          </p:nvSpPr>
          <p:spPr>
            <a:xfrm>
              <a:off x="3985950" y="498100"/>
              <a:ext cx="4875" cy="10975"/>
            </a:xfrm>
            <a:custGeom>
              <a:avLst/>
              <a:gdLst/>
              <a:ahLst/>
              <a:cxnLst/>
              <a:rect l="l" t="t" r="r" b="b"/>
              <a:pathLst>
                <a:path w="195" h="439" fill="none" extrusionOk="0">
                  <a:moveTo>
                    <a:pt x="0" y="439"/>
                  </a:moveTo>
                  <a:lnTo>
                    <a:pt x="195" y="25"/>
                  </a:lnTo>
                  <a:lnTo>
                    <a:pt x="195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913;p41"/>
            <p:cNvSpPr/>
            <p:nvPr/>
          </p:nvSpPr>
          <p:spPr>
            <a:xfrm>
              <a:off x="4000550" y="471300"/>
              <a:ext cx="7325" cy="9775"/>
            </a:xfrm>
            <a:custGeom>
              <a:avLst/>
              <a:gdLst/>
              <a:ahLst/>
              <a:cxnLst/>
              <a:rect l="l" t="t" r="r" b="b"/>
              <a:pathLst>
                <a:path w="293" h="391" fill="none" extrusionOk="0">
                  <a:moveTo>
                    <a:pt x="1" y="391"/>
                  </a:moveTo>
                  <a:lnTo>
                    <a:pt x="74" y="269"/>
                  </a:lnTo>
                  <a:lnTo>
                    <a:pt x="293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914;p41"/>
            <p:cNvSpPr/>
            <p:nvPr/>
          </p:nvSpPr>
          <p:spPr>
            <a:xfrm>
              <a:off x="4021250" y="450600"/>
              <a:ext cx="10375" cy="6725"/>
            </a:xfrm>
            <a:custGeom>
              <a:avLst/>
              <a:gdLst/>
              <a:ahLst/>
              <a:cxnLst/>
              <a:rect l="l" t="t" r="r" b="b"/>
              <a:pathLst>
                <a:path w="415" h="269" fill="none" extrusionOk="0">
                  <a:moveTo>
                    <a:pt x="1" y="269"/>
                  </a:moveTo>
                  <a:lnTo>
                    <a:pt x="25" y="244"/>
                  </a:lnTo>
                  <a:lnTo>
                    <a:pt x="220" y="123"/>
                  </a:lnTo>
                  <a:lnTo>
                    <a:pt x="415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915;p41"/>
            <p:cNvSpPr/>
            <p:nvPr/>
          </p:nvSpPr>
          <p:spPr>
            <a:xfrm>
              <a:off x="4049250" y="440250"/>
              <a:ext cx="11600" cy="2475"/>
            </a:xfrm>
            <a:custGeom>
              <a:avLst/>
              <a:gdLst/>
              <a:ahLst/>
              <a:cxnLst/>
              <a:rect l="l" t="t" r="r" b="b"/>
              <a:pathLst>
                <a:path w="464" h="99" fill="none" extrusionOk="0">
                  <a:moveTo>
                    <a:pt x="1" y="98"/>
                  </a:moveTo>
                  <a:lnTo>
                    <a:pt x="220" y="50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916;p41"/>
            <p:cNvSpPr/>
            <p:nvPr/>
          </p:nvSpPr>
          <p:spPr>
            <a:xfrm>
              <a:off x="4080325" y="439650"/>
              <a:ext cx="12200" cy="1850"/>
            </a:xfrm>
            <a:custGeom>
              <a:avLst/>
              <a:gdLst/>
              <a:ahLst/>
              <a:cxnLst/>
              <a:rect l="l" t="t" r="r" b="b"/>
              <a:pathLst>
                <a:path w="488" h="74" fill="none" extrusionOk="0">
                  <a:moveTo>
                    <a:pt x="0" y="0"/>
                  </a:moveTo>
                  <a:lnTo>
                    <a:pt x="146" y="0"/>
                  </a:lnTo>
                  <a:lnTo>
                    <a:pt x="463" y="74"/>
                  </a:lnTo>
                  <a:lnTo>
                    <a:pt x="487" y="74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917;p41"/>
            <p:cNvSpPr/>
            <p:nvPr/>
          </p:nvSpPr>
          <p:spPr>
            <a:xfrm>
              <a:off x="4110150" y="450000"/>
              <a:ext cx="9150" cy="7950"/>
            </a:xfrm>
            <a:custGeom>
              <a:avLst/>
              <a:gdLst/>
              <a:ahLst/>
              <a:cxnLst/>
              <a:rect l="l" t="t" r="r" b="b"/>
              <a:pathLst>
                <a:path w="366" h="318" fill="none" extrusionOk="0">
                  <a:moveTo>
                    <a:pt x="0" y="1"/>
                  </a:moveTo>
                  <a:lnTo>
                    <a:pt x="98" y="74"/>
                  </a:lnTo>
                  <a:lnTo>
                    <a:pt x="317" y="268"/>
                  </a:lnTo>
                  <a:lnTo>
                    <a:pt x="366" y="317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918;p41"/>
            <p:cNvSpPr/>
            <p:nvPr/>
          </p:nvSpPr>
          <p:spPr>
            <a:xfrm>
              <a:off x="4130250" y="473750"/>
              <a:ext cx="4900" cy="10975"/>
            </a:xfrm>
            <a:custGeom>
              <a:avLst/>
              <a:gdLst/>
              <a:ahLst/>
              <a:cxnLst/>
              <a:rect l="l" t="t" r="r" b="b"/>
              <a:pathLst>
                <a:path w="196" h="439" fill="none" extrusionOk="0">
                  <a:moveTo>
                    <a:pt x="0" y="0"/>
                  </a:moveTo>
                  <a:lnTo>
                    <a:pt x="25" y="73"/>
                  </a:lnTo>
                  <a:lnTo>
                    <a:pt x="171" y="366"/>
                  </a:lnTo>
                  <a:lnTo>
                    <a:pt x="195" y="439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919;p41"/>
            <p:cNvSpPr/>
            <p:nvPr/>
          </p:nvSpPr>
          <p:spPr>
            <a:xfrm>
              <a:off x="4141800" y="502975"/>
              <a:ext cx="3700" cy="11600"/>
            </a:xfrm>
            <a:custGeom>
              <a:avLst/>
              <a:gdLst/>
              <a:ahLst/>
              <a:cxnLst/>
              <a:rect l="l" t="t" r="r" b="b"/>
              <a:pathLst>
                <a:path w="148" h="464" fill="none" extrusionOk="0">
                  <a:moveTo>
                    <a:pt x="1" y="0"/>
                  </a:moveTo>
                  <a:lnTo>
                    <a:pt x="147" y="46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920;p41"/>
            <p:cNvSpPr/>
            <p:nvPr/>
          </p:nvSpPr>
          <p:spPr>
            <a:xfrm>
              <a:off x="4150950" y="533425"/>
              <a:ext cx="3675" cy="11575"/>
            </a:xfrm>
            <a:custGeom>
              <a:avLst/>
              <a:gdLst/>
              <a:ahLst/>
              <a:cxnLst/>
              <a:rect l="l" t="t" r="r" b="b"/>
              <a:pathLst>
                <a:path w="147" h="463" fill="none" extrusionOk="0">
                  <a:moveTo>
                    <a:pt x="0" y="0"/>
                  </a:moveTo>
                  <a:lnTo>
                    <a:pt x="146" y="46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921;p41"/>
            <p:cNvSpPr/>
            <p:nvPr/>
          </p:nvSpPr>
          <p:spPr>
            <a:xfrm>
              <a:off x="4160675" y="563850"/>
              <a:ext cx="4900" cy="11000"/>
            </a:xfrm>
            <a:custGeom>
              <a:avLst/>
              <a:gdLst/>
              <a:ahLst/>
              <a:cxnLst/>
              <a:rect l="l" t="t" r="r" b="b"/>
              <a:pathLst>
                <a:path w="196" h="440" fill="none" extrusionOk="0">
                  <a:moveTo>
                    <a:pt x="1" y="1"/>
                  </a:moveTo>
                  <a:lnTo>
                    <a:pt x="50" y="123"/>
                  </a:lnTo>
                  <a:lnTo>
                    <a:pt x="196" y="415"/>
                  </a:lnTo>
                  <a:lnTo>
                    <a:pt x="196" y="439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922;p41"/>
            <p:cNvSpPr/>
            <p:nvPr/>
          </p:nvSpPr>
          <p:spPr>
            <a:xfrm>
              <a:off x="4175300" y="591875"/>
              <a:ext cx="7325" cy="9150"/>
            </a:xfrm>
            <a:custGeom>
              <a:avLst/>
              <a:gdLst/>
              <a:ahLst/>
              <a:cxnLst/>
              <a:rect l="l" t="t" r="r" b="b"/>
              <a:pathLst>
                <a:path w="293" h="366" fill="none" extrusionOk="0">
                  <a:moveTo>
                    <a:pt x="0" y="0"/>
                  </a:moveTo>
                  <a:lnTo>
                    <a:pt x="98" y="146"/>
                  </a:lnTo>
                  <a:lnTo>
                    <a:pt x="293" y="366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923;p41"/>
            <p:cNvSpPr/>
            <p:nvPr/>
          </p:nvSpPr>
          <p:spPr>
            <a:xfrm>
              <a:off x="4198425" y="613175"/>
              <a:ext cx="11000" cy="4900"/>
            </a:xfrm>
            <a:custGeom>
              <a:avLst/>
              <a:gdLst/>
              <a:ahLst/>
              <a:cxnLst/>
              <a:rect l="l" t="t" r="r" b="b"/>
              <a:pathLst>
                <a:path w="440" h="196" fill="none" extrusionOk="0">
                  <a:moveTo>
                    <a:pt x="1" y="1"/>
                  </a:moveTo>
                  <a:lnTo>
                    <a:pt x="171" y="98"/>
                  </a:lnTo>
                  <a:lnTo>
                    <a:pt x="439" y="195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924;p41"/>
            <p:cNvSpPr/>
            <p:nvPr/>
          </p:nvSpPr>
          <p:spPr>
            <a:xfrm>
              <a:off x="4228275" y="621100"/>
              <a:ext cx="12200" cy="625"/>
            </a:xfrm>
            <a:custGeom>
              <a:avLst/>
              <a:gdLst/>
              <a:ahLst/>
              <a:cxnLst/>
              <a:rect l="l" t="t" r="r" b="b"/>
              <a:pathLst>
                <a:path w="488" h="25" fill="none" extrusionOk="0">
                  <a:moveTo>
                    <a:pt x="0" y="0"/>
                  </a:moveTo>
                  <a:lnTo>
                    <a:pt x="49" y="25"/>
                  </a:lnTo>
                  <a:lnTo>
                    <a:pt x="487" y="0"/>
                  </a:lnTo>
                  <a:lnTo>
                    <a:pt x="487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925;p41"/>
            <p:cNvSpPr/>
            <p:nvPr/>
          </p:nvSpPr>
          <p:spPr>
            <a:xfrm>
              <a:off x="4259925" y="616225"/>
              <a:ext cx="11600" cy="3075"/>
            </a:xfrm>
            <a:custGeom>
              <a:avLst/>
              <a:gdLst/>
              <a:ahLst/>
              <a:cxnLst/>
              <a:rect l="l" t="t" r="r" b="b"/>
              <a:pathLst>
                <a:path w="464" h="123" fill="none" extrusionOk="0">
                  <a:moveTo>
                    <a:pt x="1" y="122"/>
                  </a:moveTo>
                  <a:lnTo>
                    <a:pt x="196" y="73"/>
                  </a:lnTo>
                  <a:lnTo>
                    <a:pt x="464" y="0"/>
                  </a:lnTo>
                  <a:lnTo>
                    <a:pt x="464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926;p41"/>
            <p:cNvSpPr/>
            <p:nvPr/>
          </p:nvSpPr>
          <p:spPr>
            <a:xfrm>
              <a:off x="4289775" y="602225"/>
              <a:ext cx="10375" cy="6725"/>
            </a:xfrm>
            <a:custGeom>
              <a:avLst/>
              <a:gdLst/>
              <a:ahLst/>
              <a:cxnLst/>
              <a:rect l="l" t="t" r="r" b="b"/>
              <a:pathLst>
                <a:path w="415" h="269" fill="none" extrusionOk="0">
                  <a:moveTo>
                    <a:pt x="0" y="268"/>
                  </a:moveTo>
                  <a:lnTo>
                    <a:pt x="195" y="146"/>
                  </a:lnTo>
                  <a:lnTo>
                    <a:pt x="390" y="0"/>
                  </a:lnTo>
                  <a:lnTo>
                    <a:pt x="414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927;p41"/>
            <p:cNvSpPr/>
            <p:nvPr/>
          </p:nvSpPr>
          <p:spPr>
            <a:xfrm>
              <a:off x="4313525" y="577875"/>
              <a:ext cx="6100" cy="10375"/>
            </a:xfrm>
            <a:custGeom>
              <a:avLst/>
              <a:gdLst/>
              <a:ahLst/>
              <a:cxnLst/>
              <a:rect l="l" t="t" r="r" b="b"/>
              <a:pathLst>
                <a:path w="244" h="415" fill="none" extrusionOk="0">
                  <a:moveTo>
                    <a:pt x="0" y="414"/>
                  </a:moveTo>
                  <a:lnTo>
                    <a:pt x="24" y="365"/>
                  </a:lnTo>
                  <a:lnTo>
                    <a:pt x="146" y="195"/>
                  </a:lnTo>
                  <a:lnTo>
                    <a:pt x="244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928;p41"/>
            <p:cNvSpPr/>
            <p:nvPr/>
          </p:nvSpPr>
          <p:spPr>
            <a:xfrm>
              <a:off x="4326300" y="547425"/>
              <a:ext cx="2450" cy="12200"/>
            </a:xfrm>
            <a:custGeom>
              <a:avLst/>
              <a:gdLst/>
              <a:ahLst/>
              <a:cxnLst/>
              <a:rect l="l" t="t" r="r" b="b"/>
              <a:pathLst>
                <a:path w="98" h="488" fill="none" extrusionOk="0">
                  <a:moveTo>
                    <a:pt x="0" y="487"/>
                  </a:moveTo>
                  <a:lnTo>
                    <a:pt x="49" y="293"/>
                  </a:lnTo>
                  <a:lnTo>
                    <a:pt x="98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929;p41"/>
            <p:cNvSpPr/>
            <p:nvPr/>
          </p:nvSpPr>
          <p:spPr>
            <a:xfrm>
              <a:off x="4329350" y="515750"/>
              <a:ext cx="625" cy="12200"/>
            </a:xfrm>
            <a:custGeom>
              <a:avLst/>
              <a:gdLst/>
              <a:ahLst/>
              <a:cxnLst/>
              <a:rect l="l" t="t" r="r" b="b"/>
              <a:pathLst>
                <a:path w="25" h="488" fill="none" extrusionOk="0">
                  <a:moveTo>
                    <a:pt x="25" y="488"/>
                  </a:moveTo>
                  <a:lnTo>
                    <a:pt x="25" y="464"/>
                  </a:lnTo>
                  <a:lnTo>
                    <a:pt x="25" y="123"/>
                  </a:ln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930;p41"/>
            <p:cNvSpPr/>
            <p:nvPr/>
          </p:nvSpPr>
          <p:spPr>
            <a:xfrm>
              <a:off x="4325075" y="488975"/>
              <a:ext cx="1250" cy="6100"/>
            </a:xfrm>
            <a:custGeom>
              <a:avLst/>
              <a:gdLst/>
              <a:ahLst/>
              <a:cxnLst/>
              <a:rect l="l" t="t" r="r" b="b"/>
              <a:pathLst>
                <a:path w="50" h="244" fill="none" extrusionOk="0">
                  <a:moveTo>
                    <a:pt x="49" y="244"/>
                  </a:moveTo>
                  <a:lnTo>
                    <a:pt x="49" y="244"/>
                  </a:lnTo>
                  <a:lnTo>
                    <a:pt x="1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69" name="Google Shape;931;p41"/>
          <p:cNvGrpSpPr/>
          <p:nvPr/>
        </p:nvGrpSpPr>
        <p:grpSpPr>
          <a:xfrm>
            <a:off x="11193755" y="820463"/>
            <a:ext cx="276664" cy="276664"/>
            <a:chOff x="6649150" y="309350"/>
            <a:chExt cx="395800" cy="395800"/>
          </a:xfrm>
          <a:solidFill>
            <a:schemeClr val="bg1">
              <a:lumMod val="50000"/>
            </a:schemeClr>
          </a:solidFill>
        </p:grpSpPr>
        <p:sp>
          <p:nvSpPr>
            <p:cNvPr id="870" name="Google Shape;932;p41"/>
            <p:cNvSpPr/>
            <p:nvPr/>
          </p:nvSpPr>
          <p:spPr>
            <a:xfrm>
              <a:off x="6649150" y="309350"/>
              <a:ext cx="395800" cy="395800"/>
            </a:xfrm>
            <a:custGeom>
              <a:avLst/>
              <a:gdLst/>
              <a:ahLst/>
              <a:cxnLst/>
              <a:rect l="l" t="t" r="r" b="b"/>
              <a:pathLst>
                <a:path w="15832" h="15832" fill="none" extrusionOk="0">
                  <a:moveTo>
                    <a:pt x="7916" y="1"/>
                  </a:moveTo>
                  <a:lnTo>
                    <a:pt x="7916" y="1"/>
                  </a:lnTo>
                  <a:lnTo>
                    <a:pt x="7502" y="25"/>
                  </a:lnTo>
                  <a:lnTo>
                    <a:pt x="7112" y="49"/>
                  </a:lnTo>
                  <a:lnTo>
                    <a:pt x="6723" y="98"/>
                  </a:lnTo>
                  <a:lnTo>
                    <a:pt x="6333" y="171"/>
                  </a:lnTo>
                  <a:lnTo>
                    <a:pt x="5943" y="244"/>
                  </a:lnTo>
                  <a:lnTo>
                    <a:pt x="5553" y="366"/>
                  </a:lnTo>
                  <a:lnTo>
                    <a:pt x="5188" y="488"/>
                  </a:lnTo>
                  <a:lnTo>
                    <a:pt x="4847" y="634"/>
                  </a:lnTo>
                  <a:lnTo>
                    <a:pt x="4482" y="780"/>
                  </a:lnTo>
                  <a:lnTo>
                    <a:pt x="4141" y="950"/>
                  </a:lnTo>
                  <a:lnTo>
                    <a:pt x="3824" y="1145"/>
                  </a:lnTo>
                  <a:lnTo>
                    <a:pt x="3483" y="1364"/>
                  </a:lnTo>
                  <a:lnTo>
                    <a:pt x="3191" y="1584"/>
                  </a:lnTo>
                  <a:lnTo>
                    <a:pt x="2874" y="1803"/>
                  </a:lnTo>
                  <a:lnTo>
                    <a:pt x="2607" y="2071"/>
                  </a:lnTo>
                  <a:lnTo>
                    <a:pt x="2314" y="2314"/>
                  </a:lnTo>
                  <a:lnTo>
                    <a:pt x="2071" y="2607"/>
                  </a:lnTo>
                  <a:lnTo>
                    <a:pt x="1803" y="2874"/>
                  </a:lnTo>
                  <a:lnTo>
                    <a:pt x="1584" y="3191"/>
                  </a:lnTo>
                  <a:lnTo>
                    <a:pt x="1364" y="3483"/>
                  </a:lnTo>
                  <a:lnTo>
                    <a:pt x="1145" y="3824"/>
                  </a:lnTo>
                  <a:lnTo>
                    <a:pt x="950" y="4141"/>
                  </a:lnTo>
                  <a:lnTo>
                    <a:pt x="780" y="4482"/>
                  </a:lnTo>
                  <a:lnTo>
                    <a:pt x="634" y="4847"/>
                  </a:lnTo>
                  <a:lnTo>
                    <a:pt x="488" y="5188"/>
                  </a:lnTo>
                  <a:lnTo>
                    <a:pt x="366" y="5553"/>
                  </a:lnTo>
                  <a:lnTo>
                    <a:pt x="244" y="5943"/>
                  </a:lnTo>
                  <a:lnTo>
                    <a:pt x="171" y="6333"/>
                  </a:lnTo>
                  <a:lnTo>
                    <a:pt x="98" y="6722"/>
                  </a:lnTo>
                  <a:lnTo>
                    <a:pt x="49" y="7112"/>
                  </a:lnTo>
                  <a:lnTo>
                    <a:pt x="25" y="7502"/>
                  </a:lnTo>
                  <a:lnTo>
                    <a:pt x="1" y="7916"/>
                  </a:lnTo>
                  <a:lnTo>
                    <a:pt x="1" y="7916"/>
                  </a:lnTo>
                  <a:lnTo>
                    <a:pt x="25" y="8330"/>
                  </a:lnTo>
                  <a:lnTo>
                    <a:pt x="49" y="8720"/>
                  </a:lnTo>
                  <a:lnTo>
                    <a:pt x="98" y="9109"/>
                  </a:lnTo>
                  <a:lnTo>
                    <a:pt x="171" y="9499"/>
                  </a:lnTo>
                  <a:lnTo>
                    <a:pt x="244" y="9889"/>
                  </a:lnTo>
                  <a:lnTo>
                    <a:pt x="366" y="10278"/>
                  </a:lnTo>
                  <a:lnTo>
                    <a:pt x="488" y="10644"/>
                  </a:lnTo>
                  <a:lnTo>
                    <a:pt x="634" y="10985"/>
                  </a:lnTo>
                  <a:lnTo>
                    <a:pt x="780" y="11350"/>
                  </a:lnTo>
                  <a:lnTo>
                    <a:pt x="950" y="11691"/>
                  </a:lnTo>
                  <a:lnTo>
                    <a:pt x="1145" y="12008"/>
                  </a:lnTo>
                  <a:lnTo>
                    <a:pt x="1364" y="12348"/>
                  </a:lnTo>
                  <a:lnTo>
                    <a:pt x="1584" y="12641"/>
                  </a:lnTo>
                  <a:lnTo>
                    <a:pt x="1803" y="12957"/>
                  </a:lnTo>
                  <a:lnTo>
                    <a:pt x="2071" y="13225"/>
                  </a:lnTo>
                  <a:lnTo>
                    <a:pt x="2314" y="13518"/>
                  </a:lnTo>
                  <a:lnTo>
                    <a:pt x="2607" y="13761"/>
                  </a:lnTo>
                  <a:lnTo>
                    <a:pt x="2874" y="14029"/>
                  </a:lnTo>
                  <a:lnTo>
                    <a:pt x="3191" y="14248"/>
                  </a:lnTo>
                  <a:lnTo>
                    <a:pt x="3483" y="14467"/>
                  </a:lnTo>
                  <a:lnTo>
                    <a:pt x="3824" y="14687"/>
                  </a:lnTo>
                  <a:lnTo>
                    <a:pt x="4141" y="14881"/>
                  </a:lnTo>
                  <a:lnTo>
                    <a:pt x="4482" y="15052"/>
                  </a:lnTo>
                  <a:lnTo>
                    <a:pt x="4847" y="15198"/>
                  </a:lnTo>
                  <a:lnTo>
                    <a:pt x="5188" y="15344"/>
                  </a:lnTo>
                  <a:lnTo>
                    <a:pt x="5553" y="15466"/>
                  </a:lnTo>
                  <a:lnTo>
                    <a:pt x="5943" y="15588"/>
                  </a:lnTo>
                  <a:lnTo>
                    <a:pt x="6333" y="15661"/>
                  </a:lnTo>
                  <a:lnTo>
                    <a:pt x="6723" y="15734"/>
                  </a:lnTo>
                  <a:lnTo>
                    <a:pt x="7112" y="15783"/>
                  </a:lnTo>
                  <a:lnTo>
                    <a:pt x="7502" y="15807"/>
                  </a:lnTo>
                  <a:lnTo>
                    <a:pt x="7916" y="15831"/>
                  </a:lnTo>
                  <a:lnTo>
                    <a:pt x="7916" y="15831"/>
                  </a:lnTo>
                  <a:lnTo>
                    <a:pt x="8330" y="15807"/>
                  </a:lnTo>
                  <a:lnTo>
                    <a:pt x="8720" y="15783"/>
                  </a:lnTo>
                  <a:lnTo>
                    <a:pt x="9109" y="15734"/>
                  </a:lnTo>
                  <a:lnTo>
                    <a:pt x="9499" y="15661"/>
                  </a:lnTo>
                  <a:lnTo>
                    <a:pt x="9889" y="15588"/>
                  </a:lnTo>
                  <a:lnTo>
                    <a:pt x="10278" y="15466"/>
                  </a:lnTo>
                  <a:lnTo>
                    <a:pt x="10644" y="15344"/>
                  </a:lnTo>
                  <a:lnTo>
                    <a:pt x="10985" y="15198"/>
                  </a:lnTo>
                  <a:lnTo>
                    <a:pt x="11350" y="15052"/>
                  </a:lnTo>
                  <a:lnTo>
                    <a:pt x="11691" y="14881"/>
                  </a:lnTo>
                  <a:lnTo>
                    <a:pt x="12008" y="14687"/>
                  </a:lnTo>
                  <a:lnTo>
                    <a:pt x="12349" y="14467"/>
                  </a:lnTo>
                  <a:lnTo>
                    <a:pt x="12641" y="14248"/>
                  </a:lnTo>
                  <a:lnTo>
                    <a:pt x="12957" y="14029"/>
                  </a:lnTo>
                  <a:lnTo>
                    <a:pt x="13225" y="13761"/>
                  </a:lnTo>
                  <a:lnTo>
                    <a:pt x="13518" y="13518"/>
                  </a:lnTo>
                  <a:lnTo>
                    <a:pt x="13761" y="13225"/>
                  </a:lnTo>
                  <a:lnTo>
                    <a:pt x="14029" y="12957"/>
                  </a:lnTo>
                  <a:lnTo>
                    <a:pt x="14248" y="12641"/>
                  </a:lnTo>
                  <a:lnTo>
                    <a:pt x="14467" y="12348"/>
                  </a:lnTo>
                  <a:lnTo>
                    <a:pt x="14687" y="12008"/>
                  </a:lnTo>
                  <a:lnTo>
                    <a:pt x="14881" y="11691"/>
                  </a:lnTo>
                  <a:lnTo>
                    <a:pt x="15052" y="11350"/>
                  </a:lnTo>
                  <a:lnTo>
                    <a:pt x="15198" y="10985"/>
                  </a:lnTo>
                  <a:lnTo>
                    <a:pt x="15344" y="10644"/>
                  </a:lnTo>
                  <a:lnTo>
                    <a:pt x="15466" y="10278"/>
                  </a:lnTo>
                  <a:lnTo>
                    <a:pt x="15588" y="9889"/>
                  </a:lnTo>
                  <a:lnTo>
                    <a:pt x="15661" y="9499"/>
                  </a:lnTo>
                  <a:lnTo>
                    <a:pt x="15734" y="9109"/>
                  </a:lnTo>
                  <a:lnTo>
                    <a:pt x="15783" y="8720"/>
                  </a:lnTo>
                  <a:lnTo>
                    <a:pt x="15807" y="8330"/>
                  </a:lnTo>
                  <a:lnTo>
                    <a:pt x="15831" y="7916"/>
                  </a:lnTo>
                  <a:lnTo>
                    <a:pt x="15831" y="7916"/>
                  </a:lnTo>
                  <a:lnTo>
                    <a:pt x="15807" y="7502"/>
                  </a:lnTo>
                  <a:lnTo>
                    <a:pt x="15783" y="7112"/>
                  </a:lnTo>
                  <a:lnTo>
                    <a:pt x="15734" y="6722"/>
                  </a:lnTo>
                  <a:lnTo>
                    <a:pt x="15661" y="6333"/>
                  </a:lnTo>
                  <a:lnTo>
                    <a:pt x="15588" y="5943"/>
                  </a:lnTo>
                  <a:lnTo>
                    <a:pt x="15466" y="5553"/>
                  </a:lnTo>
                  <a:lnTo>
                    <a:pt x="15344" y="5188"/>
                  </a:lnTo>
                  <a:lnTo>
                    <a:pt x="15198" y="4847"/>
                  </a:lnTo>
                  <a:lnTo>
                    <a:pt x="15052" y="4482"/>
                  </a:lnTo>
                  <a:lnTo>
                    <a:pt x="14881" y="4141"/>
                  </a:lnTo>
                  <a:lnTo>
                    <a:pt x="14687" y="3824"/>
                  </a:lnTo>
                  <a:lnTo>
                    <a:pt x="14467" y="3483"/>
                  </a:lnTo>
                  <a:lnTo>
                    <a:pt x="14248" y="3191"/>
                  </a:lnTo>
                  <a:lnTo>
                    <a:pt x="14029" y="2874"/>
                  </a:lnTo>
                  <a:lnTo>
                    <a:pt x="13761" y="2607"/>
                  </a:lnTo>
                  <a:lnTo>
                    <a:pt x="13518" y="2314"/>
                  </a:lnTo>
                  <a:lnTo>
                    <a:pt x="13225" y="2071"/>
                  </a:lnTo>
                  <a:lnTo>
                    <a:pt x="12957" y="1803"/>
                  </a:lnTo>
                  <a:lnTo>
                    <a:pt x="12641" y="1584"/>
                  </a:lnTo>
                  <a:lnTo>
                    <a:pt x="12349" y="1364"/>
                  </a:lnTo>
                  <a:lnTo>
                    <a:pt x="12008" y="1145"/>
                  </a:lnTo>
                  <a:lnTo>
                    <a:pt x="11691" y="950"/>
                  </a:lnTo>
                  <a:lnTo>
                    <a:pt x="11350" y="780"/>
                  </a:lnTo>
                  <a:lnTo>
                    <a:pt x="10985" y="634"/>
                  </a:lnTo>
                  <a:lnTo>
                    <a:pt x="10644" y="488"/>
                  </a:lnTo>
                  <a:lnTo>
                    <a:pt x="10278" y="366"/>
                  </a:lnTo>
                  <a:lnTo>
                    <a:pt x="9889" y="244"/>
                  </a:lnTo>
                  <a:lnTo>
                    <a:pt x="9499" y="171"/>
                  </a:lnTo>
                  <a:lnTo>
                    <a:pt x="9109" y="98"/>
                  </a:lnTo>
                  <a:lnTo>
                    <a:pt x="8720" y="49"/>
                  </a:lnTo>
                  <a:lnTo>
                    <a:pt x="8330" y="25"/>
                  </a:lnTo>
                  <a:lnTo>
                    <a:pt x="7916" y="1"/>
                  </a:lnTo>
                  <a:lnTo>
                    <a:pt x="7916" y="1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933;p41"/>
            <p:cNvSpPr/>
            <p:nvPr/>
          </p:nvSpPr>
          <p:spPr>
            <a:xfrm>
              <a:off x="6673500" y="333700"/>
              <a:ext cx="347100" cy="347100"/>
            </a:xfrm>
            <a:custGeom>
              <a:avLst/>
              <a:gdLst/>
              <a:ahLst/>
              <a:cxnLst/>
              <a:rect l="l" t="t" r="r" b="b"/>
              <a:pathLst>
                <a:path w="13884" h="13884" fill="none" extrusionOk="0">
                  <a:moveTo>
                    <a:pt x="6942" y="13883"/>
                  </a:moveTo>
                  <a:lnTo>
                    <a:pt x="6942" y="13883"/>
                  </a:lnTo>
                  <a:lnTo>
                    <a:pt x="6577" y="13883"/>
                  </a:lnTo>
                  <a:lnTo>
                    <a:pt x="6236" y="13834"/>
                  </a:lnTo>
                  <a:lnTo>
                    <a:pt x="5895" y="13810"/>
                  </a:lnTo>
                  <a:lnTo>
                    <a:pt x="5554" y="13737"/>
                  </a:lnTo>
                  <a:lnTo>
                    <a:pt x="5213" y="13664"/>
                  </a:lnTo>
                  <a:lnTo>
                    <a:pt x="4872" y="13566"/>
                  </a:lnTo>
                  <a:lnTo>
                    <a:pt x="4555" y="13469"/>
                  </a:lnTo>
                  <a:lnTo>
                    <a:pt x="4239" y="13323"/>
                  </a:lnTo>
                  <a:lnTo>
                    <a:pt x="3946" y="13201"/>
                  </a:lnTo>
                  <a:lnTo>
                    <a:pt x="3630" y="13031"/>
                  </a:lnTo>
                  <a:lnTo>
                    <a:pt x="3337" y="12884"/>
                  </a:lnTo>
                  <a:lnTo>
                    <a:pt x="3069" y="12690"/>
                  </a:lnTo>
                  <a:lnTo>
                    <a:pt x="2802" y="12495"/>
                  </a:lnTo>
                  <a:lnTo>
                    <a:pt x="2534" y="12300"/>
                  </a:lnTo>
                  <a:lnTo>
                    <a:pt x="2290" y="12081"/>
                  </a:lnTo>
                  <a:lnTo>
                    <a:pt x="2047" y="11837"/>
                  </a:lnTo>
                  <a:lnTo>
                    <a:pt x="1803" y="11594"/>
                  </a:lnTo>
                  <a:lnTo>
                    <a:pt x="1584" y="11350"/>
                  </a:lnTo>
                  <a:lnTo>
                    <a:pt x="1389" y="11082"/>
                  </a:lnTo>
                  <a:lnTo>
                    <a:pt x="1194" y="10814"/>
                  </a:lnTo>
                  <a:lnTo>
                    <a:pt x="999" y="10546"/>
                  </a:lnTo>
                  <a:lnTo>
                    <a:pt x="853" y="10254"/>
                  </a:lnTo>
                  <a:lnTo>
                    <a:pt x="683" y="9938"/>
                  </a:lnTo>
                  <a:lnTo>
                    <a:pt x="561" y="9645"/>
                  </a:lnTo>
                  <a:lnTo>
                    <a:pt x="415" y="9329"/>
                  </a:lnTo>
                  <a:lnTo>
                    <a:pt x="317" y="9012"/>
                  </a:lnTo>
                  <a:lnTo>
                    <a:pt x="220" y="8671"/>
                  </a:lnTo>
                  <a:lnTo>
                    <a:pt x="147" y="8330"/>
                  </a:lnTo>
                  <a:lnTo>
                    <a:pt x="74" y="7989"/>
                  </a:lnTo>
                  <a:lnTo>
                    <a:pt x="49" y="7648"/>
                  </a:lnTo>
                  <a:lnTo>
                    <a:pt x="1" y="7307"/>
                  </a:lnTo>
                  <a:lnTo>
                    <a:pt x="1" y="6942"/>
                  </a:lnTo>
                  <a:lnTo>
                    <a:pt x="1" y="6942"/>
                  </a:lnTo>
                  <a:lnTo>
                    <a:pt x="1" y="6577"/>
                  </a:lnTo>
                  <a:lnTo>
                    <a:pt x="49" y="6236"/>
                  </a:lnTo>
                  <a:lnTo>
                    <a:pt x="74" y="5895"/>
                  </a:lnTo>
                  <a:lnTo>
                    <a:pt x="147" y="5554"/>
                  </a:lnTo>
                  <a:lnTo>
                    <a:pt x="220" y="5213"/>
                  </a:lnTo>
                  <a:lnTo>
                    <a:pt x="317" y="4872"/>
                  </a:lnTo>
                  <a:lnTo>
                    <a:pt x="415" y="4555"/>
                  </a:lnTo>
                  <a:lnTo>
                    <a:pt x="561" y="4238"/>
                  </a:lnTo>
                  <a:lnTo>
                    <a:pt x="683" y="3946"/>
                  </a:lnTo>
                  <a:lnTo>
                    <a:pt x="853" y="3630"/>
                  </a:lnTo>
                  <a:lnTo>
                    <a:pt x="999" y="3337"/>
                  </a:lnTo>
                  <a:lnTo>
                    <a:pt x="1194" y="3069"/>
                  </a:lnTo>
                  <a:lnTo>
                    <a:pt x="1389" y="2802"/>
                  </a:lnTo>
                  <a:lnTo>
                    <a:pt x="1584" y="2534"/>
                  </a:lnTo>
                  <a:lnTo>
                    <a:pt x="1803" y="2290"/>
                  </a:lnTo>
                  <a:lnTo>
                    <a:pt x="2047" y="2047"/>
                  </a:lnTo>
                  <a:lnTo>
                    <a:pt x="2290" y="1803"/>
                  </a:lnTo>
                  <a:lnTo>
                    <a:pt x="2534" y="1584"/>
                  </a:lnTo>
                  <a:lnTo>
                    <a:pt x="2802" y="1389"/>
                  </a:lnTo>
                  <a:lnTo>
                    <a:pt x="3069" y="1194"/>
                  </a:lnTo>
                  <a:lnTo>
                    <a:pt x="3337" y="999"/>
                  </a:lnTo>
                  <a:lnTo>
                    <a:pt x="3630" y="853"/>
                  </a:lnTo>
                  <a:lnTo>
                    <a:pt x="3946" y="683"/>
                  </a:lnTo>
                  <a:lnTo>
                    <a:pt x="4239" y="561"/>
                  </a:lnTo>
                  <a:lnTo>
                    <a:pt x="4555" y="415"/>
                  </a:lnTo>
                  <a:lnTo>
                    <a:pt x="4872" y="317"/>
                  </a:lnTo>
                  <a:lnTo>
                    <a:pt x="5213" y="220"/>
                  </a:lnTo>
                  <a:lnTo>
                    <a:pt x="5554" y="147"/>
                  </a:lnTo>
                  <a:lnTo>
                    <a:pt x="5895" y="74"/>
                  </a:lnTo>
                  <a:lnTo>
                    <a:pt x="6236" y="49"/>
                  </a:lnTo>
                  <a:lnTo>
                    <a:pt x="6577" y="1"/>
                  </a:lnTo>
                  <a:lnTo>
                    <a:pt x="6942" y="1"/>
                  </a:lnTo>
                  <a:lnTo>
                    <a:pt x="6942" y="1"/>
                  </a:lnTo>
                  <a:lnTo>
                    <a:pt x="7307" y="1"/>
                  </a:lnTo>
                  <a:lnTo>
                    <a:pt x="7648" y="49"/>
                  </a:lnTo>
                  <a:lnTo>
                    <a:pt x="7989" y="74"/>
                  </a:lnTo>
                  <a:lnTo>
                    <a:pt x="8330" y="147"/>
                  </a:lnTo>
                  <a:lnTo>
                    <a:pt x="8671" y="220"/>
                  </a:lnTo>
                  <a:lnTo>
                    <a:pt x="9012" y="317"/>
                  </a:lnTo>
                  <a:lnTo>
                    <a:pt x="9329" y="415"/>
                  </a:lnTo>
                  <a:lnTo>
                    <a:pt x="9645" y="561"/>
                  </a:lnTo>
                  <a:lnTo>
                    <a:pt x="9938" y="683"/>
                  </a:lnTo>
                  <a:lnTo>
                    <a:pt x="10254" y="853"/>
                  </a:lnTo>
                  <a:lnTo>
                    <a:pt x="10546" y="999"/>
                  </a:lnTo>
                  <a:lnTo>
                    <a:pt x="10814" y="1194"/>
                  </a:lnTo>
                  <a:lnTo>
                    <a:pt x="11082" y="1389"/>
                  </a:lnTo>
                  <a:lnTo>
                    <a:pt x="11350" y="1584"/>
                  </a:lnTo>
                  <a:lnTo>
                    <a:pt x="11594" y="1803"/>
                  </a:lnTo>
                  <a:lnTo>
                    <a:pt x="11837" y="2047"/>
                  </a:lnTo>
                  <a:lnTo>
                    <a:pt x="12081" y="2290"/>
                  </a:lnTo>
                  <a:lnTo>
                    <a:pt x="12300" y="2534"/>
                  </a:lnTo>
                  <a:lnTo>
                    <a:pt x="12495" y="2802"/>
                  </a:lnTo>
                  <a:lnTo>
                    <a:pt x="12690" y="3069"/>
                  </a:lnTo>
                  <a:lnTo>
                    <a:pt x="12885" y="3337"/>
                  </a:lnTo>
                  <a:lnTo>
                    <a:pt x="13031" y="3630"/>
                  </a:lnTo>
                  <a:lnTo>
                    <a:pt x="13201" y="3946"/>
                  </a:lnTo>
                  <a:lnTo>
                    <a:pt x="13323" y="4238"/>
                  </a:lnTo>
                  <a:lnTo>
                    <a:pt x="13469" y="4555"/>
                  </a:lnTo>
                  <a:lnTo>
                    <a:pt x="13566" y="4872"/>
                  </a:lnTo>
                  <a:lnTo>
                    <a:pt x="13664" y="5213"/>
                  </a:lnTo>
                  <a:lnTo>
                    <a:pt x="13737" y="5554"/>
                  </a:lnTo>
                  <a:lnTo>
                    <a:pt x="13810" y="5895"/>
                  </a:lnTo>
                  <a:lnTo>
                    <a:pt x="13834" y="6236"/>
                  </a:lnTo>
                  <a:lnTo>
                    <a:pt x="13883" y="6577"/>
                  </a:lnTo>
                  <a:lnTo>
                    <a:pt x="13883" y="6942"/>
                  </a:lnTo>
                  <a:lnTo>
                    <a:pt x="13883" y="6942"/>
                  </a:lnTo>
                  <a:lnTo>
                    <a:pt x="13883" y="7307"/>
                  </a:lnTo>
                  <a:lnTo>
                    <a:pt x="13834" y="7648"/>
                  </a:lnTo>
                  <a:lnTo>
                    <a:pt x="13810" y="7989"/>
                  </a:lnTo>
                  <a:lnTo>
                    <a:pt x="13737" y="8330"/>
                  </a:lnTo>
                  <a:lnTo>
                    <a:pt x="13664" y="8671"/>
                  </a:lnTo>
                  <a:lnTo>
                    <a:pt x="13566" y="9012"/>
                  </a:lnTo>
                  <a:lnTo>
                    <a:pt x="13469" y="9329"/>
                  </a:lnTo>
                  <a:lnTo>
                    <a:pt x="13323" y="9645"/>
                  </a:lnTo>
                  <a:lnTo>
                    <a:pt x="13201" y="9938"/>
                  </a:lnTo>
                  <a:lnTo>
                    <a:pt x="13031" y="10254"/>
                  </a:lnTo>
                  <a:lnTo>
                    <a:pt x="12885" y="10546"/>
                  </a:lnTo>
                  <a:lnTo>
                    <a:pt x="12690" y="10814"/>
                  </a:lnTo>
                  <a:lnTo>
                    <a:pt x="12495" y="11082"/>
                  </a:lnTo>
                  <a:lnTo>
                    <a:pt x="12300" y="11350"/>
                  </a:lnTo>
                  <a:lnTo>
                    <a:pt x="12081" y="11594"/>
                  </a:lnTo>
                  <a:lnTo>
                    <a:pt x="11837" y="11837"/>
                  </a:lnTo>
                  <a:lnTo>
                    <a:pt x="11594" y="12081"/>
                  </a:lnTo>
                  <a:lnTo>
                    <a:pt x="11350" y="12300"/>
                  </a:lnTo>
                  <a:lnTo>
                    <a:pt x="11082" y="12495"/>
                  </a:lnTo>
                  <a:lnTo>
                    <a:pt x="10814" y="12690"/>
                  </a:lnTo>
                  <a:lnTo>
                    <a:pt x="10546" y="12884"/>
                  </a:lnTo>
                  <a:lnTo>
                    <a:pt x="10254" y="13031"/>
                  </a:lnTo>
                  <a:lnTo>
                    <a:pt x="9938" y="13201"/>
                  </a:lnTo>
                  <a:lnTo>
                    <a:pt x="9645" y="13323"/>
                  </a:lnTo>
                  <a:lnTo>
                    <a:pt x="9329" y="13469"/>
                  </a:lnTo>
                  <a:lnTo>
                    <a:pt x="9012" y="13566"/>
                  </a:lnTo>
                  <a:lnTo>
                    <a:pt x="8671" y="13664"/>
                  </a:lnTo>
                  <a:lnTo>
                    <a:pt x="8330" y="13737"/>
                  </a:lnTo>
                  <a:lnTo>
                    <a:pt x="7989" y="13810"/>
                  </a:lnTo>
                  <a:lnTo>
                    <a:pt x="7648" y="13834"/>
                  </a:lnTo>
                  <a:lnTo>
                    <a:pt x="7307" y="13883"/>
                  </a:lnTo>
                  <a:lnTo>
                    <a:pt x="6942" y="13883"/>
                  </a:lnTo>
                  <a:lnTo>
                    <a:pt x="6942" y="13883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934;p41"/>
            <p:cNvSpPr/>
            <p:nvPr/>
          </p:nvSpPr>
          <p:spPr>
            <a:xfrm>
              <a:off x="6848850" y="397625"/>
              <a:ext cx="54825" cy="169300"/>
            </a:xfrm>
            <a:custGeom>
              <a:avLst/>
              <a:gdLst/>
              <a:ahLst/>
              <a:cxnLst/>
              <a:rect l="l" t="t" r="r" b="b"/>
              <a:pathLst>
                <a:path w="2193" h="6772" fill="none" extrusionOk="0">
                  <a:moveTo>
                    <a:pt x="1" y="1"/>
                  </a:moveTo>
                  <a:lnTo>
                    <a:pt x="1" y="4580"/>
                  </a:lnTo>
                  <a:lnTo>
                    <a:pt x="2193" y="6772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935;p41"/>
            <p:cNvSpPr/>
            <p:nvPr/>
          </p:nvSpPr>
          <p:spPr>
            <a:xfrm>
              <a:off x="6847025" y="333700"/>
              <a:ext cx="25" cy="29250"/>
            </a:xfrm>
            <a:custGeom>
              <a:avLst/>
              <a:gdLst/>
              <a:ahLst/>
              <a:cxnLst/>
              <a:rect l="l" t="t" r="r" b="b"/>
              <a:pathLst>
                <a:path w="1" h="1170" fill="none" extrusionOk="0">
                  <a:moveTo>
                    <a:pt x="1" y="1170"/>
                  </a:moveTo>
                  <a:lnTo>
                    <a:pt x="1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936;p41"/>
            <p:cNvSpPr/>
            <p:nvPr/>
          </p:nvSpPr>
          <p:spPr>
            <a:xfrm>
              <a:off x="6760575" y="3568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937;p41"/>
            <p:cNvSpPr/>
            <p:nvPr/>
          </p:nvSpPr>
          <p:spPr>
            <a:xfrm>
              <a:off x="6760575" y="356850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1" y="0"/>
                  </a:moveTo>
                  <a:lnTo>
                    <a:pt x="561" y="999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938;p41"/>
            <p:cNvSpPr/>
            <p:nvPr/>
          </p:nvSpPr>
          <p:spPr>
            <a:xfrm>
              <a:off x="6696650" y="4207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939;p41"/>
            <p:cNvSpPr/>
            <p:nvPr/>
          </p:nvSpPr>
          <p:spPr>
            <a:xfrm>
              <a:off x="6696650" y="420775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0" y="0"/>
                  </a:moveTo>
                  <a:lnTo>
                    <a:pt x="999" y="56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940;p41"/>
            <p:cNvSpPr/>
            <p:nvPr/>
          </p:nvSpPr>
          <p:spPr>
            <a:xfrm>
              <a:off x="6673500" y="507225"/>
              <a:ext cx="29250" cy="25"/>
            </a:xfrm>
            <a:custGeom>
              <a:avLst/>
              <a:gdLst/>
              <a:ahLst/>
              <a:cxnLst/>
              <a:rect l="l" t="t" r="r" b="b"/>
              <a:pathLst>
                <a:path w="1170" h="1" fill="none" extrusionOk="0">
                  <a:moveTo>
                    <a:pt x="1" y="1"/>
                  </a:moveTo>
                  <a:lnTo>
                    <a:pt x="1170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941;p41"/>
            <p:cNvSpPr/>
            <p:nvPr/>
          </p:nvSpPr>
          <p:spPr>
            <a:xfrm>
              <a:off x="6696650" y="5937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942;p41"/>
            <p:cNvSpPr/>
            <p:nvPr/>
          </p:nvSpPr>
          <p:spPr>
            <a:xfrm>
              <a:off x="6696650" y="579700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0" y="560"/>
                  </a:moveTo>
                  <a:lnTo>
                    <a:pt x="999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943;p41"/>
            <p:cNvSpPr/>
            <p:nvPr/>
          </p:nvSpPr>
          <p:spPr>
            <a:xfrm>
              <a:off x="6760575" y="632675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1" y="999"/>
                  </a:moveTo>
                  <a:lnTo>
                    <a:pt x="561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944;p41"/>
            <p:cNvSpPr/>
            <p:nvPr/>
          </p:nvSpPr>
          <p:spPr>
            <a:xfrm>
              <a:off x="6760575" y="6576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945;p41"/>
            <p:cNvSpPr/>
            <p:nvPr/>
          </p:nvSpPr>
          <p:spPr>
            <a:xfrm>
              <a:off x="6847025" y="651550"/>
              <a:ext cx="25" cy="29250"/>
            </a:xfrm>
            <a:custGeom>
              <a:avLst/>
              <a:gdLst/>
              <a:ahLst/>
              <a:cxnLst/>
              <a:rect l="l" t="t" r="r" b="b"/>
              <a:pathLst>
                <a:path w="1" h="1170" fill="none" extrusionOk="0">
                  <a:moveTo>
                    <a:pt x="1" y="0"/>
                  </a:moveTo>
                  <a:lnTo>
                    <a:pt x="1" y="1169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946;p41"/>
            <p:cNvSpPr/>
            <p:nvPr/>
          </p:nvSpPr>
          <p:spPr>
            <a:xfrm>
              <a:off x="6919500" y="632675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560" y="999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947;p41"/>
            <p:cNvSpPr/>
            <p:nvPr/>
          </p:nvSpPr>
          <p:spPr>
            <a:xfrm>
              <a:off x="6933500" y="6576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948;p41"/>
            <p:cNvSpPr/>
            <p:nvPr/>
          </p:nvSpPr>
          <p:spPr>
            <a:xfrm>
              <a:off x="6972475" y="579700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999" y="56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949;p41"/>
            <p:cNvSpPr/>
            <p:nvPr/>
          </p:nvSpPr>
          <p:spPr>
            <a:xfrm>
              <a:off x="6997425" y="5937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950;p41"/>
            <p:cNvSpPr/>
            <p:nvPr/>
          </p:nvSpPr>
          <p:spPr>
            <a:xfrm>
              <a:off x="6991350" y="507225"/>
              <a:ext cx="29250" cy="25"/>
            </a:xfrm>
            <a:custGeom>
              <a:avLst/>
              <a:gdLst/>
              <a:ahLst/>
              <a:cxnLst/>
              <a:rect l="l" t="t" r="r" b="b"/>
              <a:pathLst>
                <a:path w="1170" h="1" fill="none" extrusionOk="0">
                  <a:moveTo>
                    <a:pt x="1169" y="1"/>
                  </a:move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951;p41"/>
            <p:cNvSpPr/>
            <p:nvPr/>
          </p:nvSpPr>
          <p:spPr>
            <a:xfrm>
              <a:off x="6972475" y="420775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0" y="561"/>
                  </a:moveTo>
                  <a:lnTo>
                    <a:pt x="999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952;p41"/>
            <p:cNvSpPr/>
            <p:nvPr/>
          </p:nvSpPr>
          <p:spPr>
            <a:xfrm>
              <a:off x="6997425" y="4207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953;p41"/>
            <p:cNvSpPr/>
            <p:nvPr/>
          </p:nvSpPr>
          <p:spPr>
            <a:xfrm>
              <a:off x="6919500" y="356850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560" y="0"/>
                  </a:moveTo>
                  <a:lnTo>
                    <a:pt x="0" y="999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954;p41"/>
            <p:cNvSpPr/>
            <p:nvPr/>
          </p:nvSpPr>
          <p:spPr>
            <a:xfrm>
              <a:off x="6933500" y="3568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3" name="Google Shape;955;p41"/>
          <p:cNvGrpSpPr/>
          <p:nvPr/>
        </p:nvGrpSpPr>
        <p:grpSpPr>
          <a:xfrm>
            <a:off x="10721755" y="826841"/>
            <a:ext cx="280928" cy="266022"/>
            <a:chOff x="5973900" y="318475"/>
            <a:chExt cx="401900" cy="380575"/>
          </a:xfrm>
          <a:solidFill>
            <a:schemeClr val="bg1">
              <a:lumMod val="50000"/>
            </a:schemeClr>
          </a:solidFill>
        </p:grpSpPr>
        <p:sp>
          <p:nvSpPr>
            <p:cNvPr id="894" name="Google Shape;956;p41"/>
            <p:cNvSpPr/>
            <p:nvPr/>
          </p:nvSpPr>
          <p:spPr>
            <a:xfrm>
              <a:off x="5973900" y="337975"/>
              <a:ext cx="401900" cy="67000"/>
            </a:xfrm>
            <a:custGeom>
              <a:avLst/>
              <a:gdLst/>
              <a:ahLst/>
              <a:cxnLst/>
              <a:rect l="l" t="t" r="r" b="b"/>
              <a:pathLst>
                <a:path w="16076" h="2680" fill="none" extrusionOk="0">
                  <a:moveTo>
                    <a:pt x="16075" y="2679"/>
                  </a:moveTo>
                  <a:lnTo>
                    <a:pt x="16075" y="0"/>
                  </a:lnTo>
                  <a:lnTo>
                    <a:pt x="1" y="0"/>
                  </a:lnTo>
                  <a:lnTo>
                    <a:pt x="1" y="2679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957;p41"/>
            <p:cNvSpPr/>
            <p:nvPr/>
          </p:nvSpPr>
          <p:spPr>
            <a:xfrm>
              <a:off x="6024450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3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3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2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2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958;p41"/>
            <p:cNvSpPr/>
            <p:nvPr/>
          </p:nvSpPr>
          <p:spPr>
            <a:xfrm>
              <a:off x="6280175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4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4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3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3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959;p41"/>
            <p:cNvSpPr/>
            <p:nvPr/>
          </p:nvSpPr>
          <p:spPr>
            <a:xfrm>
              <a:off x="5973900" y="667375"/>
              <a:ext cx="401900" cy="31675"/>
            </a:xfrm>
            <a:custGeom>
              <a:avLst/>
              <a:gdLst/>
              <a:ahLst/>
              <a:cxnLst/>
              <a:rect l="l" t="t" r="r" b="b"/>
              <a:pathLst>
                <a:path w="16076" h="1267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58"/>
                  </a:lnTo>
                  <a:lnTo>
                    <a:pt x="74" y="804"/>
                  </a:lnTo>
                  <a:lnTo>
                    <a:pt x="147" y="926"/>
                  </a:lnTo>
                  <a:lnTo>
                    <a:pt x="220" y="1048"/>
                  </a:lnTo>
                  <a:lnTo>
                    <a:pt x="342" y="1145"/>
                  </a:lnTo>
                  <a:lnTo>
                    <a:pt x="488" y="1218"/>
                  </a:lnTo>
                  <a:lnTo>
                    <a:pt x="634" y="1267"/>
                  </a:lnTo>
                  <a:lnTo>
                    <a:pt x="780" y="1267"/>
                  </a:lnTo>
                  <a:lnTo>
                    <a:pt x="15296" y="1267"/>
                  </a:lnTo>
                  <a:lnTo>
                    <a:pt x="15296" y="1267"/>
                  </a:lnTo>
                  <a:lnTo>
                    <a:pt x="15442" y="1267"/>
                  </a:lnTo>
                  <a:lnTo>
                    <a:pt x="15588" y="1218"/>
                  </a:lnTo>
                  <a:lnTo>
                    <a:pt x="15734" y="1145"/>
                  </a:lnTo>
                  <a:lnTo>
                    <a:pt x="15856" y="1048"/>
                  </a:lnTo>
                  <a:lnTo>
                    <a:pt x="15929" y="926"/>
                  </a:lnTo>
                  <a:lnTo>
                    <a:pt x="16002" y="804"/>
                  </a:lnTo>
                  <a:lnTo>
                    <a:pt x="16051" y="658"/>
                  </a:lnTo>
                  <a:lnTo>
                    <a:pt x="16075" y="487"/>
                  </a:lnTo>
                  <a:lnTo>
                    <a:pt x="16075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960;p41"/>
            <p:cNvSpPr/>
            <p:nvPr/>
          </p:nvSpPr>
          <p:spPr>
            <a:xfrm>
              <a:off x="6302700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4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961;p41"/>
            <p:cNvSpPr/>
            <p:nvPr/>
          </p:nvSpPr>
          <p:spPr>
            <a:xfrm>
              <a:off x="6046975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2" y="1"/>
                  </a:lnTo>
                  <a:lnTo>
                    <a:pt x="682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3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62;p41"/>
            <p:cNvSpPr/>
            <p:nvPr/>
          </p:nvSpPr>
          <p:spPr>
            <a:xfrm>
              <a:off x="5973900" y="407375"/>
              <a:ext cx="401900" cy="272200"/>
            </a:xfrm>
            <a:custGeom>
              <a:avLst/>
              <a:gdLst/>
              <a:ahLst/>
              <a:cxnLst/>
              <a:rect l="l" t="t" r="r" b="b"/>
              <a:pathLst>
                <a:path w="16076" h="10888" fill="none" extrusionOk="0">
                  <a:moveTo>
                    <a:pt x="1" y="1"/>
                  </a:moveTo>
                  <a:lnTo>
                    <a:pt x="1" y="10303"/>
                  </a:lnTo>
                  <a:lnTo>
                    <a:pt x="1" y="10303"/>
                  </a:lnTo>
                  <a:lnTo>
                    <a:pt x="25" y="10400"/>
                  </a:lnTo>
                  <a:lnTo>
                    <a:pt x="74" y="10498"/>
                  </a:lnTo>
                  <a:lnTo>
                    <a:pt x="147" y="10595"/>
                  </a:lnTo>
                  <a:lnTo>
                    <a:pt x="220" y="10693"/>
                  </a:lnTo>
                  <a:lnTo>
                    <a:pt x="342" y="10766"/>
                  </a:lnTo>
                  <a:lnTo>
                    <a:pt x="488" y="10839"/>
                  </a:lnTo>
                  <a:lnTo>
                    <a:pt x="634" y="10887"/>
                  </a:lnTo>
                  <a:lnTo>
                    <a:pt x="780" y="10887"/>
                  </a:lnTo>
                  <a:lnTo>
                    <a:pt x="15296" y="10887"/>
                  </a:lnTo>
                  <a:lnTo>
                    <a:pt x="15296" y="10887"/>
                  </a:lnTo>
                  <a:lnTo>
                    <a:pt x="15442" y="10887"/>
                  </a:lnTo>
                  <a:lnTo>
                    <a:pt x="15588" y="10839"/>
                  </a:lnTo>
                  <a:lnTo>
                    <a:pt x="15734" y="10766"/>
                  </a:lnTo>
                  <a:lnTo>
                    <a:pt x="15856" y="10668"/>
                  </a:lnTo>
                  <a:lnTo>
                    <a:pt x="15929" y="10546"/>
                  </a:lnTo>
                  <a:lnTo>
                    <a:pt x="16002" y="10425"/>
                  </a:lnTo>
                  <a:lnTo>
                    <a:pt x="16051" y="10278"/>
                  </a:lnTo>
                  <a:lnTo>
                    <a:pt x="16075" y="10108"/>
                  </a:lnTo>
                  <a:lnTo>
                    <a:pt x="16075" y="1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63;p41"/>
            <p:cNvSpPr/>
            <p:nvPr/>
          </p:nvSpPr>
          <p:spPr>
            <a:xfrm>
              <a:off x="6024450" y="456100"/>
              <a:ext cx="300800" cy="175375"/>
            </a:xfrm>
            <a:custGeom>
              <a:avLst/>
              <a:gdLst/>
              <a:ahLst/>
              <a:cxnLst/>
              <a:rect l="l" t="t" r="r" b="b"/>
              <a:pathLst>
                <a:path w="12032" h="7015" fill="none" extrusionOk="0">
                  <a:moveTo>
                    <a:pt x="0" y="0"/>
                  </a:moveTo>
                  <a:lnTo>
                    <a:pt x="12032" y="0"/>
                  </a:lnTo>
                  <a:lnTo>
                    <a:pt x="12032" y="7014"/>
                  </a:lnTo>
                  <a:lnTo>
                    <a:pt x="0" y="701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64;p41"/>
            <p:cNvSpPr/>
            <p:nvPr/>
          </p:nvSpPr>
          <p:spPr>
            <a:xfrm>
              <a:off x="6024450" y="57300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65;p41"/>
            <p:cNvSpPr/>
            <p:nvPr/>
          </p:nvSpPr>
          <p:spPr>
            <a:xfrm>
              <a:off x="6024450" y="51455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66;p41"/>
            <p:cNvSpPr/>
            <p:nvPr/>
          </p:nvSpPr>
          <p:spPr>
            <a:xfrm>
              <a:off x="626495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67;p41"/>
            <p:cNvSpPr/>
            <p:nvPr/>
          </p:nvSpPr>
          <p:spPr>
            <a:xfrm>
              <a:off x="620467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0" y="0"/>
                  </a:moveTo>
                  <a:lnTo>
                    <a:pt x="0" y="7014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68;p41"/>
            <p:cNvSpPr/>
            <p:nvPr/>
          </p:nvSpPr>
          <p:spPr>
            <a:xfrm>
              <a:off x="614500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69;p41"/>
            <p:cNvSpPr/>
            <p:nvPr/>
          </p:nvSpPr>
          <p:spPr>
            <a:xfrm>
              <a:off x="608472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8" name="Google Shape;970;p41"/>
          <p:cNvGrpSpPr/>
          <p:nvPr/>
        </p:nvGrpSpPr>
        <p:grpSpPr>
          <a:xfrm>
            <a:off x="7432715" y="1253720"/>
            <a:ext cx="285157" cy="347735"/>
            <a:chOff x="1268550" y="929175"/>
            <a:chExt cx="407950" cy="497475"/>
          </a:xfrm>
          <a:solidFill>
            <a:schemeClr val="bg1">
              <a:lumMod val="50000"/>
            </a:schemeClr>
          </a:solidFill>
        </p:grpSpPr>
        <p:sp>
          <p:nvSpPr>
            <p:cNvPr id="909" name="Google Shape;971;p41"/>
            <p:cNvSpPr/>
            <p:nvPr/>
          </p:nvSpPr>
          <p:spPr>
            <a:xfrm>
              <a:off x="12685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5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7" y="18534"/>
                  </a:lnTo>
                  <a:lnTo>
                    <a:pt x="15051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2" y="18900"/>
                  </a:lnTo>
                  <a:lnTo>
                    <a:pt x="682" y="18802"/>
                  </a:lnTo>
                  <a:lnTo>
                    <a:pt x="511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7" y="18169"/>
                  </a:lnTo>
                  <a:lnTo>
                    <a:pt x="24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4" y="706"/>
                  </a:lnTo>
                  <a:lnTo>
                    <a:pt x="97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72;p41"/>
            <p:cNvSpPr/>
            <p:nvPr/>
          </p:nvSpPr>
          <p:spPr>
            <a:xfrm>
              <a:off x="12989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6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1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73;p41"/>
            <p:cNvSpPr/>
            <p:nvPr/>
          </p:nvSpPr>
          <p:spPr>
            <a:xfrm>
              <a:off x="15924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2" name="Google Shape;974;p41"/>
          <p:cNvGrpSpPr/>
          <p:nvPr/>
        </p:nvGrpSpPr>
        <p:grpSpPr>
          <a:xfrm>
            <a:off x="11163541" y="1266914"/>
            <a:ext cx="337093" cy="323480"/>
            <a:chOff x="6605925" y="948050"/>
            <a:chExt cx="482250" cy="462775"/>
          </a:xfrm>
          <a:solidFill>
            <a:schemeClr val="bg1">
              <a:lumMod val="50000"/>
            </a:schemeClr>
          </a:solidFill>
        </p:grpSpPr>
        <p:sp>
          <p:nvSpPr>
            <p:cNvPr id="913" name="Google Shape;975;p41"/>
            <p:cNvSpPr/>
            <p:nvPr/>
          </p:nvSpPr>
          <p:spPr>
            <a:xfrm>
              <a:off x="6847025" y="1209875"/>
              <a:ext cx="60325" cy="200950"/>
            </a:xfrm>
            <a:custGeom>
              <a:avLst/>
              <a:gdLst/>
              <a:ahLst/>
              <a:cxnLst/>
              <a:rect l="l" t="t" r="r" b="b"/>
              <a:pathLst>
                <a:path w="2413" h="8038" fill="none" extrusionOk="0">
                  <a:moveTo>
                    <a:pt x="2412" y="6820"/>
                  </a:moveTo>
                  <a:lnTo>
                    <a:pt x="2412" y="6820"/>
                  </a:lnTo>
                  <a:lnTo>
                    <a:pt x="2388" y="7063"/>
                  </a:lnTo>
                  <a:lnTo>
                    <a:pt x="2315" y="7283"/>
                  </a:lnTo>
                  <a:lnTo>
                    <a:pt x="2217" y="7502"/>
                  </a:lnTo>
                  <a:lnTo>
                    <a:pt x="2071" y="7672"/>
                  </a:lnTo>
                  <a:lnTo>
                    <a:pt x="1876" y="7818"/>
                  </a:lnTo>
                  <a:lnTo>
                    <a:pt x="1681" y="7940"/>
                  </a:lnTo>
                  <a:lnTo>
                    <a:pt x="1462" y="8013"/>
                  </a:lnTo>
                  <a:lnTo>
                    <a:pt x="1219" y="8038"/>
                  </a:lnTo>
                  <a:lnTo>
                    <a:pt x="1219" y="8038"/>
                  </a:lnTo>
                  <a:lnTo>
                    <a:pt x="975" y="8013"/>
                  </a:lnTo>
                  <a:lnTo>
                    <a:pt x="732" y="7940"/>
                  </a:lnTo>
                  <a:lnTo>
                    <a:pt x="537" y="7818"/>
                  </a:lnTo>
                  <a:lnTo>
                    <a:pt x="366" y="7672"/>
                  </a:lnTo>
                  <a:lnTo>
                    <a:pt x="196" y="7502"/>
                  </a:lnTo>
                  <a:lnTo>
                    <a:pt x="98" y="7283"/>
                  </a:lnTo>
                  <a:lnTo>
                    <a:pt x="25" y="7063"/>
                  </a:lnTo>
                  <a:lnTo>
                    <a:pt x="1" y="6820"/>
                  </a:lnTo>
                  <a:lnTo>
                    <a:pt x="1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76;p41"/>
            <p:cNvSpPr/>
            <p:nvPr/>
          </p:nvSpPr>
          <p:spPr>
            <a:xfrm>
              <a:off x="6605925" y="971800"/>
              <a:ext cx="482250" cy="228350"/>
            </a:xfrm>
            <a:custGeom>
              <a:avLst/>
              <a:gdLst/>
              <a:ahLst/>
              <a:cxnLst/>
              <a:rect l="l" t="t" r="r" b="b"/>
              <a:pathLst>
                <a:path w="19290" h="9134" fill="none" extrusionOk="0">
                  <a:moveTo>
                    <a:pt x="4993" y="8817"/>
                  </a:moveTo>
                  <a:lnTo>
                    <a:pt x="4993" y="8817"/>
                  </a:lnTo>
                  <a:lnTo>
                    <a:pt x="5212" y="8671"/>
                  </a:lnTo>
                  <a:lnTo>
                    <a:pt x="5456" y="8501"/>
                  </a:lnTo>
                  <a:lnTo>
                    <a:pt x="5748" y="8330"/>
                  </a:lnTo>
                  <a:lnTo>
                    <a:pt x="6040" y="8184"/>
                  </a:lnTo>
                  <a:lnTo>
                    <a:pt x="6357" y="8038"/>
                  </a:lnTo>
                  <a:lnTo>
                    <a:pt x="6674" y="7940"/>
                  </a:lnTo>
                  <a:lnTo>
                    <a:pt x="6990" y="7867"/>
                  </a:lnTo>
                  <a:lnTo>
                    <a:pt x="7307" y="7843"/>
                  </a:lnTo>
                  <a:lnTo>
                    <a:pt x="7307" y="7843"/>
                  </a:lnTo>
                  <a:lnTo>
                    <a:pt x="7623" y="7867"/>
                  </a:lnTo>
                  <a:lnTo>
                    <a:pt x="7916" y="7892"/>
                  </a:lnTo>
                  <a:lnTo>
                    <a:pt x="8184" y="7940"/>
                  </a:lnTo>
                  <a:lnTo>
                    <a:pt x="8452" y="8038"/>
                  </a:lnTo>
                  <a:lnTo>
                    <a:pt x="8719" y="8135"/>
                  </a:lnTo>
                  <a:lnTo>
                    <a:pt x="8963" y="8257"/>
                  </a:lnTo>
                  <a:lnTo>
                    <a:pt x="9182" y="8379"/>
                  </a:lnTo>
                  <a:lnTo>
                    <a:pt x="9401" y="8525"/>
                  </a:lnTo>
                  <a:lnTo>
                    <a:pt x="9888" y="8525"/>
                  </a:lnTo>
                  <a:lnTo>
                    <a:pt x="9888" y="8525"/>
                  </a:lnTo>
                  <a:lnTo>
                    <a:pt x="10108" y="8379"/>
                  </a:lnTo>
                  <a:lnTo>
                    <a:pt x="10327" y="8257"/>
                  </a:lnTo>
                  <a:lnTo>
                    <a:pt x="10570" y="8135"/>
                  </a:lnTo>
                  <a:lnTo>
                    <a:pt x="10838" y="8038"/>
                  </a:lnTo>
                  <a:lnTo>
                    <a:pt x="11106" y="7940"/>
                  </a:lnTo>
                  <a:lnTo>
                    <a:pt x="11374" y="7892"/>
                  </a:lnTo>
                  <a:lnTo>
                    <a:pt x="11666" y="7867"/>
                  </a:lnTo>
                  <a:lnTo>
                    <a:pt x="11983" y="7843"/>
                  </a:lnTo>
                  <a:lnTo>
                    <a:pt x="11983" y="7843"/>
                  </a:lnTo>
                  <a:lnTo>
                    <a:pt x="12300" y="7867"/>
                  </a:lnTo>
                  <a:lnTo>
                    <a:pt x="12616" y="7940"/>
                  </a:lnTo>
                  <a:lnTo>
                    <a:pt x="12933" y="8038"/>
                  </a:lnTo>
                  <a:lnTo>
                    <a:pt x="13249" y="8184"/>
                  </a:lnTo>
                  <a:lnTo>
                    <a:pt x="13542" y="8330"/>
                  </a:lnTo>
                  <a:lnTo>
                    <a:pt x="13834" y="8501"/>
                  </a:lnTo>
                  <a:lnTo>
                    <a:pt x="14078" y="8671"/>
                  </a:lnTo>
                  <a:lnTo>
                    <a:pt x="14297" y="8817"/>
                  </a:lnTo>
                  <a:lnTo>
                    <a:pt x="14297" y="8817"/>
                  </a:lnTo>
                  <a:lnTo>
                    <a:pt x="14516" y="8647"/>
                  </a:lnTo>
                  <a:lnTo>
                    <a:pt x="14784" y="8476"/>
                  </a:lnTo>
                  <a:lnTo>
                    <a:pt x="15052" y="8330"/>
                  </a:lnTo>
                  <a:lnTo>
                    <a:pt x="15368" y="8184"/>
                  </a:lnTo>
                  <a:lnTo>
                    <a:pt x="15685" y="8038"/>
                  </a:lnTo>
                  <a:lnTo>
                    <a:pt x="16002" y="7940"/>
                  </a:lnTo>
                  <a:lnTo>
                    <a:pt x="16343" y="7867"/>
                  </a:lnTo>
                  <a:lnTo>
                    <a:pt x="16659" y="7843"/>
                  </a:lnTo>
                  <a:lnTo>
                    <a:pt x="16659" y="7843"/>
                  </a:lnTo>
                  <a:lnTo>
                    <a:pt x="17073" y="7867"/>
                  </a:lnTo>
                  <a:lnTo>
                    <a:pt x="17487" y="7940"/>
                  </a:lnTo>
                  <a:lnTo>
                    <a:pt x="17853" y="8062"/>
                  </a:lnTo>
                  <a:lnTo>
                    <a:pt x="18218" y="8208"/>
                  </a:lnTo>
                  <a:lnTo>
                    <a:pt x="18534" y="8379"/>
                  </a:lnTo>
                  <a:lnTo>
                    <a:pt x="18827" y="8598"/>
                  </a:lnTo>
                  <a:lnTo>
                    <a:pt x="19095" y="8866"/>
                  </a:lnTo>
                  <a:lnTo>
                    <a:pt x="19289" y="9134"/>
                  </a:lnTo>
                  <a:lnTo>
                    <a:pt x="19289" y="9134"/>
                  </a:lnTo>
                  <a:lnTo>
                    <a:pt x="19265" y="8695"/>
                  </a:lnTo>
                  <a:lnTo>
                    <a:pt x="19192" y="8233"/>
                  </a:lnTo>
                  <a:lnTo>
                    <a:pt x="19119" y="7819"/>
                  </a:lnTo>
                  <a:lnTo>
                    <a:pt x="19046" y="7380"/>
                  </a:lnTo>
                  <a:lnTo>
                    <a:pt x="18924" y="6942"/>
                  </a:lnTo>
                  <a:lnTo>
                    <a:pt x="18802" y="6528"/>
                  </a:lnTo>
                  <a:lnTo>
                    <a:pt x="18632" y="6114"/>
                  </a:lnTo>
                  <a:lnTo>
                    <a:pt x="18486" y="5724"/>
                  </a:lnTo>
                  <a:lnTo>
                    <a:pt x="18291" y="5334"/>
                  </a:lnTo>
                  <a:lnTo>
                    <a:pt x="18072" y="4945"/>
                  </a:lnTo>
                  <a:lnTo>
                    <a:pt x="17853" y="4555"/>
                  </a:lnTo>
                  <a:lnTo>
                    <a:pt x="17609" y="4190"/>
                  </a:lnTo>
                  <a:lnTo>
                    <a:pt x="17365" y="3824"/>
                  </a:lnTo>
                  <a:lnTo>
                    <a:pt x="17073" y="3483"/>
                  </a:lnTo>
                  <a:lnTo>
                    <a:pt x="16781" y="3143"/>
                  </a:lnTo>
                  <a:lnTo>
                    <a:pt x="16464" y="2826"/>
                  </a:lnTo>
                  <a:lnTo>
                    <a:pt x="16464" y="2826"/>
                  </a:lnTo>
                  <a:lnTo>
                    <a:pt x="16148" y="2509"/>
                  </a:lnTo>
                  <a:lnTo>
                    <a:pt x="15831" y="2217"/>
                  </a:lnTo>
                  <a:lnTo>
                    <a:pt x="15490" y="1949"/>
                  </a:lnTo>
                  <a:lnTo>
                    <a:pt x="15125" y="1706"/>
                  </a:lnTo>
                  <a:lnTo>
                    <a:pt x="14759" y="1462"/>
                  </a:lnTo>
                  <a:lnTo>
                    <a:pt x="14394" y="1243"/>
                  </a:lnTo>
                  <a:lnTo>
                    <a:pt x="14004" y="1024"/>
                  </a:lnTo>
                  <a:lnTo>
                    <a:pt x="13615" y="853"/>
                  </a:lnTo>
                  <a:lnTo>
                    <a:pt x="13225" y="683"/>
                  </a:lnTo>
                  <a:lnTo>
                    <a:pt x="12811" y="512"/>
                  </a:lnTo>
                  <a:lnTo>
                    <a:pt x="12397" y="390"/>
                  </a:lnTo>
                  <a:lnTo>
                    <a:pt x="11983" y="269"/>
                  </a:lnTo>
                  <a:lnTo>
                    <a:pt x="11545" y="171"/>
                  </a:lnTo>
                  <a:lnTo>
                    <a:pt x="11131" y="98"/>
                  </a:lnTo>
                  <a:lnTo>
                    <a:pt x="10692" y="49"/>
                  </a:lnTo>
                  <a:lnTo>
                    <a:pt x="10254" y="1"/>
                  </a:lnTo>
                  <a:lnTo>
                    <a:pt x="9036" y="1"/>
                  </a:lnTo>
                  <a:lnTo>
                    <a:pt x="9036" y="1"/>
                  </a:lnTo>
                  <a:lnTo>
                    <a:pt x="8598" y="49"/>
                  </a:lnTo>
                  <a:lnTo>
                    <a:pt x="8159" y="98"/>
                  </a:lnTo>
                  <a:lnTo>
                    <a:pt x="7745" y="171"/>
                  </a:lnTo>
                  <a:lnTo>
                    <a:pt x="7307" y="269"/>
                  </a:lnTo>
                  <a:lnTo>
                    <a:pt x="6893" y="390"/>
                  </a:lnTo>
                  <a:lnTo>
                    <a:pt x="6479" y="512"/>
                  </a:lnTo>
                  <a:lnTo>
                    <a:pt x="6065" y="683"/>
                  </a:lnTo>
                  <a:lnTo>
                    <a:pt x="5675" y="853"/>
                  </a:lnTo>
                  <a:lnTo>
                    <a:pt x="5285" y="1024"/>
                  </a:lnTo>
                  <a:lnTo>
                    <a:pt x="4896" y="1243"/>
                  </a:lnTo>
                  <a:lnTo>
                    <a:pt x="4530" y="1462"/>
                  </a:lnTo>
                  <a:lnTo>
                    <a:pt x="4165" y="1706"/>
                  </a:lnTo>
                  <a:lnTo>
                    <a:pt x="3800" y="1949"/>
                  </a:lnTo>
                  <a:lnTo>
                    <a:pt x="3459" y="2217"/>
                  </a:lnTo>
                  <a:lnTo>
                    <a:pt x="3142" y="2509"/>
                  </a:lnTo>
                  <a:lnTo>
                    <a:pt x="2826" y="2826"/>
                  </a:lnTo>
                  <a:lnTo>
                    <a:pt x="2826" y="2826"/>
                  </a:lnTo>
                  <a:lnTo>
                    <a:pt x="2509" y="3143"/>
                  </a:lnTo>
                  <a:lnTo>
                    <a:pt x="2217" y="3483"/>
                  </a:lnTo>
                  <a:lnTo>
                    <a:pt x="1924" y="3824"/>
                  </a:lnTo>
                  <a:lnTo>
                    <a:pt x="1681" y="4190"/>
                  </a:lnTo>
                  <a:lnTo>
                    <a:pt x="1437" y="4555"/>
                  </a:lnTo>
                  <a:lnTo>
                    <a:pt x="1218" y="4945"/>
                  </a:lnTo>
                  <a:lnTo>
                    <a:pt x="999" y="5334"/>
                  </a:lnTo>
                  <a:lnTo>
                    <a:pt x="804" y="5724"/>
                  </a:lnTo>
                  <a:lnTo>
                    <a:pt x="658" y="6114"/>
                  </a:lnTo>
                  <a:lnTo>
                    <a:pt x="487" y="6528"/>
                  </a:lnTo>
                  <a:lnTo>
                    <a:pt x="366" y="6942"/>
                  </a:lnTo>
                  <a:lnTo>
                    <a:pt x="244" y="7380"/>
                  </a:lnTo>
                  <a:lnTo>
                    <a:pt x="171" y="7819"/>
                  </a:lnTo>
                  <a:lnTo>
                    <a:pt x="98" y="8233"/>
                  </a:lnTo>
                  <a:lnTo>
                    <a:pt x="25" y="8695"/>
                  </a:lnTo>
                  <a:lnTo>
                    <a:pt x="0" y="9134"/>
                  </a:lnTo>
                  <a:lnTo>
                    <a:pt x="0" y="9134"/>
                  </a:lnTo>
                  <a:lnTo>
                    <a:pt x="195" y="8866"/>
                  </a:lnTo>
                  <a:lnTo>
                    <a:pt x="463" y="8598"/>
                  </a:lnTo>
                  <a:lnTo>
                    <a:pt x="755" y="8379"/>
                  </a:lnTo>
                  <a:lnTo>
                    <a:pt x="1072" y="8208"/>
                  </a:lnTo>
                  <a:lnTo>
                    <a:pt x="1437" y="8062"/>
                  </a:lnTo>
                  <a:lnTo>
                    <a:pt x="1803" y="7940"/>
                  </a:lnTo>
                  <a:lnTo>
                    <a:pt x="2217" y="7867"/>
                  </a:lnTo>
                  <a:lnTo>
                    <a:pt x="2631" y="7843"/>
                  </a:lnTo>
                  <a:lnTo>
                    <a:pt x="2631" y="7843"/>
                  </a:lnTo>
                  <a:lnTo>
                    <a:pt x="2947" y="7867"/>
                  </a:lnTo>
                  <a:lnTo>
                    <a:pt x="3288" y="7940"/>
                  </a:lnTo>
                  <a:lnTo>
                    <a:pt x="3605" y="8038"/>
                  </a:lnTo>
                  <a:lnTo>
                    <a:pt x="3922" y="8184"/>
                  </a:lnTo>
                  <a:lnTo>
                    <a:pt x="4238" y="8330"/>
                  </a:lnTo>
                  <a:lnTo>
                    <a:pt x="4506" y="8476"/>
                  </a:lnTo>
                  <a:lnTo>
                    <a:pt x="4774" y="8647"/>
                  </a:lnTo>
                  <a:lnTo>
                    <a:pt x="4993" y="8817"/>
                  </a:lnTo>
                  <a:lnTo>
                    <a:pt x="4993" y="8817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77;p41"/>
            <p:cNvSpPr/>
            <p:nvPr/>
          </p:nvSpPr>
          <p:spPr>
            <a:xfrm>
              <a:off x="6847025" y="948050"/>
              <a:ext cx="25" cy="23775"/>
            </a:xfrm>
            <a:custGeom>
              <a:avLst/>
              <a:gdLst/>
              <a:ahLst/>
              <a:cxnLst/>
              <a:rect l="l" t="t" r="r" b="b"/>
              <a:pathLst>
                <a:path w="1" h="951" fill="none" extrusionOk="0">
                  <a:moveTo>
                    <a:pt x="1" y="951"/>
                  </a:moveTo>
                  <a:lnTo>
                    <a:pt x="1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78;p41"/>
            <p:cNvSpPr/>
            <p:nvPr/>
          </p:nvSpPr>
          <p:spPr>
            <a:xfrm>
              <a:off x="6847025" y="1001025"/>
              <a:ext cx="25" cy="183900"/>
            </a:xfrm>
            <a:custGeom>
              <a:avLst/>
              <a:gdLst/>
              <a:ahLst/>
              <a:cxnLst/>
              <a:rect l="l" t="t" r="r" b="b"/>
              <a:pathLst>
                <a:path w="1" h="7356" fill="none" extrusionOk="0">
                  <a:moveTo>
                    <a:pt x="1" y="1"/>
                  </a:moveTo>
                  <a:lnTo>
                    <a:pt x="1" y="7356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79;p41"/>
            <p:cNvSpPr/>
            <p:nvPr/>
          </p:nvSpPr>
          <p:spPr>
            <a:xfrm>
              <a:off x="6872000" y="994325"/>
              <a:ext cx="85275" cy="190600"/>
            </a:xfrm>
            <a:custGeom>
              <a:avLst/>
              <a:gdLst/>
              <a:ahLst/>
              <a:cxnLst/>
              <a:rect l="l" t="t" r="r" b="b"/>
              <a:pathLst>
                <a:path w="3411" h="7624" fill="none" extrusionOk="0">
                  <a:moveTo>
                    <a:pt x="3410" y="7624"/>
                  </a:moveTo>
                  <a:lnTo>
                    <a:pt x="3410" y="7624"/>
                  </a:lnTo>
                  <a:lnTo>
                    <a:pt x="3337" y="7112"/>
                  </a:lnTo>
                  <a:lnTo>
                    <a:pt x="3215" y="6406"/>
                  </a:lnTo>
                  <a:lnTo>
                    <a:pt x="3142" y="5968"/>
                  </a:lnTo>
                  <a:lnTo>
                    <a:pt x="3020" y="5505"/>
                  </a:lnTo>
                  <a:lnTo>
                    <a:pt x="2874" y="4994"/>
                  </a:lnTo>
                  <a:lnTo>
                    <a:pt x="2704" y="4482"/>
                  </a:lnTo>
                  <a:lnTo>
                    <a:pt x="2509" y="3922"/>
                  </a:lnTo>
                  <a:lnTo>
                    <a:pt x="2265" y="3362"/>
                  </a:lnTo>
                  <a:lnTo>
                    <a:pt x="1998" y="2802"/>
                  </a:lnTo>
                  <a:lnTo>
                    <a:pt x="1681" y="2217"/>
                  </a:lnTo>
                  <a:lnTo>
                    <a:pt x="1340" y="1633"/>
                  </a:lnTo>
                  <a:lnTo>
                    <a:pt x="950" y="1072"/>
                  </a:lnTo>
                  <a:lnTo>
                    <a:pt x="488" y="512"/>
                  </a:ln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80;p41"/>
            <p:cNvSpPr/>
            <p:nvPr/>
          </p:nvSpPr>
          <p:spPr>
            <a:xfrm>
              <a:off x="6736825" y="994325"/>
              <a:ext cx="85275" cy="190600"/>
            </a:xfrm>
            <a:custGeom>
              <a:avLst/>
              <a:gdLst/>
              <a:ahLst/>
              <a:cxnLst/>
              <a:rect l="l" t="t" r="r" b="b"/>
              <a:pathLst>
                <a:path w="3411" h="7624" fill="none" extrusionOk="0">
                  <a:moveTo>
                    <a:pt x="3410" y="1"/>
                  </a:moveTo>
                  <a:lnTo>
                    <a:pt x="3410" y="1"/>
                  </a:lnTo>
                  <a:lnTo>
                    <a:pt x="2923" y="512"/>
                  </a:lnTo>
                  <a:lnTo>
                    <a:pt x="2461" y="1072"/>
                  </a:lnTo>
                  <a:lnTo>
                    <a:pt x="2071" y="1633"/>
                  </a:lnTo>
                  <a:lnTo>
                    <a:pt x="1706" y="2217"/>
                  </a:lnTo>
                  <a:lnTo>
                    <a:pt x="1413" y="2802"/>
                  </a:lnTo>
                  <a:lnTo>
                    <a:pt x="1121" y="3362"/>
                  </a:lnTo>
                  <a:lnTo>
                    <a:pt x="902" y="3922"/>
                  </a:lnTo>
                  <a:lnTo>
                    <a:pt x="707" y="4482"/>
                  </a:lnTo>
                  <a:lnTo>
                    <a:pt x="536" y="4994"/>
                  </a:lnTo>
                  <a:lnTo>
                    <a:pt x="390" y="5505"/>
                  </a:lnTo>
                  <a:lnTo>
                    <a:pt x="269" y="5968"/>
                  </a:lnTo>
                  <a:lnTo>
                    <a:pt x="171" y="6406"/>
                  </a:lnTo>
                  <a:lnTo>
                    <a:pt x="49" y="7112"/>
                  </a:lnTo>
                  <a:lnTo>
                    <a:pt x="1" y="7624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9" name="Google Shape;981;p41"/>
          <p:cNvGrpSpPr/>
          <p:nvPr/>
        </p:nvGrpSpPr>
        <p:grpSpPr>
          <a:xfrm>
            <a:off x="11242283" y="2224946"/>
            <a:ext cx="179608" cy="284755"/>
            <a:chOff x="6718575" y="2318625"/>
            <a:chExt cx="256950" cy="407375"/>
          </a:xfrm>
          <a:solidFill>
            <a:schemeClr val="bg1">
              <a:lumMod val="50000"/>
            </a:schemeClr>
          </a:solidFill>
        </p:grpSpPr>
        <p:sp>
          <p:nvSpPr>
            <p:cNvPr id="920" name="Google Shape;982;p41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83;p41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84;p41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85;p41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86;p41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87;p41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88;p41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89;p41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8" name="Google Shape;990;p41"/>
          <p:cNvGrpSpPr/>
          <p:nvPr/>
        </p:nvGrpSpPr>
        <p:grpSpPr>
          <a:xfrm>
            <a:off x="8831659" y="2746312"/>
            <a:ext cx="302195" cy="183889"/>
            <a:chOff x="3269900" y="3064500"/>
            <a:chExt cx="432325" cy="263075"/>
          </a:xfrm>
          <a:solidFill>
            <a:schemeClr val="bg1">
              <a:lumMod val="50000"/>
            </a:schemeClr>
          </a:solidFill>
        </p:grpSpPr>
        <p:sp>
          <p:nvSpPr>
            <p:cNvPr id="929" name="Google Shape;991;p41"/>
            <p:cNvSpPr/>
            <p:nvPr/>
          </p:nvSpPr>
          <p:spPr>
            <a:xfrm>
              <a:off x="3269900" y="3064500"/>
              <a:ext cx="432325" cy="263075"/>
            </a:xfrm>
            <a:custGeom>
              <a:avLst/>
              <a:gdLst/>
              <a:ahLst/>
              <a:cxnLst/>
              <a:rect l="l" t="t" r="r" b="b"/>
              <a:pathLst>
                <a:path w="17293" h="10523" fill="none" extrusionOk="0">
                  <a:moveTo>
                    <a:pt x="14711" y="7916"/>
                  </a:moveTo>
                  <a:lnTo>
                    <a:pt x="14711" y="7916"/>
                  </a:lnTo>
                  <a:lnTo>
                    <a:pt x="14151" y="8379"/>
                  </a:lnTo>
                  <a:lnTo>
                    <a:pt x="13493" y="8842"/>
                  </a:lnTo>
                  <a:lnTo>
                    <a:pt x="12811" y="9280"/>
                  </a:lnTo>
                  <a:lnTo>
                    <a:pt x="12446" y="9475"/>
                  </a:lnTo>
                  <a:lnTo>
                    <a:pt x="12056" y="9670"/>
                  </a:lnTo>
                  <a:lnTo>
                    <a:pt x="11667" y="9840"/>
                  </a:lnTo>
                  <a:lnTo>
                    <a:pt x="11253" y="10011"/>
                  </a:lnTo>
                  <a:lnTo>
                    <a:pt x="10839" y="10157"/>
                  </a:lnTo>
                  <a:lnTo>
                    <a:pt x="10425" y="10278"/>
                  </a:lnTo>
                  <a:lnTo>
                    <a:pt x="9986" y="10376"/>
                  </a:lnTo>
                  <a:lnTo>
                    <a:pt x="9548" y="10449"/>
                  </a:lnTo>
                  <a:lnTo>
                    <a:pt x="9109" y="10498"/>
                  </a:lnTo>
                  <a:lnTo>
                    <a:pt x="8647" y="10522"/>
                  </a:lnTo>
                  <a:lnTo>
                    <a:pt x="8647" y="10522"/>
                  </a:lnTo>
                  <a:lnTo>
                    <a:pt x="8233" y="10522"/>
                  </a:lnTo>
                  <a:lnTo>
                    <a:pt x="7843" y="10473"/>
                  </a:lnTo>
                  <a:lnTo>
                    <a:pt x="7453" y="10425"/>
                  </a:lnTo>
                  <a:lnTo>
                    <a:pt x="7064" y="10327"/>
                  </a:lnTo>
                  <a:lnTo>
                    <a:pt x="6674" y="10230"/>
                  </a:lnTo>
                  <a:lnTo>
                    <a:pt x="6284" y="10108"/>
                  </a:lnTo>
                  <a:lnTo>
                    <a:pt x="5919" y="9986"/>
                  </a:lnTo>
                  <a:lnTo>
                    <a:pt x="5554" y="9840"/>
                  </a:lnTo>
                  <a:lnTo>
                    <a:pt x="5213" y="9670"/>
                  </a:lnTo>
                  <a:lnTo>
                    <a:pt x="4847" y="9499"/>
                  </a:lnTo>
                  <a:lnTo>
                    <a:pt x="4190" y="9109"/>
                  </a:lnTo>
                  <a:lnTo>
                    <a:pt x="3557" y="8695"/>
                  </a:lnTo>
                  <a:lnTo>
                    <a:pt x="2972" y="8233"/>
                  </a:lnTo>
                  <a:lnTo>
                    <a:pt x="2412" y="7794"/>
                  </a:lnTo>
                  <a:lnTo>
                    <a:pt x="1900" y="7332"/>
                  </a:lnTo>
                  <a:lnTo>
                    <a:pt x="1438" y="6893"/>
                  </a:lnTo>
                  <a:lnTo>
                    <a:pt x="1048" y="6479"/>
                  </a:lnTo>
                  <a:lnTo>
                    <a:pt x="390" y="5748"/>
                  </a:lnTo>
                  <a:lnTo>
                    <a:pt x="1" y="5261"/>
                  </a:lnTo>
                  <a:lnTo>
                    <a:pt x="1" y="5261"/>
                  </a:lnTo>
                  <a:lnTo>
                    <a:pt x="390" y="4774"/>
                  </a:lnTo>
                  <a:lnTo>
                    <a:pt x="1048" y="4044"/>
                  </a:lnTo>
                  <a:lnTo>
                    <a:pt x="1438" y="3630"/>
                  </a:lnTo>
                  <a:lnTo>
                    <a:pt x="1900" y="3191"/>
                  </a:lnTo>
                  <a:lnTo>
                    <a:pt x="2412" y="2728"/>
                  </a:lnTo>
                  <a:lnTo>
                    <a:pt x="2972" y="2290"/>
                  </a:lnTo>
                  <a:lnTo>
                    <a:pt x="3557" y="1852"/>
                  </a:lnTo>
                  <a:lnTo>
                    <a:pt x="4190" y="1413"/>
                  </a:lnTo>
                  <a:lnTo>
                    <a:pt x="4847" y="1024"/>
                  </a:lnTo>
                  <a:lnTo>
                    <a:pt x="5213" y="853"/>
                  </a:lnTo>
                  <a:lnTo>
                    <a:pt x="5554" y="683"/>
                  </a:lnTo>
                  <a:lnTo>
                    <a:pt x="5919" y="536"/>
                  </a:lnTo>
                  <a:lnTo>
                    <a:pt x="6284" y="415"/>
                  </a:lnTo>
                  <a:lnTo>
                    <a:pt x="6674" y="293"/>
                  </a:lnTo>
                  <a:lnTo>
                    <a:pt x="7064" y="196"/>
                  </a:lnTo>
                  <a:lnTo>
                    <a:pt x="7453" y="98"/>
                  </a:lnTo>
                  <a:lnTo>
                    <a:pt x="7843" y="49"/>
                  </a:lnTo>
                  <a:lnTo>
                    <a:pt x="8233" y="1"/>
                  </a:lnTo>
                  <a:lnTo>
                    <a:pt x="8647" y="1"/>
                  </a:lnTo>
                  <a:lnTo>
                    <a:pt x="8647" y="1"/>
                  </a:lnTo>
                  <a:lnTo>
                    <a:pt x="9109" y="25"/>
                  </a:lnTo>
                  <a:lnTo>
                    <a:pt x="9548" y="74"/>
                  </a:lnTo>
                  <a:lnTo>
                    <a:pt x="9986" y="147"/>
                  </a:lnTo>
                  <a:lnTo>
                    <a:pt x="10425" y="244"/>
                  </a:lnTo>
                  <a:lnTo>
                    <a:pt x="10839" y="366"/>
                  </a:lnTo>
                  <a:lnTo>
                    <a:pt x="11253" y="512"/>
                  </a:lnTo>
                  <a:lnTo>
                    <a:pt x="11667" y="683"/>
                  </a:lnTo>
                  <a:lnTo>
                    <a:pt x="12056" y="853"/>
                  </a:lnTo>
                  <a:lnTo>
                    <a:pt x="12446" y="1048"/>
                  </a:lnTo>
                  <a:lnTo>
                    <a:pt x="12811" y="1243"/>
                  </a:lnTo>
                  <a:lnTo>
                    <a:pt x="13493" y="1681"/>
                  </a:lnTo>
                  <a:lnTo>
                    <a:pt x="14151" y="2144"/>
                  </a:lnTo>
                  <a:lnTo>
                    <a:pt x="14711" y="2607"/>
                  </a:lnTo>
                  <a:lnTo>
                    <a:pt x="14711" y="2607"/>
                  </a:lnTo>
                  <a:lnTo>
                    <a:pt x="15198" y="3021"/>
                  </a:lnTo>
                  <a:lnTo>
                    <a:pt x="15637" y="3435"/>
                  </a:lnTo>
                  <a:lnTo>
                    <a:pt x="16026" y="3824"/>
                  </a:lnTo>
                  <a:lnTo>
                    <a:pt x="16367" y="4190"/>
                  </a:lnTo>
                  <a:lnTo>
                    <a:pt x="16927" y="4823"/>
                  </a:lnTo>
                  <a:lnTo>
                    <a:pt x="17293" y="5261"/>
                  </a:lnTo>
                  <a:lnTo>
                    <a:pt x="17293" y="5261"/>
                  </a:lnTo>
                  <a:lnTo>
                    <a:pt x="16927" y="5700"/>
                  </a:lnTo>
                  <a:lnTo>
                    <a:pt x="16367" y="6333"/>
                  </a:lnTo>
                  <a:lnTo>
                    <a:pt x="16026" y="6698"/>
                  </a:lnTo>
                  <a:lnTo>
                    <a:pt x="15637" y="7088"/>
                  </a:lnTo>
                  <a:lnTo>
                    <a:pt x="15198" y="7502"/>
                  </a:lnTo>
                  <a:lnTo>
                    <a:pt x="14711" y="7916"/>
                  </a:lnTo>
                  <a:lnTo>
                    <a:pt x="14711" y="7916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92;p41"/>
            <p:cNvSpPr/>
            <p:nvPr/>
          </p:nvSpPr>
          <p:spPr>
            <a:xfrm>
              <a:off x="3445875" y="3155825"/>
              <a:ext cx="80400" cy="80400"/>
            </a:xfrm>
            <a:custGeom>
              <a:avLst/>
              <a:gdLst/>
              <a:ahLst/>
              <a:cxnLst/>
              <a:rect l="l" t="t" r="r" b="b"/>
              <a:pathLst>
                <a:path w="3216" h="3216" fill="none" extrusionOk="0">
                  <a:moveTo>
                    <a:pt x="0" y="1608"/>
                  </a:moveTo>
                  <a:lnTo>
                    <a:pt x="0" y="1608"/>
                  </a:lnTo>
                  <a:lnTo>
                    <a:pt x="25" y="1438"/>
                  </a:lnTo>
                  <a:lnTo>
                    <a:pt x="49" y="1292"/>
                  </a:lnTo>
                  <a:lnTo>
                    <a:pt x="73" y="1121"/>
                  </a:lnTo>
                  <a:lnTo>
                    <a:pt x="146" y="975"/>
                  </a:lnTo>
                  <a:lnTo>
                    <a:pt x="195" y="853"/>
                  </a:lnTo>
                  <a:lnTo>
                    <a:pt x="293" y="707"/>
                  </a:lnTo>
                  <a:lnTo>
                    <a:pt x="366" y="585"/>
                  </a:lnTo>
                  <a:lnTo>
                    <a:pt x="487" y="488"/>
                  </a:lnTo>
                  <a:lnTo>
                    <a:pt x="585" y="366"/>
                  </a:lnTo>
                  <a:lnTo>
                    <a:pt x="707" y="293"/>
                  </a:lnTo>
                  <a:lnTo>
                    <a:pt x="853" y="196"/>
                  </a:lnTo>
                  <a:lnTo>
                    <a:pt x="974" y="147"/>
                  </a:lnTo>
                  <a:lnTo>
                    <a:pt x="1121" y="74"/>
                  </a:lnTo>
                  <a:lnTo>
                    <a:pt x="1291" y="50"/>
                  </a:lnTo>
                  <a:lnTo>
                    <a:pt x="1437" y="25"/>
                  </a:lnTo>
                  <a:lnTo>
                    <a:pt x="1608" y="1"/>
                  </a:lnTo>
                  <a:lnTo>
                    <a:pt x="1608" y="1"/>
                  </a:lnTo>
                  <a:lnTo>
                    <a:pt x="1778" y="25"/>
                  </a:lnTo>
                  <a:lnTo>
                    <a:pt x="1924" y="50"/>
                  </a:lnTo>
                  <a:lnTo>
                    <a:pt x="2095" y="74"/>
                  </a:lnTo>
                  <a:lnTo>
                    <a:pt x="2241" y="147"/>
                  </a:lnTo>
                  <a:lnTo>
                    <a:pt x="2363" y="196"/>
                  </a:lnTo>
                  <a:lnTo>
                    <a:pt x="2509" y="293"/>
                  </a:lnTo>
                  <a:lnTo>
                    <a:pt x="2631" y="366"/>
                  </a:lnTo>
                  <a:lnTo>
                    <a:pt x="2728" y="488"/>
                  </a:lnTo>
                  <a:lnTo>
                    <a:pt x="2850" y="585"/>
                  </a:lnTo>
                  <a:lnTo>
                    <a:pt x="2923" y="707"/>
                  </a:lnTo>
                  <a:lnTo>
                    <a:pt x="3020" y="853"/>
                  </a:lnTo>
                  <a:lnTo>
                    <a:pt x="3069" y="975"/>
                  </a:lnTo>
                  <a:lnTo>
                    <a:pt x="3142" y="1121"/>
                  </a:lnTo>
                  <a:lnTo>
                    <a:pt x="3166" y="1292"/>
                  </a:lnTo>
                  <a:lnTo>
                    <a:pt x="3191" y="1438"/>
                  </a:lnTo>
                  <a:lnTo>
                    <a:pt x="3215" y="1608"/>
                  </a:lnTo>
                  <a:lnTo>
                    <a:pt x="3215" y="1608"/>
                  </a:lnTo>
                  <a:lnTo>
                    <a:pt x="3191" y="1779"/>
                  </a:lnTo>
                  <a:lnTo>
                    <a:pt x="3166" y="1925"/>
                  </a:lnTo>
                  <a:lnTo>
                    <a:pt x="3142" y="2095"/>
                  </a:lnTo>
                  <a:lnTo>
                    <a:pt x="3069" y="2242"/>
                  </a:lnTo>
                  <a:lnTo>
                    <a:pt x="3020" y="2363"/>
                  </a:lnTo>
                  <a:lnTo>
                    <a:pt x="2923" y="2509"/>
                  </a:lnTo>
                  <a:lnTo>
                    <a:pt x="2850" y="2631"/>
                  </a:lnTo>
                  <a:lnTo>
                    <a:pt x="2728" y="2729"/>
                  </a:lnTo>
                  <a:lnTo>
                    <a:pt x="2631" y="2850"/>
                  </a:lnTo>
                  <a:lnTo>
                    <a:pt x="2509" y="2924"/>
                  </a:lnTo>
                  <a:lnTo>
                    <a:pt x="2363" y="3021"/>
                  </a:lnTo>
                  <a:lnTo>
                    <a:pt x="2241" y="3070"/>
                  </a:lnTo>
                  <a:lnTo>
                    <a:pt x="2095" y="3143"/>
                  </a:lnTo>
                  <a:lnTo>
                    <a:pt x="1924" y="3167"/>
                  </a:lnTo>
                  <a:lnTo>
                    <a:pt x="1778" y="3191"/>
                  </a:lnTo>
                  <a:lnTo>
                    <a:pt x="1608" y="3216"/>
                  </a:lnTo>
                  <a:lnTo>
                    <a:pt x="1608" y="3216"/>
                  </a:lnTo>
                  <a:lnTo>
                    <a:pt x="1437" y="3191"/>
                  </a:lnTo>
                  <a:lnTo>
                    <a:pt x="1291" y="3167"/>
                  </a:lnTo>
                  <a:lnTo>
                    <a:pt x="1121" y="3143"/>
                  </a:lnTo>
                  <a:lnTo>
                    <a:pt x="974" y="3070"/>
                  </a:lnTo>
                  <a:lnTo>
                    <a:pt x="853" y="3021"/>
                  </a:lnTo>
                  <a:lnTo>
                    <a:pt x="707" y="2924"/>
                  </a:lnTo>
                  <a:lnTo>
                    <a:pt x="585" y="2850"/>
                  </a:lnTo>
                  <a:lnTo>
                    <a:pt x="487" y="2729"/>
                  </a:lnTo>
                  <a:lnTo>
                    <a:pt x="366" y="2631"/>
                  </a:lnTo>
                  <a:lnTo>
                    <a:pt x="293" y="2509"/>
                  </a:lnTo>
                  <a:lnTo>
                    <a:pt x="195" y="2363"/>
                  </a:lnTo>
                  <a:lnTo>
                    <a:pt x="146" y="2242"/>
                  </a:lnTo>
                  <a:lnTo>
                    <a:pt x="73" y="2095"/>
                  </a:lnTo>
                  <a:lnTo>
                    <a:pt x="49" y="1925"/>
                  </a:lnTo>
                  <a:lnTo>
                    <a:pt x="25" y="1779"/>
                  </a:lnTo>
                  <a:lnTo>
                    <a:pt x="0" y="1608"/>
                  </a:lnTo>
                  <a:lnTo>
                    <a:pt x="0" y="1608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93;p41"/>
            <p:cNvSpPr/>
            <p:nvPr/>
          </p:nvSpPr>
          <p:spPr>
            <a:xfrm>
              <a:off x="3381925" y="3091900"/>
              <a:ext cx="208275" cy="208275"/>
            </a:xfrm>
            <a:custGeom>
              <a:avLst/>
              <a:gdLst/>
              <a:ahLst/>
              <a:cxnLst/>
              <a:rect l="l" t="t" r="r" b="b"/>
              <a:pathLst>
                <a:path w="8331" h="8331" fill="none" extrusionOk="0">
                  <a:moveTo>
                    <a:pt x="1" y="4165"/>
                  </a:moveTo>
                  <a:lnTo>
                    <a:pt x="1" y="4165"/>
                  </a:lnTo>
                  <a:lnTo>
                    <a:pt x="25" y="3751"/>
                  </a:lnTo>
                  <a:lnTo>
                    <a:pt x="74" y="3337"/>
                  </a:lnTo>
                  <a:lnTo>
                    <a:pt x="196" y="2923"/>
                  </a:lnTo>
                  <a:lnTo>
                    <a:pt x="318" y="2534"/>
                  </a:lnTo>
                  <a:lnTo>
                    <a:pt x="512" y="2168"/>
                  </a:lnTo>
                  <a:lnTo>
                    <a:pt x="707" y="1827"/>
                  </a:lnTo>
                  <a:lnTo>
                    <a:pt x="951" y="1511"/>
                  </a:lnTo>
                  <a:lnTo>
                    <a:pt x="1219" y="1218"/>
                  </a:lnTo>
                  <a:lnTo>
                    <a:pt x="1511" y="951"/>
                  </a:lnTo>
                  <a:lnTo>
                    <a:pt x="1828" y="707"/>
                  </a:lnTo>
                  <a:lnTo>
                    <a:pt x="2169" y="512"/>
                  </a:lnTo>
                  <a:lnTo>
                    <a:pt x="2534" y="317"/>
                  </a:lnTo>
                  <a:lnTo>
                    <a:pt x="2924" y="195"/>
                  </a:lnTo>
                  <a:lnTo>
                    <a:pt x="3313" y="74"/>
                  </a:lnTo>
                  <a:lnTo>
                    <a:pt x="3727" y="25"/>
                  </a:lnTo>
                  <a:lnTo>
                    <a:pt x="4166" y="1"/>
                  </a:lnTo>
                  <a:lnTo>
                    <a:pt x="4166" y="1"/>
                  </a:lnTo>
                  <a:lnTo>
                    <a:pt x="4580" y="25"/>
                  </a:lnTo>
                  <a:lnTo>
                    <a:pt x="4994" y="74"/>
                  </a:lnTo>
                  <a:lnTo>
                    <a:pt x="5408" y="195"/>
                  </a:lnTo>
                  <a:lnTo>
                    <a:pt x="5797" y="317"/>
                  </a:lnTo>
                  <a:lnTo>
                    <a:pt x="6163" y="512"/>
                  </a:lnTo>
                  <a:lnTo>
                    <a:pt x="6504" y="707"/>
                  </a:lnTo>
                  <a:lnTo>
                    <a:pt x="6820" y="951"/>
                  </a:lnTo>
                  <a:lnTo>
                    <a:pt x="7113" y="1218"/>
                  </a:lnTo>
                  <a:lnTo>
                    <a:pt x="7381" y="1511"/>
                  </a:lnTo>
                  <a:lnTo>
                    <a:pt x="7624" y="1827"/>
                  </a:lnTo>
                  <a:lnTo>
                    <a:pt x="7819" y="2168"/>
                  </a:lnTo>
                  <a:lnTo>
                    <a:pt x="8014" y="2534"/>
                  </a:lnTo>
                  <a:lnTo>
                    <a:pt x="8136" y="2923"/>
                  </a:lnTo>
                  <a:lnTo>
                    <a:pt x="8257" y="3337"/>
                  </a:lnTo>
                  <a:lnTo>
                    <a:pt x="8306" y="3751"/>
                  </a:lnTo>
                  <a:lnTo>
                    <a:pt x="8330" y="4165"/>
                  </a:lnTo>
                  <a:lnTo>
                    <a:pt x="8330" y="4165"/>
                  </a:lnTo>
                  <a:lnTo>
                    <a:pt x="8306" y="4579"/>
                  </a:lnTo>
                  <a:lnTo>
                    <a:pt x="8257" y="4993"/>
                  </a:lnTo>
                  <a:lnTo>
                    <a:pt x="8136" y="5407"/>
                  </a:lnTo>
                  <a:lnTo>
                    <a:pt x="8014" y="5797"/>
                  </a:lnTo>
                  <a:lnTo>
                    <a:pt x="7819" y="6162"/>
                  </a:lnTo>
                  <a:lnTo>
                    <a:pt x="7624" y="6503"/>
                  </a:lnTo>
                  <a:lnTo>
                    <a:pt x="7381" y="6820"/>
                  </a:lnTo>
                  <a:lnTo>
                    <a:pt x="7113" y="7112"/>
                  </a:lnTo>
                  <a:lnTo>
                    <a:pt x="6820" y="7380"/>
                  </a:lnTo>
                  <a:lnTo>
                    <a:pt x="6504" y="7624"/>
                  </a:lnTo>
                  <a:lnTo>
                    <a:pt x="6163" y="7819"/>
                  </a:lnTo>
                  <a:lnTo>
                    <a:pt x="5797" y="8013"/>
                  </a:lnTo>
                  <a:lnTo>
                    <a:pt x="5408" y="8135"/>
                  </a:lnTo>
                  <a:lnTo>
                    <a:pt x="4994" y="8257"/>
                  </a:lnTo>
                  <a:lnTo>
                    <a:pt x="4580" y="8306"/>
                  </a:lnTo>
                  <a:lnTo>
                    <a:pt x="4166" y="8330"/>
                  </a:lnTo>
                  <a:lnTo>
                    <a:pt x="4166" y="8330"/>
                  </a:lnTo>
                  <a:lnTo>
                    <a:pt x="3727" y="8306"/>
                  </a:lnTo>
                  <a:lnTo>
                    <a:pt x="3313" y="8257"/>
                  </a:lnTo>
                  <a:lnTo>
                    <a:pt x="2924" y="8135"/>
                  </a:lnTo>
                  <a:lnTo>
                    <a:pt x="2534" y="8013"/>
                  </a:lnTo>
                  <a:lnTo>
                    <a:pt x="2169" y="7819"/>
                  </a:lnTo>
                  <a:lnTo>
                    <a:pt x="1828" y="7624"/>
                  </a:lnTo>
                  <a:lnTo>
                    <a:pt x="1511" y="7380"/>
                  </a:lnTo>
                  <a:lnTo>
                    <a:pt x="1219" y="7112"/>
                  </a:lnTo>
                  <a:lnTo>
                    <a:pt x="951" y="6820"/>
                  </a:lnTo>
                  <a:lnTo>
                    <a:pt x="707" y="6503"/>
                  </a:lnTo>
                  <a:lnTo>
                    <a:pt x="512" y="6162"/>
                  </a:lnTo>
                  <a:lnTo>
                    <a:pt x="318" y="5797"/>
                  </a:lnTo>
                  <a:lnTo>
                    <a:pt x="196" y="5407"/>
                  </a:lnTo>
                  <a:lnTo>
                    <a:pt x="74" y="4993"/>
                  </a:lnTo>
                  <a:lnTo>
                    <a:pt x="25" y="4579"/>
                  </a:lnTo>
                  <a:lnTo>
                    <a:pt x="1" y="4165"/>
                  </a:lnTo>
                  <a:lnTo>
                    <a:pt x="1" y="4165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32" name="Google Shape;994;p41"/>
          <p:cNvGrpSpPr/>
          <p:nvPr/>
        </p:nvGrpSpPr>
        <p:grpSpPr>
          <a:xfrm>
            <a:off x="11221837" y="2690130"/>
            <a:ext cx="220482" cy="309867"/>
            <a:chOff x="6689325" y="2984125"/>
            <a:chExt cx="315425" cy="443300"/>
          </a:xfrm>
          <a:solidFill>
            <a:schemeClr val="bg1">
              <a:lumMod val="50000"/>
            </a:schemeClr>
          </a:solidFill>
        </p:grpSpPr>
        <p:sp>
          <p:nvSpPr>
            <p:cNvPr id="933" name="Google Shape;995;p41"/>
            <p:cNvSpPr/>
            <p:nvPr/>
          </p:nvSpPr>
          <p:spPr>
            <a:xfrm>
              <a:off x="6689325" y="2984125"/>
              <a:ext cx="315425" cy="77975"/>
            </a:xfrm>
            <a:custGeom>
              <a:avLst/>
              <a:gdLst/>
              <a:ahLst/>
              <a:cxnLst/>
              <a:rect l="l" t="t" r="r" b="b"/>
              <a:pathLst>
                <a:path w="12617" h="3119" fill="none" extrusionOk="0">
                  <a:moveTo>
                    <a:pt x="12130" y="1413"/>
                  </a:moveTo>
                  <a:lnTo>
                    <a:pt x="8647" y="1413"/>
                  </a:lnTo>
                  <a:lnTo>
                    <a:pt x="8647" y="878"/>
                  </a:lnTo>
                  <a:lnTo>
                    <a:pt x="8647" y="878"/>
                  </a:lnTo>
                  <a:lnTo>
                    <a:pt x="8623" y="707"/>
                  </a:lnTo>
                  <a:lnTo>
                    <a:pt x="8574" y="537"/>
                  </a:lnTo>
                  <a:lnTo>
                    <a:pt x="8501" y="391"/>
                  </a:lnTo>
                  <a:lnTo>
                    <a:pt x="8379" y="269"/>
                  </a:lnTo>
                  <a:lnTo>
                    <a:pt x="8257" y="147"/>
                  </a:lnTo>
                  <a:lnTo>
                    <a:pt x="8111" y="74"/>
                  </a:lnTo>
                  <a:lnTo>
                    <a:pt x="7941" y="25"/>
                  </a:lnTo>
                  <a:lnTo>
                    <a:pt x="7770" y="1"/>
                  </a:lnTo>
                  <a:lnTo>
                    <a:pt x="4848" y="1"/>
                  </a:lnTo>
                  <a:lnTo>
                    <a:pt x="4848" y="1"/>
                  </a:lnTo>
                  <a:lnTo>
                    <a:pt x="4677" y="25"/>
                  </a:lnTo>
                  <a:lnTo>
                    <a:pt x="4507" y="74"/>
                  </a:lnTo>
                  <a:lnTo>
                    <a:pt x="4361" y="147"/>
                  </a:lnTo>
                  <a:lnTo>
                    <a:pt x="4239" y="269"/>
                  </a:lnTo>
                  <a:lnTo>
                    <a:pt x="4117" y="391"/>
                  </a:lnTo>
                  <a:lnTo>
                    <a:pt x="4044" y="537"/>
                  </a:lnTo>
                  <a:lnTo>
                    <a:pt x="3995" y="707"/>
                  </a:lnTo>
                  <a:lnTo>
                    <a:pt x="3971" y="878"/>
                  </a:lnTo>
                  <a:lnTo>
                    <a:pt x="3971" y="1413"/>
                  </a:lnTo>
                  <a:lnTo>
                    <a:pt x="488" y="1413"/>
                  </a:lnTo>
                  <a:lnTo>
                    <a:pt x="488" y="1413"/>
                  </a:lnTo>
                  <a:lnTo>
                    <a:pt x="391" y="1413"/>
                  </a:lnTo>
                  <a:lnTo>
                    <a:pt x="293" y="1462"/>
                  </a:lnTo>
                  <a:lnTo>
                    <a:pt x="220" y="1486"/>
                  </a:lnTo>
                  <a:lnTo>
                    <a:pt x="147" y="1560"/>
                  </a:lnTo>
                  <a:lnTo>
                    <a:pt x="74" y="1633"/>
                  </a:lnTo>
                  <a:lnTo>
                    <a:pt x="50" y="1706"/>
                  </a:lnTo>
                  <a:lnTo>
                    <a:pt x="1" y="1803"/>
                  </a:lnTo>
                  <a:lnTo>
                    <a:pt x="1" y="1901"/>
                  </a:lnTo>
                  <a:lnTo>
                    <a:pt x="1" y="3118"/>
                  </a:lnTo>
                  <a:lnTo>
                    <a:pt x="12617" y="3118"/>
                  </a:lnTo>
                  <a:lnTo>
                    <a:pt x="12617" y="1901"/>
                  </a:lnTo>
                  <a:lnTo>
                    <a:pt x="12617" y="1901"/>
                  </a:lnTo>
                  <a:lnTo>
                    <a:pt x="12617" y="1803"/>
                  </a:lnTo>
                  <a:lnTo>
                    <a:pt x="12568" y="1706"/>
                  </a:lnTo>
                  <a:lnTo>
                    <a:pt x="12544" y="1633"/>
                  </a:lnTo>
                  <a:lnTo>
                    <a:pt x="12471" y="1560"/>
                  </a:lnTo>
                  <a:lnTo>
                    <a:pt x="12398" y="1486"/>
                  </a:lnTo>
                  <a:lnTo>
                    <a:pt x="12325" y="1462"/>
                  </a:lnTo>
                  <a:lnTo>
                    <a:pt x="12227" y="1413"/>
                  </a:lnTo>
                  <a:lnTo>
                    <a:pt x="12130" y="1413"/>
                  </a:lnTo>
                  <a:lnTo>
                    <a:pt x="12130" y="1413"/>
                  </a:lnTo>
                  <a:close/>
                  <a:moveTo>
                    <a:pt x="4750" y="878"/>
                  </a:moveTo>
                  <a:lnTo>
                    <a:pt x="4750" y="878"/>
                  </a:lnTo>
                  <a:lnTo>
                    <a:pt x="4750" y="829"/>
                  </a:lnTo>
                  <a:lnTo>
                    <a:pt x="4775" y="805"/>
                  </a:lnTo>
                  <a:lnTo>
                    <a:pt x="4799" y="780"/>
                  </a:lnTo>
                  <a:lnTo>
                    <a:pt x="4848" y="780"/>
                  </a:lnTo>
                  <a:lnTo>
                    <a:pt x="7770" y="780"/>
                  </a:lnTo>
                  <a:lnTo>
                    <a:pt x="7770" y="780"/>
                  </a:lnTo>
                  <a:lnTo>
                    <a:pt x="7819" y="780"/>
                  </a:lnTo>
                  <a:lnTo>
                    <a:pt x="7843" y="805"/>
                  </a:lnTo>
                  <a:lnTo>
                    <a:pt x="7868" y="829"/>
                  </a:lnTo>
                  <a:lnTo>
                    <a:pt x="7868" y="878"/>
                  </a:lnTo>
                  <a:lnTo>
                    <a:pt x="7868" y="1413"/>
                  </a:lnTo>
                  <a:lnTo>
                    <a:pt x="4750" y="1413"/>
                  </a:lnTo>
                  <a:lnTo>
                    <a:pt x="4750" y="878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96;p41"/>
            <p:cNvSpPr/>
            <p:nvPr/>
          </p:nvSpPr>
          <p:spPr>
            <a:xfrm>
              <a:off x="6702125" y="3069375"/>
              <a:ext cx="289850" cy="358050"/>
            </a:xfrm>
            <a:custGeom>
              <a:avLst/>
              <a:gdLst/>
              <a:ahLst/>
              <a:cxnLst/>
              <a:rect l="l" t="t" r="r" b="b"/>
              <a:pathLst>
                <a:path w="11594" h="14322" fill="none" extrusionOk="0">
                  <a:moveTo>
                    <a:pt x="0" y="1"/>
                  </a:moveTo>
                  <a:lnTo>
                    <a:pt x="0" y="13834"/>
                  </a:lnTo>
                  <a:lnTo>
                    <a:pt x="0" y="13834"/>
                  </a:lnTo>
                  <a:lnTo>
                    <a:pt x="0" y="13932"/>
                  </a:lnTo>
                  <a:lnTo>
                    <a:pt x="49" y="14029"/>
                  </a:lnTo>
                  <a:lnTo>
                    <a:pt x="74" y="14102"/>
                  </a:lnTo>
                  <a:lnTo>
                    <a:pt x="147" y="14175"/>
                  </a:lnTo>
                  <a:lnTo>
                    <a:pt x="220" y="14224"/>
                  </a:lnTo>
                  <a:lnTo>
                    <a:pt x="293" y="14273"/>
                  </a:lnTo>
                  <a:lnTo>
                    <a:pt x="390" y="14297"/>
                  </a:lnTo>
                  <a:lnTo>
                    <a:pt x="488" y="14321"/>
                  </a:lnTo>
                  <a:lnTo>
                    <a:pt x="11106" y="14321"/>
                  </a:lnTo>
                  <a:lnTo>
                    <a:pt x="11106" y="14321"/>
                  </a:lnTo>
                  <a:lnTo>
                    <a:pt x="11204" y="14297"/>
                  </a:lnTo>
                  <a:lnTo>
                    <a:pt x="11301" y="14273"/>
                  </a:lnTo>
                  <a:lnTo>
                    <a:pt x="11374" y="14224"/>
                  </a:lnTo>
                  <a:lnTo>
                    <a:pt x="11447" y="14175"/>
                  </a:lnTo>
                  <a:lnTo>
                    <a:pt x="11520" y="14102"/>
                  </a:lnTo>
                  <a:lnTo>
                    <a:pt x="11545" y="14029"/>
                  </a:lnTo>
                  <a:lnTo>
                    <a:pt x="11593" y="13932"/>
                  </a:lnTo>
                  <a:lnTo>
                    <a:pt x="11593" y="13834"/>
                  </a:lnTo>
                  <a:lnTo>
                    <a:pt x="11593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97;p41"/>
            <p:cNvSpPr/>
            <p:nvPr/>
          </p:nvSpPr>
          <p:spPr>
            <a:xfrm>
              <a:off x="6761175" y="3117475"/>
              <a:ext cx="25" cy="261850"/>
            </a:xfrm>
            <a:custGeom>
              <a:avLst/>
              <a:gdLst/>
              <a:ahLst/>
              <a:cxnLst/>
              <a:rect l="l" t="t" r="r" b="b"/>
              <a:pathLst>
                <a:path w="1" h="10474" fill="none" extrusionOk="0">
                  <a:moveTo>
                    <a:pt x="1" y="10473"/>
                  </a:moveTo>
                  <a:lnTo>
                    <a:pt x="1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98;p41"/>
            <p:cNvSpPr/>
            <p:nvPr/>
          </p:nvSpPr>
          <p:spPr>
            <a:xfrm>
              <a:off x="6847025" y="3117475"/>
              <a:ext cx="25" cy="261850"/>
            </a:xfrm>
            <a:custGeom>
              <a:avLst/>
              <a:gdLst/>
              <a:ahLst/>
              <a:cxnLst/>
              <a:rect l="l" t="t" r="r" b="b"/>
              <a:pathLst>
                <a:path w="1" h="10474" fill="none" extrusionOk="0">
                  <a:moveTo>
                    <a:pt x="1" y="1"/>
                  </a:moveTo>
                  <a:lnTo>
                    <a:pt x="1" y="1047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99;p41"/>
            <p:cNvSpPr/>
            <p:nvPr/>
          </p:nvSpPr>
          <p:spPr>
            <a:xfrm>
              <a:off x="6932875" y="3117475"/>
              <a:ext cx="25" cy="261850"/>
            </a:xfrm>
            <a:custGeom>
              <a:avLst/>
              <a:gdLst/>
              <a:ahLst/>
              <a:cxnLst/>
              <a:rect l="l" t="t" r="r" b="b"/>
              <a:pathLst>
                <a:path w="1" h="10474" fill="none" extrusionOk="0">
                  <a:moveTo>
                    <a:pt x="1" y="1"/>
                  </a:moveTo>
                  <a:lnTo>
                    <a:pt x="1" y="1047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38" name="Google Shape;1000;p41"/>
          <p:cNvGrpSpPr/>
          <p:nvPr/>
        </p:nvGrpSpPr>
        <p:grpSpPr>
          <a:xfrm>
            <a:off x="7935768" y="3600508"/>
            <a:ext cx="213247" cy="344747"/>
            <a:chOff x="1988225" y="4286525"/>
            <a:chExt cx="305075" cy="493200"/>
          </a:xfrm>
          <a:solidFill>
            <a:schemeClr val="bg1">
              <a:lumMod val="50000"/>
            </a:schemeClr>
          </a:solidFill>
        </p:grpSpPr>
        <p:sp>
          <p:nvSpPr>
            <p:cNvPr id="939" name="Google Shape;1001;p41"/>
            <p:cNvSpPr/>
            <p:nvPr/>
          </p:nvSpPr>
          <p:spPr>
            <a:xfrm>
              <a:off x="2178800" y="4519725"/>
              <a:ext cx="114500" cy="114475"/>
            </a:xfrm>
            <a:custGeom>
              <a:avLst/>
              <a:gdLst/>
              <a:ahLst/>
              <a:cxnLst/>
              <a:rect l="l" t="t" r="r" b="b"/>
              <a:pathLst>
                <a:path w="4580" h="4579" fill="none" extrusionOk="0">
                  <a:moveTo>
                    <a:pt x="731" y="4189"/>
                  </a:moveTo>
                  <a:lnTo>
                    <a:pt x="731" y="4189"/>
                  </a:lnTo>
                  <a:lnTo>
                    <a:pt x="853" y="4286"/>
                  </a:lnTo>
                  <a:lnTo>
                    <a:pt x="999" y="4384"/>
                  </a:lnTo>
                  <a:lnTo>
                    <a:pt x="1170" y="4457"/>
                  </a:lnTo>
                  <a:lnTo>
                    <a:pt x="1316" y="4506"/>
                  </a:lnTo>
                  <a:lnTo>
                    <a:pt x="1486" y="4554"/>
                  </a:lnTo>
                  <a:lnTo>
                    <a:pt x="1657" y="4579"/>
                  </a:lnTo>
                  <a:lnTo>
                    <a:pt x="1827" y="4579"/>
                  </a:lnTo>
                  <a:lnTo>
                    <a:pt x="1973" y="4579"/>
                  </a:lnTo>
                  <a:lnTo>
                    <a:pt x="2144" y="4579"/>
                  </a:lnTo>
                  <a:lnTo>
                    <a:pt x="2314" y="4530"/>
                  </a:lnTo>
                  <a:lnTo>
                    <a:pt x="2485" y="4481"/>
                  </a:lnTo>
                  <a:lnTo>
                    <a:pt x="2631" y="4433"/>
                  </a:lnTo>
                  <a:lnTo>
                    <a:pt x="2777" y="4360"/>
                  </a:lnTo>
                  <a:lnTo>
                    <a:pt x="2923" y="4262"/>
                  </a:lnTo>
                  <a:lnTo>
                    <a:pt x="3069" y="4165"/>
                  </a:lnTo>
                  <a:lnTo>
                    <a:pt x="3191" y="4043"/>
                  </a:lnTo>
                  <a:lnTo>
                    <a:pt x="3191" y="4043"/>
                  </a:lnTo>
                  <a:lnTo>
                    <a:pt x="3337" y="3872"/>
                  </a:lnTo>
                  <a:lnTo>
                    <a:pt x="3483" y="3653"/>
                  </a:lnTo>
                  <a:lnTo>
                    <a:pt x="3605" y="3410"/>
                  </a:lnTo>
                  <a:lnTo>
                    <a:pt x="3751" y="3117"/>
                  </a:lnTo>
                  <a:lnTo>
                    <a:pt x="3995" y="2484"/>
                  </a:lnTo>
                  <a:lnTo>
                    <a:pt x="4214" y="1827"/>
                  </a:lnTo>
                  <a:lnTo>
                    <a:pt x="4409" y="1169"/>
                  </a:lnTo>
                  <a:lnTo>
                    <a:pt x="4531" y="609"/>
                  </a:lnTo>
                  <a:lnTo>
                    <a:pt x="4579" y="219"/>
                  </a:lnTo>
                  <a:lnTo>
                    <a:pt x="4579" y="97"/>
                  </a:lnTo>
                  <a:lnTo>
                    <a:pt x="4579" y="24"/>
                  </a:lnTo>
                  <a:lnTo>
                    <a:pt x="4579" y="24"/>
                  </a:lnTo>
                  <a:lnTo>
                    <a:pt x="4506" y="0"/>
                  </a:lnTo>
                  <a:lnTo>
                    <a:pt x="4385" y="0"/>
                  </a:lnTo>
                  <a:lnTo>
                    <a:pt x="3970" y="73"/>
                  </a:lnTo>
                  <a:lnTo>
                    <a:pt x="3410" y="195"/>
                  </a:lnTo>
                  <a:lnTo>
                    <a:pt x="2777" y="365"/>
                  </a:lnTo>
                  <a:lnTo>
                    <a:pt x="2095" y="609"/>
                  </a:lnTo>
                  <a:lnTo>
                    <a:pt x="1462" y="852"/>
                  </a:lnTo>
                  <a:lnTo>
                    <a:pt x="1194" y="974"/>
                  </a:lnTo>
                  <a:lnTo>
                    <a:pt x="926" y="1120"/>
                  </a:lnTo>
                  <a:lnTo>
                    <a:pt x="707" y="1266"/>
                  </a:lnTo>
                  <a:lnTo>
                    <a:pt x="561" y="1388"/>
                  </a:lnTo>
                  <a:lnTo>
                    <a:pt x="561" y="1388"/>
                  </a:lnTo>
                  <a:lnTo>
                    <a:pt x="439" y="1534"/>
                  </a:lnTo>
                  <a:lnTo>
                    <a:pt x="342" y="1656"/>
                  </a:lnTo>
                  <a:lnTo>
                    <a:pt x="244" y="1802"/>
                  </a:lnTo>
                  <a:lnTo>
                    <a:pt x="171" y="1973"/>
                  </a:lnTo>
                  <a:lnTo>
                    <a:pt x="98" y="2119"/>
                  </a:lnTo>
                  <a:lnTo>
                    <a:pt x="49" y="2289"/>
                  </a:lnTo>
                  <a:lnTo>
                    <a:pt x="25" y="2436"/>
                  </a:lnTo>
                  <a:lnTo>
                    <a:pt x="1" y="2606"/>
                  </a:lnTo>
                  <a:lnTo>
                    <a:pt x="1" y="2776"/>
                  </a:lnTo>
                  <a:lnTo>
                    <a:pt x="25" y="2947"/>
                  </a:lnTo>
                  <a:lnTo>
                    <a:pt x="49" y="3117"/>
                  </a:lnTo>
                  <a:lnTo>
                    <a:pt x="98" y="3264"/>
                  </a:lnTo>
                  <a:lnTo>
                    <a:pt x="147" y="3434"/>
                  </a:lnTo>
                  <a:lnTo>
                    <a:pt x="220" y="3580"/>
                  </a:lnTo>
                  <a:lnTo>
                    <a:pt x="317" y="3726"/>
                  </a:lnTo>
                  <a:lnTo>
                    <a:pt x="415" y="3872"/>
                  </a:lnTo>
                  <a:lnTo>
                    <a:pt x="731" y="4189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1002;p41"/>
            <p:cNvSpPr/>
            <p:nvPr/>
          </p:nvSpPr>
          <p:spPr>
            <a:xfrm>
              <a:off x="1988225" y="4539200"/>
              <a:ext cx="156500" cy="156500"/>
            </a:xfrm>
            <a:custGeom>
              <a:avLst/>
              <a:gdLst/>
              <a:ahLst/>
              <a:cxnLst/>
              <a:rect l="l" t="t" r="r" b="b"/>
              <a:pathLst>
                <a:path w="6260" h="6260" fill="none" extrusionOk="0">
                  <a:moveTo>
                    <a:pt x="5675" y="5334"/>
                  </a:moveTo>
                  <a:lnTo>
                    <a:pt x="5675" y="5334"/>
                  </a:lnTo>
                  <a:lnTo>
                    <a:pt x="5821" y="5139"/>
                  </a:lnTo>
                  <a:lnTo>
                    <a:pt x="5943" y="4944"/>
                  </a:lnTo>
                  <a:lnTo>
                    <a:pt x="6041" y="4725"/>
                  </a:lnTo>
                  <a:lnTo>
                    <a:pt x="6138" y="4506"/>
                  </a:lnTo>
                  <a:lnTo>
                    <a:pt x="6187" y="4287"/>
                  </a:lnTo>
                  <a:lnTo>
                    <a:pt x="6235" y="4043"/>
                  </a:lnTo>
                  <a:lnTo>
                    <a:pt x="6260" y="3824"/>
                  </a:lnTo>
                  <a:lnTo>
                    <a:pt x="6260" y="3581"/>
                  </a:lnTo>
                  <a:lnTo>
                    <a:pt x="6235" y="3361"/>
                  </a:lnTo>
                  <a:lnTo>
                    <a:pt x="6187" y="3118"/>
                  </a:lnTo>
                  <a:lnTo>
                    <a:pt x="6138" y="2899"/>
                  </a:lnTo>
                  <a:lnTo>
                    <a:pt x="6041" y="2679"/>
                  </a:lnTo>
                  <a:lnTo>
                    <a:pt x="5943" y="2460"/>
                  </a:lnTo>
                  <a:lnTo>
                    <a:pt x="5821" y="2265"/>
                  </a:lnTo>
                  <a:lnTo>
                    <a:pt x="5675" y="2071"/>
                  </a:lnTo>
                  <a:lnTo>
                    <a:pt x="5505" y="1900"/>
                  </a:lnTo>
                  <a:lnTo>
                    <a:pt x="5505" y="1900"/>
                  </a:lnTo>
                  <a:lnTo>
                    <a:pt x="5286" y="1705"/>
                  </a:lnTo>
                  <a:lnTo>
                    <a:pt x="4993" y="1510"/>
                  </a:lnTo>
                  <a:lnTo>
                    <a:pt x="4652" y="1316"/>
                  </a:lnTo>
                  <a:lnTo>
                    <a:pt x="4263" y="1145"/>
                  </a:lnTo>
                  <a:lnTo>
                    <a:pt x="3849" y="975"/>
                  </a:lnTo>
                  <a:lnTo>
                    <a:pt x="3410" y="804"/>
                  </a:lnTo>
                  <a:lnTo>
                    <a:pt x="2485" y="487"/>
                  </a:lnTo>
                  <a:lnTo>
                    <a:pt x="1608" y="244"/>
                  </a:lnTo>
                  <a:lnTo>
                    <a:pt x="853" y="73"/>
                  </a:lnTo>
                  <a:lnTo>
                    <a:pt x="536" y="25"/>
                  </a:lnTo>
                  <a:lnTo>
                    <a:pt x="293" y="0"/>
                  </a:lnTo>
                  <a:lnTo>
                    <a:pt x="122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1" y="122"/>
                  </a:lnTo>
                  <a:lnTo>
                    <a:pt x="1" y="293"/>
                  </a:lnTo>
                  <a:lnTo>
                    <a:pt x="25" y="536"/>
                  </a:lnTo>
                  <a:lnTo>
                    <a:pt x="74" y="853"/>
                  </a:lnTo>
                  <a:lnTo>
                    <a:pt x="244" y="1608"/>
                  </a:lnTo>
                  <a:lnTo>
                    <a:pt x="488" y="2485"/>
                  </a:lnTo>
                  <a:lnTo>
                    <a:pt x="804" y="3410"/>
                  </a:lnTo>
                  <a:lnTo>
                    <a:pt x="975" y="3848"/>
                  </a:lnTo>
                  <a:lnTo>
                    <a:pt x="1145" y="4262"/>
                  </a:lnTo>
                  <a:lnTo>
                    <a:pt x="1316" y="4652"/>
                  </a:lnTo>
                  <a:lnTo>
                    <a:pt x="1511" y="4993"/>
                  </a:lnTo>
                  <a:lnTo>
                    <a:pt x="1705" y="5285"/>
                  </a:lnTo>
                  <a:lnTo>
                    <a:pt x="1900" y="5505"/>
                  </a:lnTo>
                  <a:lnTo>
                    <a:pt x="1900" y="5505"/>
                  </a:lnTo>
                  <a:lnTo>
                    <a:pt x="2071" y="5675"/>
                  </a:lnTo>
                  <a:lnTo>
                    <a:pt x="2266" y="5821"/>
                  </a:lnTo>
                  <a:lnTo>
                    <a:pt x="2460" y="5943"/>
                  </a:lnTo>
                  <a:lnTo>
                    <a:pt x="2680" y="6040"/>
                  </a:lnTo>
                  <a:lnTo>
                    <a:pt x="2899" y="6138"/>
                  </a:lnTo>
                  <a:lnTo>
                    <a:pt x="3118" y="6187"/>
                  </a:lnTo>
                  <a:lnTo>
                    <a:pt x="3362" y="6235"/>
                  </a:lnTo>
                  <a:lnTo>
                    <a:pt x="3581" y="6260"/>
                  </a:lnTo>
                  <a:lnTo>
                    <a:pt x="3824" y="6260"/>
                  </a:lnTo>
                  <a:lnTo>
                    <a:pt x="4043" y="6235"/>
                  </a:lnTo>
                  <a:lnTo>
                    <a:pt x="4287" y="6187"/>
                  </a:lnTo>
                  <a:lnTo>
                    <a:pt x="4506" y="6138"/>
                  </a:lnTo>
                  <a:lnTo>
                    <a:pt x="4725" y="6040"/>
                  </a:lnTo>
                  <a:lnTo>
                    <a:pt x="4945" y="5943"/>
                  </a:lnTo>
                  <a:lnTo>
                    <a:pt x="5139" y="5821"/>
                  </a:lnTo>
                  <a:lnTo>
                    <a:pt x="5334" y="5675"/>
                  </a:lnTo>
                  <a:lnTo>
                    <a:pt x="5675" y="5334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1003;p41"/>
            <p:cNvSpPr/>
            <p:nvPr/>
          </p:nvSpPr>
          <p:spPr>
            <a:xfrm>
              <a:off x="2042425" y="4286525"/>
              <a:ext cx="239300" cy="236250"/>
            </a:xfrm>
            <a:custGeom>
              <a:avLst/>
              <a:gdLst/>
              <a:ahLst/>
              <a:cxnLst/>
              <a:rect l="l" t="t" r="r" b="b"/>
              <a:pathLst>
                <a:path w="9572" h="9450" fill="none" extrusionOk="0">
                  <a:moveTo>
                    <a:pt x="5358" y="9450"/>
                  </a:moveTo>
                  <a:lnTo>
                    <a:pt x="5358" y="9450"/>
                  </a:lnTo>
                  <a:lnTo>
                    <a:pt x="5650" y="9328"/>
                  </a:lnTo>
                  <a:lnTo>
                    <a:pt x="5918" y="9133"/>
                  </a:lnTo>
                  <a:lnTo>
                    <a:pt x="6162" y="8914"/>
                  </a:lnTo>
                  <a:lnTo>
                    <a:pt x="6381" y="8646"/>
                  </a:lnTo>
                  <a:lnTo>
                    <a:pt x="6381" y="8646"/>
                  </a:lnTo>
                  <a:lnTo>
                    <a:pt x="6649" y="8670"/>
                  </a:lnTo>
                  <a:lnTo>
                    <a:pt x="6917" y="8670"/>
                  </a:lnTo>
                  <a:lnTo>
                    <a:pt x="7160" y="8646"/>
                  </a:lnTo>
                  <a:lnTo>
                    <a:pt x="7404" y="8597"/>
                  </a:lnTo>
                  <a:lnTo>
                    <a:pt x="7623" y="8524"/>
                  </a:lnTo>
                  <a:lnTo>
                    <a:pt x="7818" y="8427"/>
                  </a:lnTo>
                  <a:lnTo>
                    <a:pt x="7989" y="8305"/>
                  </a:lnTo>
                  <a:lnTo>
                    <a:pt x="8159" y="8159"/>
                  </a:lnTo>
                  <a:lnTo>
                    <a:pt x="8305" y="7989"/>
                  </a:lnTo>
                  <a:lnTo>
                    <a:pt x="8427" y="7794"/>
                  </a:lnTo>
                  <a:lnTo>
                    <a:pt x="8524" y="7599"/>
                  </a:lnTo>
                  <a:lnTo>
                    <a:pt x="8597" y="7380"/>
                  </a:lnTo>
                  <a:lnTo>
                    <a:pt x="8670" y="7160"/>
                  </a:lnTo>
                  <a:lnTo>
                    <a:pt x="8695" y="6917"/>
                  </a:lnTo>
                  <a:lnTo>
                    <a:pt x="8695" y="6649"/>
                  </a:lnTo>
                  <a:lnTo>
                    <a:pt x="8670" y="6381"/>
                  </a:lnTo>
                  <a:lnTo>
                    <a:pt x="8670" y="6381"/>
                  </a:lnTo>
                  <a:lnTo>
                    <a:pt x="8865" y="6211"/>
                  </a:lnTo>
                  <a:lnTo>
                    <a:pt x="9060" y="6016"/>
                  </a:lnTo>
                  <a:lnTo>
                    <a:pt x="9206" y="5821"/>
                  </a:lnTo>
                  <a:lnTo>
                    <a:pt x="9328" y="5626"/>
                  </a:lnTo>
                  <a:lnTo>
                    <a:pt x="9425" y="5407"/>
                  </a:lnTo>
                  <a:lnTo>
                    <a:pt x="9499" y="5212"/>
                  </a:lnTo>
                  <a:lnTo>
                    <a:pt x="9547" y="4993"/>
                  </a:lnTo>
                  <a:lnTo>
                    <a:pt x="9572" y="4774"/>
                  </a:lnTo>
                  <a:lnTo>
                    <a:pt x="9547" y="4554"/>
                  </a:lnTo>
                  <a:lnTo>
                    <a:pt x="9499" y="4335"/>
                  </a:lnTo>
                  <a:lnTo>
                    <a:pt x="9425" y="4116"/>
                  </a:lnTo>
                  <a:lnTo>
                    <a:pt x="9328" y="3921"/>
                  </a:lnTo>
                  <a:lnTo>
                    <a:pt x="9206" y="3702"/>
                  </a:lnTo>
                  <a:lnTo>
                    <a:pt x="9060" y="3507"/>
                  </a:lnTo>
                  <a:lnTo>
                    <a:pt x="8865" y="3337"/>
                  </a:lnTo>
                  <a:lnTo>
                    <a:pt x="8670" y="3166"/>
                  </a:lnTo>
                  <a:lnTo>
                    <a:pt x="8670" y="3166"/>
                  </a:lnTo>
                  <a:lnTo>
                    <a:pt x="8695" y="2898"/>
                  </a:lnTo>
                  <a:lnTo>
                    <a:pt x="8695" y="2630"/>
                  </a:lnTo>
                  <a:lnTo>
                    <a:pt x="8670" y="2387"/>
                  </a:lnTo>
                  <a:lnTo>
                    <a:pt x="8597" y="2143"/>
                  </a:lnTo>
                  <a:lnTo>
                    <a:pt x="8524" y="1924"/>
                  </a:lnTo>
                  <a:lnTo>
                    <a:pt x="8427" y="1729"/>
                  </a:lnTo>
                  <a:lnTo>
                    <a:pt x="8305" y="1559"/>
                  </a:lnTo>
                  <a:lnTo>
                    <a:pt x="8159" y="1388"/>
                  </a:lnTo>
                  <a:lnTo>
                    <a:pt x="7989" y="1242"/>
                  </a:lnTo>
                  <a:lnTo>
                    <a:pt x="7818" y="1120"/>
                  </a:lnTo>
                  <a:lnTo>
                    <a:pt x="7623" y="1023"/>
                  </a:lnTo>
                  <a:lnTo>
                    <a:pt x="7404" y="950"/>
                  </a:lnTo>
                  <a:lnTo>
                    <a:pt x="7160" y="901"/>
                  </a:lnTo>
                  <a:lnTo>
                    <a:pt x="6917" y="853"/>
                  </a:lnTo>
                  <a:lnTo>
                    <a:pt x="6649" y="853"/>
                  </a:lnTo>
                  <a:lnTo>
                    <a:pt x="6381" y="901"/>
                  </a:lnTo>
                  <a:lnTo>
                    <a:pt x="6381" y="901"/>
                  </a:lnTo>
                  <a:lnTo>
                    <a:pt x="6211" y="682"/>
                  </a:lnTo>
                  <a:lnTo>
                    <a:pt x="6040" y="487"/>
                  </a:lnTo>
                  <a:lnTo>
                    <a:pt x="5845" y="341"/>
                  </a:lnTo>
                  <a:lnTo>
                    <a:pt x="5626" y="219"/>
                  </a:lnTo>
                  <a:lnTo>
                    <a:pt x="5431" y="122"/>
                  </a:lnTo>
                  <a:lnTo>
                    <a:pt x="5212" y="49"/>
                  </a:lnTo>
                  <a:lnTo>
                    <a:pt x="4993" y="0"/>
                  </a:lnTo>
                  <a:lnTo>
                    <a:pt x="4774" y="0"/>
                  </a:lnTo>
                  <a:lnTo>
                    <a:pt x="4555" y="0"/>
                  </a:lnTo>
                  <a:lnTo>
                    <a:pt x="4335" y="49"/>
                  </a:lnTo>
                  <a:lnTo>
                    <a:pt x="4140" y="122"/>
                  </a:lnTo>
                  <a:lnTo>
                    <a:pt x="3921" y="219"/>
                  </a:lnTo>
                  <a:lnTo>
                    <a:pt x="3726" y="341"/>
                  </a:lnTo>
                  <a:lnTo>
                    <a:pt x="3532" y="487"/>
                  </a:lnTo>
                  <a:lnTo>
                    <a:pt x="3337" y="682"/>
                  </a:lnTo>
                  <a:lnTo>
                    <a:pt x="3166" y="901"/>
                  </a:lnTo>
                  <a:lnTo>
                    <a:pt x="3166" y="901"/>
                  </a:lnTo>
                  <a:lnTo>
                    <a:pt x="2898" y="853"/>
                  </a:lnTo>
                  <a:lnTo>
                    <a:pt x="2655" y="853"/>
                  </a:lnTo>
                  <a:lnTo>
                    <a:pt x="2387" y="901"/>
                  </a:lnTo>
                  <a:lnTo>
                    <a:pt x="2168" y="950"/>
                  </a:lnTo>
                  <a:lnTo>
                    <a:pt x="1949" y="1023"/>
                  </a:lnTo>
                  <a:lnTo>
                    <a:pt x="1754" y="1120"/>
                  </a:lnTo>
                  <a:lnTo>
                    <a:pt x="1559" y="1242"/>
                  </a:lnTo>
                  <a:lnTo>
                    <a:pt x="1388" y="1388"/>
                  </a:lnTo>
                  <a:lnTo>
                    <a:pt x="1267" y="1559"/>
                  </a:lnTo>
                  <a:lnTo>
                    <a:pt x="1120" y="1729"/>
                  </a:lnTo>
                  <a:lnTo>
                    <a:pt x="1023" y="1924"/>
                  </a:lnTo>
                  <a:lnTo>
                    <a:pt x="950" y="2143"/>
                  </a:lnTo>
                  <a:lnTo>
                    <a:pt x="901" y="2387"/>
                  </a:lnTo>
                  <a:lnTo>
                    <a:pt x="877" y="2630"/>
                  </a:lnTo>
                  <a:lnTo>
                    <a:pt x="877" y="2898"/>
                  </a:lnTo>
                  <a:lnTo>
                    <a:pt x="901" y="3166"/>
                  </a:lnTo>
                  <a:lnTo>
                    <a:pt x="901" y="3166"/>
                  </a:lnTo>
                  <a:lnTo>
                    <a:pt x="682" y="3337"/>
                  </a:lnTo>
                  <a:lnTo>
                    <a:pt x="512" y="3507"/>
                  </a:lnTo>
                  <a:lnTo>
                    <a:pt x="341" y="3702"/>
                  </a:lnTo>
                  <a:lnTo>
                    <a:pt x="219" y="3921"/>
                  </a:lnTo>
                  <a:lnTo>
                    <a:pt x="122" y="4116"/>
                  </a:lnTo>
                  <a:lnTo>
                    <a:pt x="49" y="4335"/>
                  </a:lnTo>
                  <a:lnTo>
                    <a:pt x="24" y="4554"/>
                  </a:lnTo>
                  <a:lnTo>
                    <a:pt x="0" y="4774"/>
                  </a:lnTo>
                  <a:lnTo>
                    <a:pt x="24" y="4993"/>
                  </a:lnTo>
                  <a:lnTo>
                    <a:pt x="49" y="5212"/>
                  </a:lnTo>
                  <a:lnTo>
                    <a:pt x="122" y="5407"/>
                  </a:lnTo>
                  <a:lnTo>
                    <a:pt x="219" y="5626"/>
                  </a:lnTo>
                  <a:lnTo>
                    <a:pt x="341" y="5821"/>
                  </a:lnTo>
                  <a:lnTo>
                    <a:pt x="512" y="6016"/>
                  </a:lnTo>
                  <a:lnTo>
                    <a:pt x="682" y="6211"/>
                  </a:lnTo>
                  <a:lnTo>
                    <a:pt x="901" y="6381"/>
                  </a:lnTo>
                  <a:lnTo>
                    <a:pt x="901" y="6381"/>
                  </a:lnTo>
                  <a:lnTo>
                    <a:pt x="877" y="6649"/>
                  </a:lnTo>
                  <a:lnTo>
                    <a:pt x="877" y="6917"/>
                  </a:lnTo>
                  <a:lnTo>
                    <a:pt x="901" y="7160"/>
                  </a:lnTo>
                  <a:lnTo>
                    <a:pt x="950" y="7380"/>
                  </a:lnTo>
                  <a:lnTo>
                    <a:pt x="1023" y="7599"/>
                  </a:lnTo>
                  <a:lnTo>
                    <a:pt x="1120" y="7794"/>
                  </a:lnTo>
                  <a:lnTo>
                    <a:pt x="1267" y="7989"/>
                  </a:lnTo>
                  <a:lnTo>
                    <a:pt x="1388" y="8159"/>
                  </a:lnTo>
                  <a:lnTo>
                    <a:pt x="1559" y="8305"/>
                  </a:lnTo>
                  <a:lnTo>
                    <a:pt x="1754" y="8427"/>
                  </a:lnTo>
                  <a:lnTo>
                    <a:pt x="1949" y="8524"/>
                  </a:lnTo>
                  <a:lnTo>
                    <a:pt x="2168" y="8597"/>
                  </a:lnTo>
                  <a:lnTo>
                    <a:pt x="2387" y="8646"/>
                  </a:lnTo>
                  <a:lnTo>
                    <a:pt x="2655" y="8670"/>
                  </a:lnTo>
                  <a:lnTo>
                    <a:pt x="2898" y="8670"/>
                  </a:lnTo>
                  <a:lnTo>
                    <a:pt x="3166" y="8646"/>
                  </a:lnTo>
                  <a:lnTo>
                    <a:pt x="3166" y="8646"/>
                  </a:lnTo>
                  <a:lnTo>
                    <a:pt x="3410" y="8914"/>
                  </a:lnTo>
                  <a:lnTo>
                    <a:pt x="3653" y="9133"/>
                  </a:lnTo>
                  <a:lnTo>
                    <a:pt x="3921" y="9328"/>
                  </a:lnTo>
                  <a:lnTo>
                    <a:pt x="4189" y="945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1004;p41"/>
            <p:cNvSpPr/>
            <p:nvPr/>
          </p:nvSpPr>
          <p:spPr>
            <a:xfrm>
              <a:off x="2161750" y="4522750"/>
              <a:ext cx="25" cy="256975"/>
            </a:xfrm>
            <a:custGeom>
              <a:avLst/>
              <a:gdLst/>
              <a:ahLst/>
              <a:cxnLst/>
              <a:rect l="l" t="t" r="r" b="b"/>
              <a:pathLst>
                <a:path w="1" h="10279" fill="none" extrusionOk="0">
                  <a:moveTo>
                    <a:pt x="1" y="10279"/>
                  </a:moveTo>
                  <a:lnTo>
                    <a:pt x="1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1005;p41"/>
            <p:cNvSpPr/>
            <p:nvPr/>
          </p:nvSpPr>
          <p:spPr>
            <a:xfrm>
              <a:off x="2133750" y="4377850"/>
              <a:ext cx="56050" cy="56025"/>
            </a:xfrm>
            <a:custGeom>
              <a:avLst/>
              <a:gdLst/>
              <a:ahLst/>
              <a:cxnLst/>
              <a:rect l="l" t="t" r="r" b="b"/>
              <a:pathLst>
                <a:path w="2242" h="2241" fill="none" extrusionOk="0">
                  <a:moveTo>
                    <a:pt x="1121" y="2241"/>
                  </a:moveTo>
                  <a:lnTo>
                    <a:pt x="1121" y="2241"/>
                  </a:lnTo>
                  <a:lnTo>
                    <a:pt x="902" y="2217"/>
                  </a:lnTo>
                  <a:lnTo>
                    <a:pt x="682" y="2144"/>
                  </a:lnTo>
                  <a:lnTo>
                    <a:pt x="512" y="2046"/>
                  </a:lnTo>
                  <a:lnTo>
                    <a:pt x="341" y="1900"/>
                  </a:lnTo>
                  <a:lnTo>
                    <a:pt x="195" y="1754"/>
                  </a:lnTo>
                  <a:lnTo>
                    <a:pt x="98" y="1559"/>
                  </a:lnTo>
                  <a:lnTo>
                    <a:pt x="25" y="1340"/>
                  </a:lnTo>
                  <a:lnTo>
                    <a:pt x="0" y="1121"/>
                  </a:lnTo>
                  <a:lnTo>
                    <a:pt x="0" y="1121"/>
                  </a:lnTo>
                  <a:lnTo>
                    <a:pt x="25" y="901"/>
                  </a:lnTo>
                  <a:lnTo>
                    <a:pt x="98" y="682"/>
                  </a:lnTo>
                  <a:lnTo>
                    <a:pt x="195" y="487"/>
                  </a:lnTo>
                  <a:lnTo>
                    <a:pt x="341" y="317"/>
                  </a:lnTo>
                  <a:lnTo>
                    <a:pt x="512" y="195"/>
                  </a:lnTo>
                  <a:lnTo>
                    <a:pt x="682" y="98"/>
                  </a:lnTo>
                  <a:lnTo>
                    <a:pt x="902" y="25"/>
                  </a:lnTo>
                  <a:lnTo>
                    <a:pt x="1121" y="0"/>
                  </a:lnTo>
                  <a:lnTo>
                    <a:pt x="1121" y="0"/>
                  </a:lnTo>
                  <a:lnTo>
                    <a:pt x="1364" y="25"/>
                  </a:lnTo>
                  <a:lnTo>
                    <a:pt x="1559" y="98"/>
                  </a:lnTo>
                  <a:lnTo>
                    <a:pt x="1754" y="195"/>
                  </a:lnTo>
                  <a:lnTo>
                    <a:pt x="1924" y="317"/>
                  </a:lnTo>
                  <a:lnTo>
                    <a:pt x="2046" y="487"/>
                  </a:lnTo>
                  <a:lnTo>
                    <a:pt x="2168" y="682"/>
                  </a:lnTo>
                  <a:lnTo>
                    <a:pt x="2217" y="901"/>
                  </a:lnTo>
                  <a:lnTo>
                    <a:pt x="2241" y="1121"/>
                  </a:lnTo>
                  <a:lnTo>
                    <a:pt x="2241" y="1121"/>
                  </a:lnTo>
                  <a:lnTo>
                    <a:pt x="2217" y="1340"/>
                  </a:lnTo>
                  <a:lnTo>
                    <a:pt x="2168" y="1559"/>
                  </a:lnTo>
                  <a:lnTo>
                    <a:pt x="2046" y="1754"/>
                  </a:lnTo>
                  <a:lnTo>
                    <a:pt x="1924" y="1900"/>
                  </a:lnTo>
                  <a:lnTo>
                    <a:pt x="1754" y="2046"/>
                  </a:lnTo>
                  <a:lnTo>
                    <a:pt x="1559" y="2144"/>
                  </a:lnTo>
                  <a:lnTo>
                    <a:pt x="1364" y="2217"/>
                  </a:lnTo>
                  <a:lnTo>
                    <a:pt x="1121" y="2241"/>
                  </a:lnTo>
                  <a:lnTo>
                    <a:pt x="1121" y="224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1006;p41"/>
            <p:cNvSpPr/>
            <p:nvPr/>
          </p:nvSpPr>
          <p:spPr>
            <a:xfrm>
              <a:off x="2038150" y="4589125"/>
              <a:ext cx="87100" cy="87100"/>
            </a:xfrm>
            <a:custGeom>
              <a:avLst/>
              <a:gdLst/>
              <a:ahLst/>
              <a:cxnLst/>
              <a:rect l="l" t="t" r="r" b="b"/>
              <a:pathLst>
                <a:path w="3484" h="3484" fill="none" extrusionOk="0">
                  <a:moveTo>
                    <a:pt x="1" y="0"/>
                  </a:moveTo>
                  <a:lnTo>
                    <a:pt x="3483" y="348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1007;p41"/>
            <p:cNvSpPr/>
            <p:nvPr/>
          </p:nvSpPr>
          <p:spPr>
            <a:xfrm>
              <a:off x="2194025" y="4564150"/>
              <a:ext cx="54825" cy="54825"/>
            </a:xfrm>
            <a:custGeom>
              <a:avLst/>
              <a:gdLst/>
              <a:ahLst/>
              <a:cxnLst/>
              <a:rect l="l" t="t" r="r" b="b"/>
              <a:pathLst>
                <a:path w="2193" h="2193" fill="none" extrusionOk="0">
                  <a:moveTo>
                    <a:pt x="2192" y="1"/>
                  </a:moveTo>
                  <a:lnTo>
                    <a:pt x="1" y="219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6" name="Google Shape;1008;p41"/>
          <p:cNvGrpSpPr/>
          <p:nvPr/>
        </p:nvGrpSpPr>
        <p:grpSpPr>
          <a:xfrm>
            <a:off x="8388178" y="3624763"/>
            <a:ext cx="257512" cy="326031"/>
            <a:chOff x="2635450" y="4321225"/>
            <a:chExt cx="368400" cy="466425"/>
          </a:xfrm>
          <a:solidFill>
            <a:schemeClr val="bg1">
              <a:lumMod val="50000"/>
            </a:schemeClr>
          </a:solidFill>
        </p:grpSpPr>
        <p:sp>
          <p:nvSpPr>
            <p:cNvPr id="947" name="Google Shape;1009;p41"/>
            <p:cNvSpPr/>
            <p:nvPr/>
          </p:nvSpPr>
          <p:spPr>
            <a:xfrm>
              <a:off x="2635450" y="4653050"/>
              <a:ext cx="368400" cy="134600"/>
            </a:xfrm>
            <a:custGeom>
              <a:avLst/>
              <a:gdLst/>
              <a:ahLst/>
              <a:cxnLst/>
              <a:rect l="l" t="t" r="r" b="b"/>
              <a:pathLst>
                <a:path w="14736" h="5384" fill="none" extrusionOk="0">
                  <a:moveTo>
                    <a:pt x="6723" y="1"/>
                  </a:moveTo>
                  <a:lnTo>
                    <a:pt x="6723" y="1"/>
                  </a:lnTo>
                  <a:lnTo>
                    <a:pt x="6187" y="49"/>
                  </a:lnTo>
                  <a:lnTo>
                    <a:pt x="5651" y="147"/>
                  </a:lnTo>
                  <a:lnTo>
                    <a:pt x="5140" y="269"/>
                  </a:lnTo>
                  <a:lnTo>
                    <a:pt x="4628" y="415"/>
                  </a:lnTo>
                  <a:lnTo>
                    <a:pt x="4141" y="610"/>
                  </a:lnTo>
                  <a:lnTo>
                    <a:pt x="3678" y="829"/>
                  </a:lnTo>
                  <a:lnTo>
                    <a:pt x="3216" y="1072"/>
                  </a:lnTo>
                  <a:lnTo>
                    <a:pt x="2777" y="1340"/>
                  </a:lnTo>
                  <a:lnTo>
                    <a:pt x="2363" y="1633"/>
                  </a:lnTo>
                  <a:lnTo>
                    <a:pt x="1949" y="1949"/>
                  </a:lnTo>
                  <a:lnTo>
                    <a:pt x="1584" y="2290"/>
                  </a:lnTo>
                  <a:lnTo>
                    <a:pt x="1219" y="2655"/>
                  </a:lnTo>
                  <a:lnTo>
                    <a:pt x="878" y="3045"/>
                  </a:lnTo>
                  <a:lnTo>
                    <a:pt x="561" y="3459"/>
                  </a:lnTo>
                  <a:lnTo>
                    <a:pt x="269" y="3873"/>
                  </a:lnTo>
                  <a:lnTo>
                    <a:pt x="1" y="4312"/>
                  </a:lnTo>
                  <a:lnTo>
                    <a:pt x="1" y="4312"/>
                  </a:lnTo>
                  <a:lnTo>
                    <a:pt x="293" y="4433"/>
                  </a:lnTo>
                  <a:lnTo>
                    <a:pt x="610" y="4555"/>
                  </a:lnTo>
                  <a:lnTo>
                    <a:pt x="1316" y="4750"/>
                  </a:lnTo>
                  <a:lnTo>
                    <a:pt x="2120" y="4945"/>
                  </a:lnTo>
                  <a:lnTo>
                    <a:pt x="3045" y="5091"/>
                  </a:lnTo>
                  <a:lnTo>
                    <a:pt x="4019" y="5213"/>
                  </a:lnTo>
                  <a:lnTo>
                    <a:pt x="5091" y="5310"/>
                  </a:lnTo>
                  <a:lnTo>
                    <a:pt x="6211" y="5359"/>
                  </a:lnTo>
                  <a:lnTo>
                    <a:pt x="7356" y="5383"/>
                  </a:lnTo>
                  <a:lnTo>
                    <a:pt x="7356" y="5383"/>
                  </a:lnTo>
                  <a:lnTo>
                    <a:pt x="8525" y="5359"/>
                  </a:lnTo>
                  <a:lnTo>
                    <a:pt x="9645" y="5310"/>
                  </a:lnTo>
                  <a:lnTo>
                    <a:pt x="10717" y="5213"/>
                  </a:lnTo>
                  <a:lnTo>
                    <a:pt x="11691" y="5091"/>
                  </a:lnTo>
                  <a:lnTo>
                    <a:pt x="12617" y="4945"/>
                  </a:lnTo>
                  <a:lnTo>
                    <a:pt x="13420" y="4750"/>
                  </a:lnTo>
                  <a:lnTo>
                    <a:pt x="14127" y="4555"/>
                  </a:lnTo>
                  <a:lnTo>
                    <a:pt x="14443" y="4433"/>
                  </a:lnTo>
                  <a:lnTo>
                    <a:pt x="14736" y="4312"/>
                  </a:lnTo>
                  <a:lnTo>
                    <a:pt x="14736" y="4312"/>
                  </a:lnTo>
                  <a:lnTo>
                    <a:pt x="14468" y="3873"/>
                  </a:lnTo>
                  <a:lnTo>
                    <a:pt x="14175" y="3459"/>
                  </a:lnTo>
                  <a:lnTo>
                    <a:pt x="13859" y="3045"/>
                  </a:lnTo>
                  <a:lnTo>
                    <a:pt x="13518" y="2655"/>
                  </a:lnTo>
                  <a:lnTo>
                    <a:pt x="13153" y="2290"/>
                  </a:lnTo>
                  <a:lnTo>
                    <a:pt x="12787" y="1949"/>
                  </a:lnTo>
                  <a:lnTo>
                    <a:pt x="12373" y="1633"/>
                  </a:lnTo>
                  <a:lnTo>
                    <a:pt x="11959" y="1340"/>
                  </a:lnTo>
                  <a:lnTo>
                    <a:pt x="11521" y="1072"/>
                  </a:lnTo>
                  <a:lnTo>
                    <a:pt x="11058" y="829"/>
                  </a:lnTo>
                  <a:lnTo>
                    <a:pt x="10595" y="610"/>
                  </a:lnTo>
                  <a:lnTo>
                    <a:pt x="10108" y="415"/>
                  </a:lnTo>
                  <a:lnTo>
                    <a:pt x="9597" y="269"/>
                  </a:lnTo>
                  <a:lnTo>
                    <a:pt x="9085" y="147"/>
                  </a:lnTo>
                  <a:lnTo>
                    <a:pt x="8549" y="49"/>
                  </a:lnTo>
                  <a:lnTo>
                    <a:pt x="8014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1010;p41"/>
            <p:cNvSpPr/>
            <p:nvPr/>
          </p:nvSpPr>
          <p:spPr>
            <a:xfrm>
              <a:off x="2819350" y="4321225"/>
              <a:ext cx="25" cy="347075"/>
            </a:xfrm>
            <a:custGeom>
              <a:avLst/>
              <a:gdLst/>
              <a:ahLst/>
              <a:cxnLst/>
              <a:rect l="l" t="t" r="r" b="b"/>
              <a:pathLst>
                <a:path w="1" h="13883" fill="none" extrusionOk="0">
                  <a:moveTo>
                    <a:pt x="0" y="13883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1011;p41"/>
            <p:cNvSpPr/>
            <p:nvPr/>
          </p:nvSpPr>
          <p:spPr>
            <a:xfrm>
              <a:off x="2835175" y="4328525"/>
              <a:ext cx="114475" cy="114500"/>
            </a:xfrm>
            <a:custGeom>
              <a:avLst/>
              <a:gdLst/>
              <a:ahLst/>
              <a:cxnLst/>
              <a:rect l="l" t="t" r="r" b="b"/>
              <a:pathLst>
                <a:path w="4579" h="4580" fill="none" extrusionOk="0">
                  <a:moveTo>
                    <a:pt x="707" y="4190"/>
                  </a:moveTo>
                  <a:lnTo>
                    <a:pt x="707" y="4190"/>
                  </a:lnTo>
                  <a:lnTo>
                    <a:pt x="853" y="4287"/>
                  </a:lnTo>
                  <a:lnTo>
                    <a:pt x="999" y="4384"/>
                  </a:lnTo>
                  <a:lnTo>
                    <a:pt x="1145" y="4458"/>
                  </a:lnTo>
                  <a:lnTo>
                    <a:pt x="1315" y="4506"/>
                  </a:lnTo>
                  <a:lnTo>
                    <a:pt x="1462" y="4555"/>
                  </a:lnTo>
                  <a:lnTo>
                    <a:pt x="1632" y="4579"/>
                  </a:lnTo>
                  <a:lnTo>
                    <a:pt x="1803" y="4579"/>
                  </a:lnTo>
                  <a:lnTo>
                    <a:pt x="1973" y="4579"/>
                  </a:lnTo>
                  <a:lnTo>
                    <a:pt x="2143" y="4579"/>
                  </a:lnTo>
                  <a:lnTo>
                    <a:pt x="2290" y="4531"/>
                  </a:lnTo>
                  <a:lnTo>
                    <a:pt x="2460" y="4506"/>
                  </a:lnTo>
                  <a:lnTo>
                    <a:pt x="2606" y="4433"/>
                  </a:lnTo>
                  <a:lnTo>
                    <a:pt x="2777" y="4360"/>
                  </a:lnTo>
                  <a:lnTo>
                    <a:pt x="2923" y="4263"/>
                  </a:lnTo>
                  <a:lnTo>
                    <a:pt x="3069" y="4165"/>
                  </a:lnTo>
                  <a:lnTo>
                    <a:pt x="3191" y="4043"/>
                  </a:lnTo>
                  <a:lnTo>
                    <a:pt x="3191" y="4043"/>
                  </a:lnTo>
                  <a:lnTo>
                    <a:pt x="3337" y="3873"/>
                  </a:lnTo>
                  <a:lnTo>
                    <a:pt x="3459" y="3678"/>
                  </a:lnTo>
                  <a:lnTo>
                    <a:pt x="3605" y="3410"/>
                  </a:lnTo>
                  <a:lnTo>
                    <a:pt x="3727" y="3142"/>
                  </a:lnTo>
                  <a:lnTo>
                    <a:pt x="3994" y="2485"/>
                  </a:lnTo>
                  <a:lnTo>
                    <a:pt x="4214" y="1827"/>
                  </a:lnTo>
                  <a:lnTo>
                    <a:pt x="4384" y="1170"/>
                  </a:lnTo>
                  <a:lnTo>
                    <a:pt x="4506" y="634"/>
                  </a:lnTo>
                  <a:lnTo>
                    <a:pt x="4579" y="220"/>
                  </a:lnTo>
                  <a:lnTo>
                    <a:pt x="4579" y="98"/>
                  </a:lnTo>
                  <a:lnTo>
                    <a:pt x="4555" y="25"/>
                  </a:lnTo>
                  <a:lnTo>
                    <a:pt x="4555" y="25"/>
                  </a:lnTo>
                  <a:lnTo>
                    <a:pt x="4482" y="1"/>
                  </a:lnTo>
                  <a:lnTo>
                    <a:pt x="4360" y="25"/>
                  </a:lnTo>
                  <a:lnTo>
                    <a:pt x="3970" y="74"/>
                  </a:lnTo>
                  <a:lnTo>
                    <a:pt x="3410" y="195"/>
                  </a:lnTo>
                  <a:lnTo>
                    <a:pt x="2752" y="390"/>
                  </a:lnTo>
                  <a:lnTo>
                    <a:pt x="2095" y="609"/>
                  </a:lnTo>
                  <a:lnTo>
                    <a:pt x="1462" y="853"/>
                  </a:lnTo>
                  <a:lnTo>
                    <a:pt x="1169" y="975"/>
                  </a:lnTo>
                  <a:lnTo>
                    <a:pt x="926" y="1121"/>
                  </a:lnTo>
                  <a:lnTo>
                    <a:pt x="707" y="1267"/>
                  </a:lnTo>
                  <a:lnTo>
                    <a:pt x="536" y="1389"/>
                  </a:lnTo>
                  <a:lnTo>
                    <a:pt x="536" y="1389"/>
                  </a:lnTo>
                  <a:lnTo>
                    <a:pt x="414" y="1535"/>
                  </a:lnTo>
                  <a:lnTo>
                    <a:pt x="317" y="1657"/>
                  </a:lnTo>
                  <a:lnTo>
                    <a:pt x="219" y="1803"/>
                  </a:lnTo>
                  <a:lnTo>
                    <a:pt x="146" y="1973"/>
                  </a:lnTo>
                  <a:lnTo>
                    <a:pt x="98" y="2119"/>
                  </a:lnTo>
                  <a:lnTo>
                    <a:pt x="49" y="2290"/>
                  </a:lnTo>
                  <a:lnTo>
                    <a:pt x="0" y="2460"/>
                  </a:lnTo>
                  <a:lnTo>
                    <a:pt x="0" y="2607"/>
                  </a:lnTo>
                  <a:lnTo>
                    <a:pt x="0" y="2777"/>
                  </a:lnTo>
                  <a:lnTo>
                    <a:pt x="0" y="2948"/>
                  </a:lnTo>
                  <a:lnTo>
                    <a:pt x="25" y="3118"/>
                  </a:lnTo>
                  <a:lnTo>
                    <a:pt x="73" y="3264"/>
                  </a:lnTo>
                  <a:lnTo>
                    <a:pt x="146" y="3435"/>
                  </a:lnTo>
                  <a:lnTo>
                    <a:pt x="195" y="3581"/>
                  </a:lnTo>
                  <a:lnTo>
                    <a:pt x="293" y="3727"/>
                  </a:lnTo>
                  <a:lnTo>
                    <a:pt x="390" y="3873"/>
                  </a:lnTo>
                  <a:lnTo>
                    <a:pt x="707" y="4190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1012;p41"/>
            <p:cNvSpPr/>
            <p:nvPr/>
          </p:nvSpPr>
          <p:spPr>
            <a:xfrm>
              <a:off x="2850400" y="4372975"/>
              <a:ext cx="54825" cy="54825"/>
            </a:xfrm>
            <a:custGeom>
              <a:avLst/>
              <a:gdLst/>
              <a:ahLst/>
              <a:cxnLst/>
              <a:rect l="l" t="t" r="r" b="b"/>
              <a:pathLst>
                <a:path w="2193" h="2193" fill="none" extrusionOk="0">
                  <a:moveTo>
                    <a:pt x="2192" y="0"/>
                  </a:moveTo>
                  <a:lnTo>
                    <a:pt x="0" y="2192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1013;p41"/>
            <p:cNvSpPr/>
            <p:nvPr/>
          </p:nvSpPr>
          <p:spPr>
            <a:xfrm>
              <a:off x="2646425" y="4429600"/>
              <a:ext cx="156500" cy="156500"/>
            </a:xfrm>
            <a:custGeom>
              <a:avLst/>
              <a:gdLst/>
              <a:ahLst/>
              <a:cxnLst/>
              <a:rect l="l" t="t" r="r" b="b"/>
              <a:pathLst>
                <a:path w="6260" h="6260" fill="none" extrusionOk="0">
                  <a:moveTo>
                    <a:pt x="5675" y="5334"/>
                  </a:moveTo>
                  <a:lnTo>
                    <a:pt x="5675" y="5334"/>
                  </a:lnTo>
                  <a:lnTo>
                    <a:pt x="5821" y="5139"/>
                  </a:lnTo>
                  <a:lnTo>
                    <a:pt x="5943" y="4945"/>
                  </a:lnTo>
                  <a:lnTo>
                    <a:pt x="6040" y="4725"/>
                  </a:lnTo>
                  <a:lnTo>
                    <a:pt x="6138" y="4506"/>
                  </a:lnTo>
                  <a:lnTo>
                    <a:pt x="6186" y="4287"/>
                  </a:lnTo>
                  <a:lnTo>
                    <a:pt x="6235" y="4043"/>
                  </a:lnTo>
                  <a:lnTo>
                    <a:pt x="6259" y="3824"/>
                  </a:lnTo>
                  <a:lnTo>
                    <a:pt x="6259" y="3581"/>
                  </a:lnTo>
                  <a:lnTo>
                    <a:pt x="6235" y="3361"/>
                  </a:lnTo>
                  <a:lnTo>
                    <a:pt x="6186" y="3118"/>
                  </a:lnTo>
                  <a:lnTo>
                    <a:pt x="6138" y="2899"/>
                  </a:lnTo>
                  <a:lnTo>
                    <a:pt x="6040" y="2680"/>
                  </a:lnTo>
                  <a:lnTo>
                    <a:pt x="5943" y="2460"/>
                  </a:lnTo>
                  <a:lnTo>
                    <a:pt x="5821" y="2266"/>
                  </a:lnTo>
                  <a:lnTo>
                    <a:pt x="5675" y="2071"/>
                  </a:lnTo>
                  <a:lnTo>
                    <a:pt x="5504" y="1900"/>
                  </a:lnTo>
                  <a:lnTo>
                    <a:pt x="5504" y="1900"/>
                  </a:lnTo>
                  <a:lnTo>
                    <a:pt x="5285" y="1705"/>
                  </a:lnTo>
                  <a:lnTo>
                    <a:pt x="4993" y="1510"/>
                  </a:lnTo>
                  <a:lnTo>
                    <a:pt x="4652" y="1316"/>
                  </a:lnTo>
                  <a:lnTo>
                    <a:pt x="4262" y="1145"/>
                  </a:lnTo>
                  <a:lnTo>
                    <a:pt x="3848" y="975"/>
                  </a:lnTo>
                  <a:lnTo>
                    <a:pt x="3410" y="804"/>
                  </a:lnTo>
                  <a:lnTo>
                    <a:pt x="2484" y="488"/>
                  </a:lnTo>
                  <a:lnTo>
                    <a:pt x="1608" y="244"/>
                  </a:lnTo>
                  <a:lnTo>
                    <a:pt x="853" y="74"/>
                  </a:lnTo>
                  <a:lnTo>
                    <a:pt x="536" y="25"/>
                  </a:lnTo>
                  <a:lnTo>
                    <a:pt x="292" y="0"/>
                  </a:lnTo>
                  <a:lnTo>
                    <a:pt x="122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122"/>
                  </a:lnTo>
                  <a:lnTo>
                    <a:pt x="0" y="293"/>
                  </a:lnTo>
                  <a:lnTo>
                    <a:pt x="25" y="536"/>
                  </a:lnTo>
                  <a:lnTo>
                    <a:pt x="73" y="853"/>
                  </a:lnTo>
                  <a:lnTo>
                    <a:pt x="244" y="1608"/>
                  </a:lnTo>
                  <a:lnTo>
                    <a:pt x="487" y="2485"/>
                  </a:lnTo>
                  <a:lnTo>
                    <a:pt x="804" y="3410"/>
                  </a:lnTo>
                  <a:lnTo>
                    <a:pt x="974" y="3849"/>
                  </a:lnTo>
                  <a:lnTo>
                    <a:pt x="1145" y="4263"/>
                  </a:lnTo>
                  <a:lnTo>
                    <a:pt x="1315" y="4652"/>
                  </a:lnTo>
                  <a:lnTo>
                    <a:pt x="1510" y="4993"/>
                  </a:lnTo>
                  <a:lnTo>
                    <a:pt x="1705" y="5286"/>
                  </a:lnTo>
                  <a:lnTo>
                    <a:pt x="1900" y="5505"/>
                  </a:lnTo>
                  <a:lnTo>
                    <a:pt x="1900" y="5505"/>
                  </a:lnTo>
                  <a:lnTo>
                    <a:pt x="2070" y="5675"/>
                  </a:lnTo>
                  <a:lnTo>
                    <a:pt x="2265" y="5821"/>
                  </a:lnTo>
                  <a:lnTo>
                    <a:pt x="2460" y="5943"/>
                  </a:lnTo>
                  <a:lnTo>
                    <a:pt x="2679" y="6041"/>
                  </a:lnTo>
                  <a:lnTo>
                    <a:pt x="2898" y="6138"/>
                  </a:lnTo>
                  <a:lnTo>
                    <a:pt x="3118" y="6187"/>
                  </a:lnTo>
                  <a:lnTo>
                    <a:pt x="3361" y="6235"/>
                  </a:lnTo>
                  <a:lnTo>
                    <a:pt x="3580" y="6260"/>
                  </a:lnTo>
                  <a:lnTo>
                    <a:pt x="3824" y="6260"/>
                  </a:lnTo>
                  <a:lnTo>
                    <a:pt x="4043" y="6235"/>
                  </a:lnTo>
                  <a:lnTo>
                    <a:pt x="4287" y="6187"/>
                  </a:lnTo>
                  <a:lnTo>
                    <a:pt x="4506" y="6138"/>
                  </a:lnTo>
                  <a:lnTo>
                    <a:pt x="4725" y="6041"/>
                  </a:lnTo>
                  <a:lnTo>
                    <a:pt x="4944" y="5943"/>
                  </a:lnTo>
                  <a:lnTo>
                    <a:pt x="5139" y="5821"/>
                  </a:lnTo>
                  <a:lnTo>
                    <a:pt x="5334" y="5675"/>
                  </a:lnTo>
                  <a:lnTo>
                    <a:pt x="5675" y="5334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1014;p41"/>
            <p:cNvSpPr/>
            <p:nvPr/>
          </p:nvSpPr>
          <p:spPr>
            <a:xfrm>
              <a:off x="2696350" y="4479525"/>
              <a:ext cx="87100" cy="87100"/>
            </a:xfrm>
            <a:custGeom>
              <a:avLst/>
              <a:gdLst/>
              <a:ahLst/>
              <a:cxnLst/>
              <a:rect l="l" t="t" r="r" b="b"/>
              <a:pathLst>
                <a:path w="3484" h="3484" fill="none" extrusionOk="0">
                  <a:moveTo>
                    <a:pt x="0" y="1"/>
                  </a:moveTo>
                  <a:lnTo>
                    <a:pt x="3483" y="348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53" name="Google Shape;1015;p41"/>
          <p:cNvGrpSpPr/>
          <p:nvPr/>
        </p:nvGrpSpPr>
        <p:grpSpPr>
          <a:xfrm>
            <a:off x="11189508" y="3616672"/>
            <a:ext cx="285157" cy="319216"/>
            <a:chOff x="6643075" y="4309650"/>
            <a:chExt cx="407950" cy="456675"/>
          </a:xfrm>
          <a:solidFill>
            <a:schemeClr val="bg1">
              <a:lumMod val="50000"/>
            </a:schemeClr>
          </a:solidFill>
        </p:grpSpPr>
        <p:sp>
          <p:nvSpPr>
            <p:cNvPr id="954" name="Google Shape;1016;p41"/>
            <p:cNvSpPr/>
            <p:nvPr/>
          </p:nvSpPr>
          <p:spPr>
            <a:xfrm>
              <a:off x="6643075" y="4698125"/>
              <a:ext cx="407950" cy="14625"/>
            </a:xfrm>
            <a:custGeom>
              <a:avLst/>
              <a:gdLst/>
              <a:ahLst/>
              <a:cxnLst/>
              <a:rect l="l" t="t" r="r" b="b"/>
              <a:pathLst>
                <a:path w="16318" h="585" fill="none" extrusionOk="0">
                  <a:moveTo>
                    <a:pt x="16318" y="0"/>
                  </a:moveTo>
                  <a:lnTo>
                    <a:pt x="16318" y="0"/>
                  </a:lnTo>
                  <a:lnTo>
                    <a:pt x="16074" y="24"/>
                  </a:lnTo>
                  <a:lnTo>
                    <a:pt x="15879" y="73"/>
                  </a:lnTo>
                  <a:lnTo>
                    <a:pt x="15709" y="146"/>
                  </a:lnTo>
                  <a:lnTo>
                    <a:pt x="15538" y="244"/>
                  </a:lnTo>
                  <a:lnTo>
                    <a:pt x="15538" y="244"/>
                  </a:lnTo>
                  <a:lnTo>
                    <a:pt x="15319" y="365"/>
                  </a:lnTo>
                  <a:lnTo>
                    <a:pt x="15051" y="487"/>
                  </a:lnTo>
                  <a:lnTo>
                    <a:pt x="14881" y="536"/>
                  </a:lnTo>
                  <a:lnTo>
                    <a:pt x="14710" y="560"/>
                  </a:lnTo>
                  <a:lnTo>
                    <a:pt x="14516" y="585"/>
                  </a:lnTo>
                  <a:lnTo>
                    <a:pt x="14272" y="585"/>
                  </a:lnTo>
                  <a:lnTo>
                    <a:pt x="14272" y="585"/>
                  </a:lnTo>
                  <a:lnTo>
                    <a:pt x="14053" y="585"/>
                  </a:lnTo>
                  <a:lnTo>
                    <a:pt x="13858" y="560"/>
                  </a:lnTo>
                  <a:lnTo>
                    <a:pt x="13687" y="536"/>
                  </a:lnTo>
                  <a:lnTo>
                    <a:pt x="13517" y="487"/>
                  </a:lnTo>
                  <a:lnTo>
                    <a:pt x="13249" y="365"/>
                  </a:lnTo>
                  <a:lnTo>
                    <a:pt x="13030" y="244"/>
                  </a:lnTo>
                  <a:lnTo>
                    <a:pt x="13030" y="244"/>
                  </a:lnTo>
                  <a:lnTo>
                    <a:pt x="12859" y="146"/>
                  </a:lnTo>
                  <a:lnTo>
                    <a:pt x="12689" y="73"/>
                  </a:lnTo>
                  <a:lnTo>
                    <a:pt x="12494" y="24"/>
                  </a:lnTo>
                  <a:lnTo>
                    <a:pt x="12251" y="0"/>
                  </a:lnTo>
                  <a:lnTo>
                    <a:pt x="12251" y="0"/>
                  </a:lnTo>
                  <a:lnTo>
                    <a:pt x="11983" y="24"/>
                  </a:lnTo>
                  <a:lnTo>
                    <a:pt x="11788" y="73"/>
                  </a:lnTo>
                  <a:lnTo>
                    <a:pt x="11617" y="146"/>
                  </a:lnTo>
                  <a:lnTo>
                    <a:pt x="11471" y="244"/>
                  </a:lnTo>
                  <a:lnTo>
                    <a:pt x="11471" y="244"/>
                  </a:lnTo>
                  <a:lnTo>
                    <a:pt x="11228" y="365"/>
                  </a:lnTo>
                  <a:lnTo>
                    <a:pt x="10960" y="487"/>
                  </a:lnTo>
                  <a:lnTo>
                    <a:pt x="10814" y="536"/>
                  </a:lnTo>
                  <a:lnTo>
                    <a:pt x="10619" y="560"/>
                  </a:lnTo>
                  <a:lnTo>
                    <a:pt x="10424" y="585"/>
                  </a:lnTo>
                  <a:lnTo>
                    <a:pt x="10205" y="585"/>
                  </a:lnTo>
                  <a:lnTo>
                    <a:pt x="10205" y="585"/>
                  </a:lnTo>
                  <a:lnTo>
                    <a:pt x="9961" y="585"/>
                  </a:lnTo>
                  <a:lnTo>
                    <a:pt x="9766" y="560"/>
                  </a:lnTo>
                  <a:lnTo>
                    <a:pt x="9596" y="536"/>
                  </a:lnTo>
                  <a:lnTo>
                    <a:pt x="9425" y="487"/>
                  </a:lnTo>
                  <a:lnTo>
                    <a:pt x="9157" y="365"/>
                  </a:lnTo>
                  <a:lnTo>
                    <a:pt x="8938" y="244"/>
                  </a:lnTo>
                  <a:lnTo>
                    <a:pt x="8938" y="244"/>
                  </a:lnTo>
                  <a:lnTo>
                    <a:pt x="8768" y="146"/>
                  </a:lnTo>
                  <a:lnTo>
                    <a:pt x="8597" y="73"/>
                  </a:lnTo>
                  <a:lnTo>
                    <a:pt x="8402" y="24"/>
                  </a:lnTo>
                  <a:lnTo>
                    <a:pt x="8159" y="0"/>
                  </a:lnTo>
                  <a:lnTo>
                    <a:pt x="8159" y="0"/>
                  </a:lnTo>
                  <a:lnTo>
                    <a:pt x="7915" y="24"/>
                  </a:lnTo>
                  <a:lnTo>
                    <a:pt x="7721" y="73"/>
                  </a:lnTo>
                  <a:lnTo>
                    <a:pt x="7550" y="146"/>
                  </a:lnTo>
                  <a:lnTo>
                    <a:pt x="7380" y="244"/>
                  </a:lnTo>
                  <a:lnTo>
                    <a:pt x="7380" y="244"/>
                  </a:lnTo>
                  <a:lnTo>
                    <a:pt x="7160" y="365"/>
                  </a:lnTo>
                  <a:lnTo>
                    <a:pt x="6892" y="487"/>
                  </a:lnTo>
                  <a:lnTo>
                    <a:pt x="6722" y="536"/>
                  </a:lnTo>
                  <a:lnTo>
                    <a:pt x="6551" y="560"/>
                  </a:lnTo>
                  <a:lnTo>
                    <a:pt x="6332" y="585"/>
                  </a:lnTo>
                  <a:lnTo>
                    <a:pt x="6113" y="585"/>
                  </a:lnTo>
                  <a:lnTo>
                    <a:pt x="6113" y="585"/>
                  </a:lnTo>
                  <a:lnTo>
                    <a:pt x="5894" y="585"/>
                  </a:lnTo>
                  <a:lnTo>
                    <a:pt x="5699" y="560"/>
                  </a:lnTo>
                  <a:lnTo>
                    <a:pt x="5504" y="536"/>
                  </a:lnTo>
                  <a:lnTo>
                    <a:pt x="5358" y="487"/>
                  </a:lnTo>
                  <a:lnTo>
                    <a:pt x="5090" y="365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4676" y="146"/>
                  </a:lnTo>
                  <a:lnTo>
                    <a:pt x="4530" y="73"/>
                  </a:lnTo>
                  <a:lnTo>
                    <a:pt x="4335" y="24"/>
                  </a:lnTo>
                  <a:lnTo>
                    <a:pt x="4067" y="0"/>
                  </a:lnTo>
                  <a:lnTo>
                    <a:pt x="4067" y="0"/>
                  </a:lnTo>
                  <a:lnTo>
                    <a:pt x="3824" y="24"/>
                  </a:lnTo>
                  <a:lnTo>
                    <a:pt x="3629" y="73"/>
                  </a:lnTo>
                  <a:lnTo>
                    <a:pt x="3458" y="146"/>
                  </a:lnTo>
                  <a:lnTo>
                    <a:pt x="3288" y="244"/>
                  </a:lnTo>
                  <a:lnTo>
                    <a:pt x="3288" y="244"/>
                  </a:lnTo>
                  <a:lnTo>
                    <a:pt x="3069" y="365"/>
                  </a:lnTo>
                  <a:lnTo>
                    <a:pt x="2801" y="487"/>
                  </a:lnTo>
                  <a:lnTo>
                    <a:pt x="2630" y="536"/>
                  </a:lnTo>
                  <a:lnTo>
                    <a:pt x="2460" y="560"/>
                  </a:lnTo>
                  <a:lnTo>
                    <a:pt x="2265" y="585"/>
                  </a:lnTo>
                  <a:lnTo>
                    <a:pt x="2046" y="585"/>
                  </a:lnTo>
                  <a:lnTo>
                    <a:pt x="2046" y="585"/>
                  </a:lnTo>
                  <a:lnTo>
                    <a:pt x="1802" y="585"/>
                  </a:lnTo>
                  <a:lnTo>
                    <a:pt x="1607" y="560"/>
                  </a:lnTo>
                  <a:lnTo>
                    <a:pt x="1437" y="536"/>
                  </a:lnTo>
                  <a:lnTo>
                    <a:pt x="1266" y="487"/>
                  </a:lnTo>
                  <a:lnTo>
                    <a:pt x="999" y="365"/>
                  </a:lnTo>
                  <a:lnTo>
                    <a:pt x="779" y="244"/>
                  </a:lnTo>
                  <a:lnTo>
                    <a:pt x="779" y="244"/>
                  </a:lnTo>
                  <a:lnTo>
                    <a:pt x="609" y="146"/>
                  </a:lnTo>
                  <a:lnTo>
                    <a:pt x="438" y="73"/>
                  </a:lnTo>
                  <a:lnTo>
                    <a:pt x="244" y="24"/>
                  </a:ln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1017;p41"/>
            <p:cNvSpPr/>
            <p:nvPr/>
          </p:nvSpPr>
          <p:spPr>
            <a:xfrm>
              <a:off x="6643075" y="4727350"/>
              <a:ext cx="407950" cy="14625"/>
            </a:xfrm>
            <a:custGeom>
              <a:avLst/>
              <a:gdLst/>
              <a:ahLst/>
              <a:cxnLst/>
              <a:rect l="l" t="t" r="r" b="b"/>
              <a:pathLst>
                <a:path w="16318" h="58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219" y="24"/>
                  </a:lnTo>
                  <a:lnTo>
                    <a:pt x="414" y="49"/>
                  </a:lnTo>
                  <a:lnTo>
                    <a:pt x="609" y="73"/>
                  </a:lnTo>
                  <a:lnTo>
                    <a:pt x="755" y="122"/>
                  </a:lnTo>
                  <a:lnTo>
                    <a:pt x="1023" y="244"/>
                  </a:lnTo>
                  <a:lnTo>
                    <a:pt x="1266" y="365"/>
                  </a:lnTo>
                  <a:lnTo>
                    <a:pt x="1266" y="365"/>
                  </a:lnTo>
                  <a:lnTo>
                    <a:pt x="1413" y="463"/>
                  </a:lnTo>
                  <a:lnTo>
                    <a:pt x="1583" y="536"/>
                  </a:lnTo>
                  <a:lnTo>
                    <a:pt x="1778" y="585"/>
                  </a:lnTo>
                  <a:lnTo>
                    <a:pt x="2046" y="585"/>
                  </a:lnTo>
                  <a:lnTo>
                    <a:pt x="2046" y="585"/>
                  </a:lnTo>
                  <a:lnTo>
                    <a:pt x="2289" y="585"/>
                  </a:lnTo>
                  <a:lnTo>
                    <a:pt x="2484" y="536"/>
                  </a:lnTo>
                  <a:lnTo>
                    <a:pt x="2655" y="463"/>
                  </a:lnTo>
                  <a:lnTo>
                    <a:pt x="2801" y="365"/>
                  </a:lnTo>
                  <a:lnTo>
                    <a:pt x="2801" y="365"/>
                  </a:lnTo>
                  <a:lnTo>
                    <a:pt x="3044" y="244"/>
                  </a:lnTo>
                  <a:lnTo>
                    <a:pt x="3312" y="122"/>
                  </a:lnTo>
                  <a:lnTo>
                    <a:pt x="3458" y="73"/>
                  </a:lnTo>
                  <a:lnTo>
                    <a:pt x="3653" y="49"/>
                  </a:lnTo>
                  <a:lnTo>
                    <a:pt x="3848" y="24"/>
                  </a:lnTo>
                  <a:lnTo>
                    <a:pt x="4067" y="0"/>
                  </a:lnTo>
                  <a:lnTo>
                    <a:pt x="4067" y="0"/>
                  </a:lnTo>
                  <a:lnTo>
                    <a:pt x="4311" y="24"/>
                  </a:lnTo>
                  <a:lnTo>
                    <a:pt x="4506" y="49"/>
                  </a:lnTo>
                  <a:lnTo>
                    <a:pt x="4676" y="73"/>
                  </a:lnTo>
                  <a:lnTo>
                    <a:pt x="4847" y="122"/>
                  </a:lnTo>
                  <a:lnTo>
                    <a:pt x="5115" y="244"/>
                  </a:lnTo>
                  <a:lnTo>
                    <a:pt x="5334" y="365"/>
                  </a:lnTo>
                  <a:lnTo>
                    <a:pt x="5334" y="365"/>
                  </a:lnTo>
                  <a:lnTo>
                    <a:pt x="5504" y="463"/>
                  </a:lnTo>
                  <a:lnTo>
                    <a:pt x="5675" y="536"/>
                  </a:lnTo>
                  <a:lnTo>
                    <a:pt x="5870" y="585"/>
                  </a:lnTo>
                  <a:lnTo>
                    <a:pt x="6113" y="585"/>
                  </a:lnTo>
                  <a:lnTo>
                    <a:pt x="6113" y="585"/>
                  </a:lnTo>
                  <a:lnTo>
                    <a:pt x="6357" y="585"/>
                  </a:lnTo>
                  <a:lnTo>
                    <a:pt x="6551" y="536"/>
                  </a:lnTo>
                  <a:lnTo>
                    <a:pt x="6722" y="463"/>
                  </a:lnTo>
                  <a:lnTo>
                    <a:pt x="6892" y="365"/>
                  </a:lnTo>
                  <a:lnTo>
                    <a:pt x="6892" y="365"/>
                  </a:lnTo>
                  <a:lnTo>
                    <a:pt x="7112" y="244"/>
                  </a:lnTo>
                  <a:lnTo>
                    <a:pt x="7380" y="122"/>
                  </a:lnTo>
                  <a:lnTo>
                    <a:pt x="7550" y="73"/>
                  </a:lnTo>
                  <a:lnTo>
                    <a:pt x="7721" y="49"/>
                  </a:lnTo>
                  <a:lnTo>
                    <a:pt x="7940" y="24"/>
                  </a:lnTo>
                  <a:lnTo>
                    <a:pt x="8159" y="0"/>
                  </a:lnTo>
                  <a:lnTo>
                    <a:pt x="8159" y="0"/>
                  </a:lnTo>
                  <a:lnTo>
                    <a:pt x="8378" y="24"/>
                  </a:lnTo>
                  <a:lnTo>
                    <a:pt x="8597" y="49"/>
                  </a:lnTo>
                  <a:lnTo>
                    <a:pt x="8768" y="73"/>
                  </a:lnTo>
                  <a:lnTo>
                    <a:pt x="8914" y="122"/>
                  </a:lnTo>
                  <a:lnTo>
                    <a:pt x="9206" y="244"/>
                  </a:lnTo>
                  <a:lnTo>
                    <a:pt x="9425" y="365"/>
                  </a:lnTo>
                  <a:lnTo>
                    <a:pt x="9425" y="365"/>
                  </a:lnTo>
                  <a:lnTo>
                    <a:pt x="9596" y="463"/>
                  </a:lnTo>
                  <a:lnTo>
                    <a:pt x="9766" y="536"/>
                  </a:lnTo>
                  <a:lnTo>
                    <a:pt x="9961" y="585"/>
                  </a:lnTo>
                  <a:lnTo>
                    <a:pt x="10205" y="585"/>
                  </a:lnTo>
                  <a:lnTo>
                    <a:pt x="10205" y="585"/>
                  </a:lnTo>
                  <a:lnTo>
                    <a:pt x="10448" y="585"/>
                  </a:lnTo>
                  <a:lnTo>
                    <a:pt x="10643" y="536"/>
                  </a:lnTo>
                  <a:lnTo>
                    <a:pt x="10814" y="463"/>
                  </a:lnTo>
                  <a:lnTo>
                    <a:pt x="10984" y="365"/>
                  </a:lnTo>
                  <a:lnTo>
                    <a:pt x="10984" y="365"/>
                  </a:lnTo>
                  <a:lnTo>
                    <a:pt x="11203" y="244"/>
                  </a:lnTo>
                  <a:lnTo>
                    <a:pt x="11471" y="122"/>
                  </a:lnTo>
                  <a:lnTo>
                    <a:pt x="11642" y="73"/>
                  </a:lnTo>
                  <a:lnTo>
                    <a:pt x="11812" y="49"/>
                  </a:lnTo>
                  <a:lnTo>
                    <a:pt x="12007" y="24"/>
                  </a:lnTo>
                  <a:lnTo>
                    <a:pt x="12251" y="0"/>
                  </a:lnTo>
                  <a:lnTo>
                    <a:pt x="12251" y="0"/>
                  </a:lnTo>
                  <a:lnTo>
                    <a:pt x="12470" y="24"/>
                  </a:lnTo>
                  <a:lnTo>
                    <a:pt x="12665" y="49"/>
                  </a:lnTo>
                  <a:lnTo>
                    <a:pt x="12859" y="73"/>
                  </a:lnTo>
                  <a:lnTo>
                    <a:pt x="13006" y="122"/>
                  </a:lnTo>
                  <a:lnTo>
                    <a:pt x="13273" y="244"/>
                  </a:lnTo>
                  <a:lnTo>
                    <a:pt x="13493" y="365"/>
                  </a:lnTo>
                  <a:lnTo>
                    <a:pt x="13493" y="365"/>
                  </a:lnTo>
                  <a:lnTo>
                    <a:pt x="13663" y="463"/>
                  </a:lnTo>
                  <a:lnTo>
                    <a:pt x="13834" y="536"/>
                  </a:lnTo>
                  <a:lnTo>
                    <a:pt x="14028" y="585"/>
                  </a:lnTo>
                  <a:lnTo>
                    <a:pt x="14272" y="585"/>
                  </a:lnTo>
                  <a:lnTo>
                    <a:pt x="14272" y="585"/>
                  </a:lnTo>
                  <a:lnTo>
                    <a:pt x="14540" y="585"/>
                  </a:lnTo>
                  <a:lnTo>
                    <a:pt x="14735" y="536"/>
                  </a:lnTo>
                  <a:lnTo>
                    <a:pt x="14905" y="463"/>
                  </a:lnTo>
                  <a:lnTo>
                    <a:pt x="15051" y="365"/>
                  </a:lnTo>
                  <a:lnTo>
                    <a:pt x="15051" y="365"/>
                  </a:lnTo>
                  <a:lnTo>
                    <a:pt x="15295" y="244"/>
                  </a:lnTo>
                  <a:lnTo>
                    <a:pt x="15563" y="122"/>
                  </a:lnTo>
                  <a:lnTo>
                    <a:pt x="15709" y="73"/>
                  </a:lnTo>
                  <a:lnTo>
                    <a:pt x="15904" y="49"/>
                  </a:lnTo>
                  <a:lnTo>
                    <a:pt x="16099" y="24"/>
                  </a:lnTo>
                  <a:lnTo>
                    <a:pt x="16318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1018;p41"/>
            <p:cNvSpPr/>
            <p:nvPr/>
          </p:nvSpPr>
          <p:spPr>
            <a:xfrm>
              <a:off x="6643075" y="4751700"/>
              <a:ext cx="407950" cy="14625"/>
            </a:xfrm>
            <a:custGeom>
              <a:avLst/>
              <a:gdLst/>
              <a:ahLst/>
              <a:cxnLst/>
              <a:rect l="l" t="t" r="r" b="b"/>
              <a:pathLst>
                <a:path w="16318" h="585" fill="none" extrusionOk="0">
                  <a:moveTo>
                    <a:pt x="16318" y="0"/>
                  </a:moveTo>
                  <a:lnTo>
                    <a:pt x="16318" y="0"/>
                  </a:lnTo>
                  <a:lnTo>
                    <a:pt x="16074" y="25"/>
                  </a:lnTo>
                  <a:lnTo>
                    <a:pt x="15879" y="73"/>
                  </a:lnTo>
                  <a:lnTo>
                    <a:pt x="15709" y="146"/>
                  </a:lnTo>
                  <a:lnTo>
                    <a:pt x="15538" y="244"/>
                  </a:lnTo>
                  <a:lnTo>
                    <a:pt x="15538" y="244"/>
                  </a:lnTo>
                  <a:lnTo>
                    <a:pt x="15319" y="366"/>
                  </a:lnTo>
                  <a:lnTo>
                    <a:pt x="15051" y="487"/>
                  </a:lnTo>
                  <a:lnTo>
                    <a:pt x="14881" y="536"/>
                  </a:lnTo>
                  <a:lnTo>
                    <a:pt x="14710" y="560"/>
                  </a:lnTo>
                  <a:lnTo>
                    <a:pt x="14516" y="585"/>
                  </a:lnTo>
                  <a:lnTo>
                    <a:pt x="14272" y="585"/>
                  </a:lnTo>
                  <a:lnTo>
                    <a:pt x="14272" y="585"/>
                  </a:lnTo>
                  <a:lnTo>
                    <a:pt x="14053" y="585"/>
                  </a:lnTo>
                  <a:lnTo>
                    <a:pt x="13858" y="560"/>
                  </a:lnTo>
                  <a:lnTo>
                    <a:pt x="13687" y="536"/>
                  </a:lnTo>
                  <a:lnTo>
                    <a:pt x="13517" y="487"/>
                  </a:lnTo>
                  <a:lnTo>
                    <a:pt x="13249" y="366"/>
                  </a:lnTo>
                  <a:lnTo>
                    <a:pt x="13030" y="244"/>
                  </a:lnTo>
                  <a:lnTo>
                    <a:pt x="13030" y="244"/>
                  </a:lnTo>
                  <a:lnTo>
                    <a:pt x="12859" y="146"/>
                  </a:lnTo>
                  <a:lnTo>
                    <a:pt x="12689" y="73"/>
                  </a:lnTo>
                  <a:lnTo>
                    <a:pt x="12494" y="25"/>
                  </a:lnTo>
                  <a:lnTo>
                    <a:pt x="12251" y="0"/>
                  </a:lnTo>
                  <a:lnTo>
                    <a:pt x="12251" y="0"/>
                  </a:lnTo>
                  <a:lnTo>
                    <a:pt x="11983" y="25"/>
                  </a:lnTo>
                  <a:lnTo>
                    <a:pt x="11788" y="73"/>
                  </a:lnTo>
                  <a:lnTo>
                    <a:pt x="11617" y="146"/>
                  </a:lnTo>
                  <a:lnTo>
                    <a:pt x="11471" y="244"/>
                  </a:lnTo>
                  <a:lnTo>
                    <a:pt x="11471" y="244"/>
                  </a:lnTo>
                  <a:lnTo>
                    <a:pt x="11228" y="366"/>
                  </a:lnTo>
                  <a:lnTo>
                    <a:pt x="10960" y="487"/>
                  </a:lnTo>
                  <a:lnTo>
                    <a:pt x="10814" y="536"/>
                  </a:lnTo>
                  <a:lnTo>
                    <a:pt x="10619" y="560"/>
                  </a:lnTo>
                  <a:lnTo>
                    <a:pt x="10424" y="585"/>
                  </a:lnTo>
                  <a:lnTo>
                    <a:pt x="10205" y="585"/>
                  </a:lnTo>
                  <a:lnTo>
                    <a:pt x="10205" y="585"/>
                  </a:lnTo>
                  <a:lnTo>
                    <a:pt x="9961" y="585"/>
                  </a:lnTo>
                  <a:lnTo>
                    <a:pt x="9766" y="560"/>
                  </a:lnTo>
                  <a:lnTo>
                    <a:pt x="9596" y="536"/>
                  </a:lnTo>
                  <a:lnTo>
                    <a:pt x="9425" y="487"/>
                  </a:lnTo>
                  <a:lnTo>
                    <a:pt x="9157" y="366"/>
                  </a:lnTo>
                  <a:lnTo>
                    <a:pt x="8938" y="244"/>
                  </a:lnTo>
                  <a:lnTo>
                    <a:pt x="8938" y="244"/>
                  </a:lnTo>
                  <a:lnTo>
                    <a:pt x="8768" y="146"/>
                  </a:lnTo>
                  <a:lnTo>
                    <a:pt x="8597" y="73"/>
                  </a:lnTo>
                  <a:lnTo>
                    <a:pt x="8402" y="25"/>
                  </a:lnTo>
                  <a:lnTo>
                    <a:pt x="8159" y="0"/>
                  </a:lnTo>
                  <a:lnTo>
                    <a:pt x="8159" y="0"/>
                  </a:lnTo>
                  <a:lnTo>
                    <a:pt x="7915" y="25"/>
                  </a:lnTo>
                  <a:lnTo>
                    <a:pt x="7721" y="73"/>
                  </a:lnTo>
                  <a:lnTo>
                    <a:pt x="7550" y="146"/>
                  </a:lnTo>
                  <a:lnTo>
                    <a:pt x="7380" y="244"/>
                  </a:lnTo>
                  <a:lnTo>
                    <a:pt x="7380" y="244"/>
                  </a:lnTo>
                  <a:lnTo>
                    <a:pt x="7160" y="366"/>
                  </a:lnTo>
                  <a:lnTo>
                    <a:pt x="6892" y="487"/>
                  </a:lnTo>
                  <a:lnTo>
                    <a:pt x="6722" y="536"/>
                  </a:lnTo>
                  <a:lnTo>
                    <a:pt x="6551" y="560"/>
                  </a:lnTo>
                  <a:lnTo>
                    <a:pt x="6332" y="585"/>
                  </a:lnTo>
                  <a:lnTo>
                    <a:pt x="6113" y="585"/>
                  </a:lnTo>
                  <a:lnTo>
                    <a:pt x="6113" y="585"/>
                  </a:lnTo>
                  <a:lnTo>
                    <a:pt x="5894" y="585"/>
                  </a:lnTo>
                  <a:lnTo>
                    <a:pt x="5699" y="560"/>
                  </a:lnTo>
                  <a:lnTo>
                    <a:pt x="5504" y="536"/>
                  </a:lnTo>
                  <a:lnTo>
                    <a:pt x="5358" y="487"/>
                  </a:lnTo>
                  <a:lnTo>
                    <a:pt x="5090" y="366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4676" y="146"/>
                  </a:lnTo>
                  <a:lnTo>
                    <a:pt x="4530" y="73"/>
                  </a:lnTo>
                  <a:lnTo>
                    <a:pt x="4335" y="25"/>
                  </a:lnTo>
                  <a:lnTo>
                    <a:pt x="4067" y="0"/>
                  </a:lnTo>
                  <a:lnTo>
                    <a:pt x="4067" y="0"/>
                  </a:lnTo>
                  <a:lnTo>
                    <a:pt x="3824" y="25"/>
                  </a:lnTo>
                  <a:lnTo>
                    <a:pt x="3629" y="73"/>
                  </a:lnTo>
                  <a:lnTo>
                    <a:pt x="3458" y="146"/>
                  </a:lnTo>
                  <a:lnTo>
                    <a:pt x="3288" y="244"/>
                  </a:lnTo>
                  <a:lnTo>
                    <a:pt x="3288" y="244"/>
                  </a:lnTo>
                  <a:lnTo>
                    <a:pt x="3069" y="366"/>
                  </a:lnTo>
                  <a:lnTo>
                    <a:pt x="2801" y="487"/>
                  </a:lnTo>
                  <a:lnTo>
                    <a:pt x="2630" y="536"/>
                  </a:lnTo>
                  <a:lnTo>
                    <a:pt x="2460" y="560"/>
                  </a:lnTo>
                  <a:lnTo>
                    <a:pt x="2265" y="585"/>
                  </a:lnTo>
                  <a:lnTo>
                    <a:pt x="2046" y="585"/>
                  </a:lnTo>
                  <a:lnTo>
                    <a:pt x="2046" y="585"/>
                  </a:lnTo>
                  <a:lnTo>
                    <a:pt x="1802" y="585"/>
                  </a:lnTo>
                  <a:lnTo>
                    <a:pt x="1607" y="560"/>
                  </a:lnTo>
                  <a:lnTo>
                    <a:pt x="1437" y="536"/>
                  </a:lnTo>
                  <a:lnTo>
                    <a:pt x="1266" y="487"/>
                  </a:lnTo>
                  <a:lnTo>
                    <a:pt x="999" y="366"/>
                  </a:lnTo>
                  <a:lnTo>
                    <a:pt x="779" y="244"/>
                  </a:lnTo>
                  <a:lnTo>
                    <a:pt x="779" y="244"/>
                  </a:lnTo>
                  <a:lnTo>
                    <a:pt x="609" y="146"/>
                  </a:lnTo>
                  <a:lnTo>
                    <a:pt x="438" y="73"/>
                  </a:lnTo>
                  <a:lnTo>
                    <a:pt x="244" y="25"/>
                  </a:ln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1019;p41"/>
            <p:cNvSpPr/>
            <p:nvPr/>
          </p:nvSpPr>
          <p:spPr>
            <a:xfrm>
              <a:off x="6672900" y="4309650"/>
              <a:ext cx="348900" cy="376300"/>
            </a:xfrm>
            <a:custGeom>
              <a:avLst/>
              <a:gdLst/>
              <a:ahLst/>
              <a:cxnLst/>
              <a:rect l="l" t="t" r="r" b="b"/>
              <a:pathLst>
                <a:path w="13956" h="15052" fill="none" extrusionOk="0">
                  <a:moveTo>
                    <a:pt x="13347" y="6747"/>
                  </a:moveTo>
                  <a:lnTo>
                    <a:pt x="12470" y="6406"/>
                  </a:lnTo>
                  <a:lnTo>
                    <a:pt x="12470" y="3532"/>
                  </a:lnTo>
                  <a:lnTo>
                    <a:pt x="10790" y="3532"/>
                  </a:lnTo>
                  <a:lnTo>
                    <a:pt x="10790" y="2022"/>
                  </a:lnTo>
                  <a:lnTo>
                    <a:pt x="8427" y="2022"/>
                  </a:lnTo>
                  <a:lnTo>
                    <a:pt x="8427" y="1"/>
                  </a:lnTo>
                  <a:lnTo>
                    <a:pt x="6966" y="1"/>
                  </a:lnTo>
                  <a:lnTo>
                    <a:pt x="5505" y="1"/>
                  </a:lnTo>
                  <a:lnTo>
                    <a:pt x="5505" y="2022"/>
                  </a:lnTo>
                  <a:lnTo>
                    <a:pt x="3142" y="2022"/>
                  </a:lnTo>
                  <a:lnTo>
                    <a:pt x="3142" y="3532"/>
                  </a:lnTo>
                  <a:lnTo>
                    <a:pt x="1462" y="3532"/>
                  </a:lnTo>
                  <a:lnTo>
                    <a:pt x="1462" y="6406"/>
                  </a:lnTo>
                  <a:lnTo>
                    <a:pt x="585" y="6747"/>
                  </a:lnTo>
                  <a:lnTo>
                    <a:pt x="585" y="6747"/>
                  </a:lnTo>
                  <a:lnTo>
                    <a:pt x="414" y="6844"/>
                  </a:lnTo>
                  <a:lnTo>
                    <a:pt x="268" y="6966"/>
                  </a:lnTo>
                  <a:lnTo>
                    <a:pt x="147" y="7112"/>
                  </a:lnTo>
                  <a:lnTo>
                    <a:pt x="49" y="7258"/>
                  </a:lnTo>
                  <a:lnTo>
                    <a:pt x="0" y="7404"/>
                  </a:lnTo>
                  <a:lnTo>
                    <a:pt x="0" y="7575"/>
                  </a:lnTo>
                  <a:lnTo>
                    <a:pt x="0" y="7770"/>
                  </a:lnTo>
                  <a:lnTo>
                    <a:pt x="73" y="7965"/>
                  </a:lnTo>
                  <a:lnTo>
                    <a:pt x="1510" y="11277"/>
                  </a:lnTo>
                  <a:lnTo>
                    <a:pt x="1510" y="14833"/>
                  </a:lnTo>
                  <a:lnTo>
                    <a:pt x="1510" y="14833"/>
                  </a:lnTo>
                  <a:lnTo>
                    <a:pt x="1754" y="14711"/>
                  </a:lnTo>
                  <a:lnTo>
                    <a:pt x="2046" y="14589"/>
                  </a:lnTo>
                  <a:lnTo>
                    <a:pt x="2241" y="14540"/>
                  </a:lnTo>
                  <a:lnTo>
                    <a:pt x="2436" y="14516"/>
                  </a:lnTo>
                  <a:lnTo>
                    <a:pt x="2655" y="14492"/>
                  </a:lnTo>
                  <a:lnTo>
                    <a:pt x="2874" y="14467"/>
                  </a:lnTo>
                  <a:lnTo>
                    <a:pt x="2874" y="14467"/>
                  </a:lnTo>
                  <a:lnTo>
                    <a:pt x="3167" y="14492"/>
                  </a:lnTo>
                  <a:lnTo>
                    <a:pt x="3410" y="14516"/>
                  </a:lnTo>
                  <a:lnTo>
                    <a:pt x="3629" y="14565"/>
                  </a:lnTo>
                  <a:lnTo>
                    <a:pt x="3824" y="14638"/>
                  </a:lnTo>
                  <a:lnTo>
                    <a:pt x="4141" y="14760"/>
                  </a:lnTo>
                  <a:lnTo>
                    <a:pt x="4384" y="14906"/>
                  </a:lnTo>
                  <a:lnTo>
                    <a:pt x="4384" y="14906"/>
                  </a:lnTo>
                  <a:lnTo>
                    <a:pt x="4530" y="14979"/>
                  </a:lnTo>
                  <a:lnTo>
                    <a:pt x="4628" y="15028"/>
                  </a:lnTo>
                  <a:lnTo>
                    <a:pt x="4774" y="15052"/>
                  </a:lnTo>
                  <a:lnTo>
                    <a:pt x="4920" y="15052"/>
                  </a:lnTo>
                  <a:lnTo>
                    <a:pt x="4920" y="15052"/>
                  </a:lnTo>
                  <a:lnTo>
                    <a:pt x="5091" y="15052"/>
                  </a:lnTo>
                  <a:lnTo>
                    <a:pt x="5212" y="15028"/>
                  </a:lnTo>
                  <a:lnTo>
                    <a:pt x="5334" y="14979"/>
                  </a:lnTo>
                  <a:lnTo>
                    <a:pt x="5456" y="14906"/>
                  </a:lnTo>
                  <a:lnTo>
                    <a:pt x="5456" y="14906"/>
                  </a:lnTo>
                  <a:lnTo>
                    <a:pt x="5724" y="14760"/>
                  </a:lnTo>
                  <a:lnTo>
                    <a:pt x="6040" y="14638"/>
                  </a:lnTo>
                  <a:lnTo>
                    <a:pt x="6235" y="14565"/>
                  </a:lnTo>
                  <a:lnTo>
                    <a:pt x="6454" y="14516"/>
                  </a:lnTo>
                  <a:lnTo>
                    <a:pt x="6698" y="14492"/>
                  </a:lnTo>
                  <a:lnTo>
                    <a:pt x="6966" y="14467"/>
                  </a:lnTo>
                  <a:lnTo>
                    <a:pt x="6966" y="14467"/>
                  </a:lnTo>
                  <a:lnTo>
                    <a:pt x="7234" y="14492"/>
                  </a:lnTo>
                  <a:lnTo>
                    <a:pt x="7477" y="14516"/>
                  </a:lnTo>
                  <a:lnTo>
                    <a:pt x="7697" y="14565"/>
                  </a:lnTo>
                  <a:lnTo>
                    <a:pt x="7891" y="14638"/>
                  </a:lnTo>
                  <a:lnTo>
                    <a:pt x="8232" y="14760"/>
                  </a:lnTo>
                  <a:lnTo>
                    <a:pt x="8476" y="14906"/>
                  </a:lnTo>
                  <a:lnTo>
                    <a:pt x="8476" y="14906"/>
                  </a:lnTo>
                  <a:lnTo>
                    <a:pt x="8598" y="14979"/>
                  </a:lnTo>
                  <a:lnTo>
                    <a:pt x="8719" y="15028"/>
                  </a:lnTo>
                  <a:lnTo>
                    <a:pt x="8841" y="15052"/>
                  </a:lnTo>
                  <a:lnTo>
                    <a:pt x="9012" y="15052"/>
                  </a:lnTo>
                  <a:lnTo>
                    <a:pt x="9012" y="15052"/>
                  </a:lnTo>
                  <a:lnTo>
                    <a:pt x="9158" y="15052"/>
                  </a:lnTo>
                  <a:lnTo>
                    <a:pt x="9304" y="15028"/>
                  </a:lnTo>
                  <a:lnTo>
                    <a:pt x="9401" y="14979"/>
                  </a:lnTo>
                  <a:lnTo>
                    <a:pt x="9548" y="14906"/>
                  </a:lnTo>
                  <a:lnTo>
                    <a:pt x="9548" y="14906"/>
                  </a:lnTo>
                  <a:lnTo>
                    <a:pt x="9791" y="14760"/>
                  </a:lnTo>
                  <a:lnTo>
                    <a:pt x="10108" y="14638"/>
                  </a:lnTo>
                  <a:lnTo>
                    <a:pt x="10303" y="14565"/>
                  </a:lnTo>
                  <a:lnTo>
                    <a:pt x="10522" y="14516"/>
                  </a:lnTo>
                  <a:lnTo>
                    <a:pt x="10765" y="14492"/>
                  </a:lnTo>
                  <a:lnTo>
                    <a:pt x="11058" y="14467"/>
                  </a:lnTo>
                  <a:lnTo>
                    <a:pt x="11058" y="14467"/>
                  </a:lnTo>
                  <a:lnTo>
                    <a:pt x="11277" y="14492"/>
                  </a:lnTo>
                  <a:lnTo>
                    <a:pt x="11496" y="14516"/>
                  </a:lnTo>
                  <a:lnTo>
                    <a:pt x="11691" y="14540"/>
                  </a:lnTo>
                  <a:lnTo>
                    <a:pt x="11886" y="14589"/>
                  </a:lnTo>
                  <a:lnTo>
                    <a:pt x="12178" y="14711"/>
                  </a:lnTo>
                  <a:lnTo>
                    <a:pt x="12421" y="14833"/>
                  </a:lnTo>
                  <a:lnTo>
                    <a:pt x="12421" y="11277"/>
                  </a:lnTo>
                  <a:lnTo>
                    <a:pt x="13858" y="7965"/>
                  </a:lnTo>
                  <a:lnTo>
                    <a:pt x="13858" y="7965"/>
                  </a:lnTo>
                  <a:lnTo>
                    <a:pt x="13931" y="7770"/>
                  </a:lnTo>
                  <a:lnTo>
                    <a:pt x="13956" y="7575"/>
                  </a:lnTo>
                  <a:lnTo>
                    <a:pt x="13931" y="7404"/>
                  </a:lnTo>
                  <a:lnTo>
                    <a:pt x="13883" y="7258"/>
                  </a:lnTo>
                  <a:lnTo>
                    <a:pt x="13785" y="7112"/>
                  </a:lnTo>
                  <a:lnTo>
                    <a:pt x="13664" y="6966"/>
                  </a:lnTo>
                  <a:lnTo>
                    <a:pt x="13517" y="6844"/>
                  </a:lnTo>
                  <a:lnTo>
                    <a:pt x="13347" y="6747"/>
                  </a:lnTo>
                  <a:lnTo>
                    <a:pt x="13347" y="6747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1020;p41"/>
            <p:cNvSpPr/>
            <p:nvPr/>
          </p:nvSpPr>
          <p:spPr>
            <a:xfrm>
              <a:off x="6805625" y="4452725"/>
              <a:ext cx="15850" cy="28050"/>
            </a:xfrm>
            <a:custGeom>
              <a:avLst/>
              <a:gdLst/>
              <a:ahLst/>
              <a:cxnLst/>
              <a:rect l="l" t="t" r="r" b="b"/>
              <a:pathLst>
                <a:path w="634" h="1122" fill="none" extrusionOk="0">
                  <a:moveTo>
                    <a:pt x="317" y="1121"/>
                  </a:moveTo>
                  <a:lnTo>
                    <a:pt x="317" y="1121"/>
                  </a:lnTo>
                  <a:lnTo>
                    <a:pt x="244" y="1097"/>
                  </a:lnTo>
                  <a:lnTo>
                    <a:pt x="196" y="1073"/>
                  </a:lnTo>
                  <a:lnTo>
                    <a:pt x="123" y="1024"/>
                  </a:lnTo>
                  <a:lnTo>
                    <a:pt x="74" y="951"/>
                  </a:lnTo>
                  <a:lnTo>
                    <a:pt x="25" y="780"/>
                  </a:lnTo>
                  <a:lnTo>
                    <a:pt x="1" y="561"/>
                  </a:lnTo>
                  <a:lnTo>
                    <a:pt x="1" y="561"/>
                  </a:lnTo>
                  <a:lnTo>
                    <a:pt x="25" y="342"/>
                  </a:lnTo>
                  <a:lnTo>
                    <a:pt x="74" y="147"/>
                  </a:lnTo>
                  <a:lnTo>
                    <a:pt x="123" y="98"/>
                  </a:lnTo>
                  <a:lnTo>
                    <a:pt x="196" y="25"/>
                  </a:lnTo>
                  <a:lnTo>
                    <a:pt x="244" y="1"/>
                  </a:lnTo>
                  <a:lnTo>
                    <a:pt x="317" y="1"/>
                  </a:lnTo>
                  <a:lnTo>
                    <a:pt x="317" y="1"/>
                  </a:lnTo>
                  <a:lnTo>
                    <a:pt x="366" y="1"/>
                  </a:lnTo>
                  <a:lnTo>
                    <a:pt x="439" y="25"/>
                  </a:lnTo>
                  <a:lnTo>
                    <a:pt x="488" y="98"/>
                  </a:lnTo>
                  <a:lnTo>
                    <a:pt x="537" y="147"/>
                  </a:lnTo>
                  <a:lnTo>
                    <a:pt x="610" y="342"/>
                  </a:lnTo>
                  <a:lnTo>
                    <a:pt x="634" y="561"/>
                  </a:lnTo>
                  <a:lnTo>
                    <a:pt x="634" y="561"/>
                  </a:lnTo>
                  <a:lnTo>
                    <a:pt x="610" y="780"/>
                  </a:lnTo>
                  <a:lnTo>
                    <a:pt x="537" y="951"/>
                  </a:lnTo>
                  <a:lnTo>
                    <a:pt x="488" y="1024"/>
                  </a:lnTo>
                  <a:lnTo>
                    <a:pt x="439" y="1073"/>
                  </a:lnTo>
                  <a:lnTo>
                    <a:pt x="366" y="1097"/>
                  </a:lnTo>
                  <a:lnTo>
                    <a:pt x="317" y="1121"/>
                  </a:lnTo>
                  <a:lnTo>
                    <a:pt x="317" y="112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1021;p41"/>
            <p:cNvSpPr/>
            <p:nvPr/>
          </p:nvSpPr>
          <p:spPr>
            <a:xfrm>
              <a:off x="6872600" y="4452725"/>
              <a:ext cx="15875" cy="28050"/>
            </a:xfrm>
            <a:custGeom>
              <a:avLst/>
              <a:gdLst/>
              <a:ahLst/>
              <a:cxnLst/>
              <a:rect l="l" t="t" r="r" b="b"/>
              <a:pathLst>
                <a:path w="635" h="1122" fill="none" extrusionOk="0">
                  <a:moveTo>
                    <a:pt x="317" y="1121"/>
                  </a:moveTo>
                  <a:lnTo>
                    <a:pt x="317" y="1121"/>
                  </a:lnTo>
                  <a:lnTo>
                    <a:pt x="269" y="1097"/>
                  </a:lnTo>
                  <a:lnTo>
                    <a:pt x="196" y="1073"/>
                  </a:lnTo>
                  <a:lnTo>
                    <a:pt x="147" y="1024"/>
                  </a:lnTo>
                  <a:lnTo>
                    <a:pt x="98" y="951"/>
                  </a:lnTo>
                  <a:lnTo>
                    <a:pt x="25" y="780"/>
                  </a:lnTo>
                  <a:lnTo>
                    <a:pt x="1" y="561"/>
                  </a:lnTo>
                  <a:lnTo>
                    <a:pt x="1" y="561"/>
                  </a:lnTo>
                  <a:lnTo>
                    <a:pt x="25" y="342"/>
                  </a:lnTo>
                  <a:lnTo>
                    <a:pt x="98" y="147"/>
                  </a:lnTo>
                  <a:lnTo>
                    <a:pt x="147" y="98"/>
                  </a:lnTo>
                  <a:lnTo>
                    <a:pt x="196" y="25"/>
                  </a:lnTo>
                  <a:lnTo>
                    <a:pt x="269" y="1"/>
                  </a:lnTo>
                  <a:lnTo>
                    <a:pt x="317" y="1"/>
                  </a:lnTo>
                  <a:lnTo>
                    <a:pt x="317" y="1"/>
                  </a:lnTo>
                  <a:lnTo>
                    <a:pt x="390" y="1"/>
                  </a:lnTo>
                  <a:lnTo>
                    <a:pt x="464" y="25"/>
                  </a:lnTo>
                  <a:lnTo>
                    <a:pt x="512" y="98"/>
                  </a:lnTo>
                  <a:lnTo>
                    <a:pt x="561" y="147"/>
                  </a:lnTo>
                  <a:lnTo>
                    <a:pt x="610" y="342"/>
                  </a:lnTo>
                  <a:lnTo>
                    <a:pt x="634" y="561"/>
                  </a:lnTo>
                  <a:lnTo>
                    <a:pt x="634" y="561"/>
                  </a:lnTo>
                  <a:lnTo>
                    <a:pt x="610" y="780"/>
                  </a:lnTo>
                  <a:lnTo>
                    <a:pt x="561" y="951"/>
                  </a:lnTo>
                  <a:lnTo>
                    <a:pt x="512" y="1024"/>
                  </a:lnTo>
                  <a:lnTo>
                    <a:pt x="464" y="1073"/>
                  </a:lnTo>
                  <a:lnTo>
                    <a:pt x="390" y="1097"/>
                  </a:lnTo>
                  <a:lnTo>
                    <a:pt x="317" y="1121"/>
                  </a:lnTo>
                  <a:lnTo>
                    <a:pt x="317" y="112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1022;p41"/>
            <p:cNvSpPr/>
            <p:nvPr/>
          </p:nvSpPr>
          <p:spPr>
            <a:xfrm>
              <a:off x="6709425" y="4414975"/>
              <a:ext cx="275250" cy="54825"/>
            </a:xfrm>
            <a:custGeom>
              <a:avLst/>
              <a:gdLst/>
              <a:ahLst/>
              <a:cxnLst/>
              <a:rect l="l" t="t" r="r" b="b"/>
              <a:pathLst>
                <a:path w="11010" h="2193" fill="none" extrusionOk="0">
                  <a:moveTo>
                    <a:pt x="11009" y="2193"/>
                  </a:moveTo>
                  <a:lnTo>
                    <a:pt x="5505" y="1"/>
                  </a:lnTo>
                  <a:lnTo>
                    <a:pt x="1" y="219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1023;p41"/>
            <p:cNvSpPr/>
            <p:nvPr/>
          </p:nvSpPr>
          <p:spPr>
            <a:xfrm>
              <a:off x="6733175" y="4382725"/>
              <a:ext cx="227750" cy="37150"/>
            </a:xfrm>
            <a:custGeom>
              <a:avLst/>
              <a:gdLst/>
              <a:ahLst/>
              <a:cxnLst/>
              <a:rect l="l" t="t" r="r" b="b"/>
              <a:pathLst>
                <a:path w="9110" h="1486" fill="none" extrusionOk="0">
                  <a:moveTo>
                    <a:pt x="1" y="1486"/>
                  </a:moveTo>
                  <a:lnTo>
                    <a:pt x="1681" y="1486"/>
                  </a:lnTo>
                  <a:lnTo>
                    <a:pt x="1681" y="0"/>
                  </a:lnTo>
                  <a:lnTo>
                    <a:pt x="4555" y="0"/>
                  </a:lnTo>
                  <a:lnTo>
                    <a:pt x="7429" y="0"/>
                  </a:lnTo>
                  <a:lnTo>
                    <a:pt x="7429" y="1486"/>
                  </a:lnTo>
                  <a:lnTo>
                    <a:pt x="9109" y="1486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1024;p41"/>
            <p:cNvSpPr/>
            <p:nvPr/>
          </p:nvSpPr>
          <p:spPr>
            <a:xfrm>
              <a:off x="6847025" y="4414975"/>
              <a:ext cx="25" cy="145550"/>
            </a:xfrm>
            <a:custGeom>
              <a:avLst/>
              <a:gdLst/>
              <a:ahLst/>
              <a:cxnLst/>
              <a:rect l="l" t="t" r="r" b="b"/>
              <a:pathLst>
                <a:path w="1" h="5822" fill="none" extrusionOk="0">
                  <a:moveTo>
                    <a:pt x="1" y="1"/>
                  </a:moveTo>
                  <a:lnTo>
                    <a:pt x="1" y="5822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63" name="Google Shape;1025;p41"/>
          <p:cNvGrpSpPr/>
          <p:nvPr/>
        </p:nvGrpSpPr>
        <p:grpSpPr>
          <a:xfrm>
            <a:off x="10204233" y="4067387"/>
            <a:ext cx="376254" cy="360929"/>
            <a:chOff x="5233525" y="4954450"/>
            <a:chExt cx="538275" cy="516350"/>
          </a:xfrm>
          <a:solidFill>
            <a:schemeClr val="bg1">
              <a:lumMod val="50000"/>
            </a:schemeClr>
          </a:solidFill>
        </p:grpSpPr>
        <p:sp>
          <p:nvSpPr>
            <p:cNvPr id="964" name="Google Shape;1026;p41"/>
            <p:cNvSpPr/>
            <p:nvPr/>
          </p:nvSpPr>
          <p:spPr>
            <a:xfrm>
              <a:off x="5637825" y="4954450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1023" y="3410"/>
                  </a:moveTo>
                  <a:lnTo>
                    <a:pt x="1023" y="3410"/>
                  </a:lnTo>
                  <a:lnTo>
                    <a:pt x="1193" y="3483"/>
                  </a:lnTo>
                  <a:lnTo>
                    <a:pt x="1388" y="3532"/>
                  </a:lnTo>
                  <a:lnTo>
                    <a:pt x="1583" y="3556"/>
                  </a:lnTo>
                  <a:lnTo>
                    <a:pt x="1778" y="3581"/>
                  </a:lnTo>
                  <a:lnTo>
                    <a:pt x="1778" y="3581"/>
                  </a:lnTo>
                  <a:lnTo>
                    <a:pt x="1973" y="3556"/>
                  </a:lnTo>
                  <a:lnTo>
                    <a:pt x="2143" y="3532"/>
                  </a:lnTo>
                  <a:lnTo>
                    <a:pt x="2314" y="3508"/>
                  </a:lnTo>
                  <a:lnTo>
                    <a:pt x="2484" y="3435"/>
                  </a:lnTo>
                  <a:lnTo>
                    <a:pt x="2630" y="3361"/>
                  </a:lnTo>
                  <a:lnTo>
                    <a:pt x="2776" y="3264"/>
                  </a:lnTo>
                  <a:lnTo>
                    <a:pt x="2923" y="3167"/>
                  </a:lnTo>
                  <a:lnTo>
                    <a:pt x="3044" y="3045"/>
                  </a:lnTo>
                  <a:lnTo>
                    <a:pt x="3166" y="2923"/>
                  </a:lnTo>
                  <a:lnTo>
                    <a:pt x="3264" y="2801"/>
                  </a:lnTo>
                  <a:lnTo>
                    <a:pt x="3361" y="2631"/>
                  </a:lnTo>
                  <a:lnTo>
                    <a:pt x="3434" y="2485"/>
                  </a:lnTo>
                  <a:lnTo>
                    <a:pt x="3483" y="2314"/>
                  </a:lnTo>
                  <a:lnTo>
                    <a:pt x="3531" y="2144"/>
                  </a:lnTo>
                  <a:lnTo>
                    <a:pt x="3556" y="1973"/>
                  </a:lnTo>
                  <a:lnTo>
                    <a:pt x="3580" y="1803"/>
                  </a:lnTo>
                  <a:lnTo>
                    <a:pt x="3580" y="1803"/>
                  </a:lnTo>
                  <a:lnTo>
                    <a:pt x="3556" y="1608"/>
                  </a:lnTo>
                  <a:lnTo>
                    <a:pt x="3531" y="1437"/>
                  </a:lnTo>
                  <a:lnTo>
                    <a:pt x="3483" y="1267"/>
                  </a:lnTo>
                  <a:lnTo>
                    <a:pt x="3434" y="1096"/>
                  </a:lnTo>
                  <a:lnTo>
                    <a:pt x="3361" y="950"/>
                  </a:lnTo>
                  <a:lnTo>
                    <a:pt x="3264" y="804"/>
                  </a:lnTo>
                  <a:lnTo>
                    <a:pt x="3166" y="658"/>
                  </a:lnTo>
                  <a:lnTo>
                    <a:pt x="3044" y="536"/>
                  </a:lnTo>
                  <a:lnTo>
                    <a:pt x="2923" y="414"/>
                  </a:lnTo>
                  <a:lnTo>
                    <a:pt x="2776" y="317"/>
                  </a:lnTo>
                  <a:lnTo>
                    <a:pt x="2630" y="220"/>
                  </a:lnTo>
                  <a:lnTo>
                    <a:pt x="2484" y="147"/>
                  </a:lnTo>
                  <a:lnTo>
                    <a:pt x="2314" y="98"/>
                  </a:lnTo>
                  <a:lnTo>
                    <a:pt x="2143" y="49"/>
                  </a:lnTo>
                  <a:lnTo>
                    <a:pt x="1973" y="25"/>
                  </a:lnTo>
                  <a:lnTo>
                    <a:pt x="1778" y="0"/>
                  </a:lnTo>
                  <a:lnTo>
                    <a:pt x="1778" y="0"/>
                  </a:lnTo>
                  <a:lnTo>
                    <a:pt x="1607" y="25"/>
                  </a:lnTo>
                  <a:lnTo>
                    <a:pt x="1437" y="49"/>
                  </a:lnTo>
                  <a:lnTo>
                    <a:pt x="1266" y="98"/>
                  </a:lnTo>
                  <a:lnTo>
                    <a:pt x="1096" y="147"/>
                  </a:lnTo>
                  <a:lnTo>
                    <a:pt x="925" y="220"/>
                  </a:lnTo>
                  <a:lnTo>
                    <a:pt x="779" y="317"/>
                  </a:lnTo>
                  <a:lnTo>
                    <a:pt x="658" y="414"/>
                  </a:lnTo>
                  <a:lnTo>
                    <a:pt x="536" y="536"/>
                  </a:lnTo>
                  <a:lnTo>
                    <a:pt x="414" y="658"/>
                  </a:lnTo>
                  <a:lnTo>
                    <a:pt x="317" y="804"/>
                  </a:lnTo>
                  <a:lnTo>
                    <a:pt x="219" y="950"/>
                  </a:lnTo>
                  <a:lnTo>
                    <a:pt x="146" y="1096"/>
                  </a:lnTo>
                  <a:lnTo>
                    <a:pt x="73" y="1267"/>
                  </a:lnTo>
                  <a:lnTo>
                    <a:pt x="49" y="1437"/>
                  </a:lnTo>
                  <a:lnTo>
                    <a:pt x="24" y="1608"/>
                  </a:lnTo>
                  <a:lnTo>
                    <a:pt x="0" y="1803"/>
                  </a:lnTo>
                  <a:lnTo>
                    <a:pt x="0" y="1803"/>
                  </a:lnTo>
                  <a:lnTo>
                    <a:pt x="24" y="2071"/>
                  </a:lnTo>
                  <a:lnTo>
                    <a:pt x="97" y="2339"/>
                  </a:lnTo>
                  <a:lnTo>
                    <a:pt x="195" y="2582"/>
                  </a:lnTo>
                  <a:lnTo>
                    <a:pt x="317" y="280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1027;p41"/>
            <p:cNvSpPr/>
            <p:nvPr/>
          </p:nvSpPr>
          <p:spPr>
            <a:xfrm>
              <a:off x="5323025" y="4980625"/>
              <a:ext cx="88925" cy="88925"/>
            </a:xfrm>
            <a:custGeom>
              <a:avLst/>
              <a:gdLst/>
              <a:ahLst/>
              <a:cxnLst/>
              <a:rect l="l" t="t" r="r" b="b"/>
              <a:pathLst>
                <a:path w="3557" h="3557" fill="none" extrusionOk="0">
                  <a:moveTo>
                    <a:pt x="3191" y="2850"/>
                  </a:moveTo>
                  <a:lnTo>
                    <a:pt x="3191" y="2850"/>
                  </a:lnTo>
                  <a:lnTo>
                    <a:pt x="3313" y="2680"/>
                  </a:lnTo>
                  <a:lnTo>
                    <a:pt x="3410" y="2509"/>
                  </a:lnTo>
                  <a:lnTo>
                    <a:pt x="3483" y="2314"/>
                  </a:lnTo>
                  <a:lnTo>
                    <a:pt x="3532" y="2095"/>
                  </a:lnTo>
                  <a:lnTo>
                    <a:pt x="3532" y="2095"/>
                  </a:lnTo>
                  <a:lnTo>
                    <a:pt x="3556" y="1925"/>
                  </a:lnTo>
                  <a:lnTo>
                    <a:pt x="3556" y="1730"/>
                  </a:lnTo>
                  <a:lnTo>
                    <a:pt x="3556" y="1559"/>
                  </a:lnTo>
                  <a:lnTo>
                    <a:pt x="3508" y="1389"/>
                  </a:lnTo>
                  <a:lnTo>
                    <a:pt x="3459" y="1218"/>
                  </a:lnTo>
                  <a:lnTo>
                    <a:pt x="3410" y="1072"/>
                  </a:lnTo>
                  <a:lnTo>
                    <a:pt x="3337" y="902"/>
                  </a:lnTo>
                  <a:lnTo>
                    <a:pt x="3240" y="756"/>
                  </a:lnTo>
                  <a:lnTo>
                    <a:pt x="3142" y="634"/>
                  </a:lnTo>
                  <a:lnTo>
                    <a:pt x="3021" y="512"/>
                  </a:lnTo>
                  <a:lnTo>
                    <a:pt x="2899" y="390"/>
                  </a:lnTo>
                  <a:lnTo>
                    <a:pt x="2753" y="293"/>
                  </a:lnTo>
                  <a:lnTo>
                    <a:pt x="2606" y="196"/>
                  </a:lnTo>
                  <a:lnTo>
                    <a:pt x="2436" y="122"/>
                  </a:lnTo>
                  <a:lnTo>
                    <a:pt x="2266" y="74"/>
                  </a:lnTo>
                  <a:lnTo>
                    <a:pt x="2095" y="25"/>
                  </a:lnTo>
                  <a:lnTo>
                    <a:pt x="2095" y="25"/>
                  </a:lnTo>
                  <a:lnTo>
                    <a:pt x="1925" y="1"/>
                  </a:lnTo>
                  <a:lnTo>
                    <a:pt x="1730" y="1"/>
                  </a:lnTo>
                  <a:lnTo>
                    <a:pt x="1559" y="1"/>
                  </a:lnTo>
                  <a:lnTo>
                    <a:pt x="1389" y="25"/>
                  </a:lnTo>
                  <a:lnTo>
                    <a:pt x="1218" y="74"/>
                  </a:lnTo>
                  <a:lnTo>
                    <a:pt x="1072" y="147"/>
                  </a:lnTo>
                  <a:lnTo>
                    <a:pt x="902" y="220"/>
                  </a:lnTo>
                  <a:lnTo>
                    <a:pt x="756" y="317"/>
                  </a:lnTo>
                  <a:lnTo>
                    <a:pt x="634" y="415"/>
                  </a:lnTo>
                  <a:lnTo>
                    <a:pt x="512" y="537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1"/>
                  </a:lnTo>
                  <a:lnTo>
                    <a:pt x="122" y="1097"/>
                  </a:lnTo>
                  <a:lnTo>
                    <a:pt x="74" y="1267"/>
                  </a:lnTo>
                  <a:lnTo>
                    <a:pt x="25" y="1462"/>
                  </a:lnTo>
                  <a:lnTo>
                    <a:pt x="25" y="1462"/>
                  </a:lnTo>
                  <a:lnTo>
                    <a:pt x="1" y="1633"/>
                  </a:lnTo>
                  <a:lnTo>
                    <a:pt x="1" y="1803"/>
                  </a:lnTo>
                  <a:lnTo>
                    <a:pt x="1" y="1998"/>
                  </a:lnTo>
                  <a:lnTo>
                    <a:pt x="25" y="2168"/>
                  </a:lnTo>
                  <a:lnTo>
                    <a:pt x="74" y="2339"/>
                  </a:lnTo>
                  <a:lnTo>
                    <a:pt x="147" y="2485"/>
                  </a:lnTo>
                  <a:lnTo>
                    <a:pt x="220" y="2655"/>
                  </a:lnTo>
                  <a:lnTo>
                    <a:pt x="317" y="2777"/>
                  </a:lnTo>
                  <a:lnTo>
                    <a:pt x="415" y="2923"/>
                  </a:lnTo>
                  <a:lnTo>
                    <a:pt x="536" y="3045"/>
                  </a:lnTo>
                  <a:lnTo>
                    <a:pt x="658" y="3167"/>
                  </a:lnTo>
                  <a:lnTo>
                    <a:pt x="804" y="3264"/>
                  </a:lnTo>
                  <a:lnTo>
                    <a:pt x="950" y="3362"/>
                  </a:lnTo>
                  <a:lnTo>
                    <a:pt x="1096" y="3435"/>
                  </a:lnTo>
                  <a:lnTo>
                    <a:pt x="1267" y="3483"/>
                  </a:lnTo>
                  <a:lnTo>
                    <a:pt x="1462" y="3532"/>
                  </a:lnTo>
                  <a:lnTo>
                    <a:pt x="1462" y="3532"/>
                  </a:lnTo>
                  <a:lnTo>
                    <a:pt x="1705" y="3557"/>
                  </a:lnTo>
                  <a:lnTo>
                    <a:pt x="1973" y="3557"/>
                  </a:lnTo>
                  <a:lnTo>
                    <a:pt x="2217" y="3508"/>
                  </a:lnTo>
                  <a:lnTo>
                    <a:pt x="2460" y="3435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1028;p41"/>
            <p:cNvSpPr/>
            <p:nvPr/>
          </p:nvSpPr>
          <p:spPr>
            <a:xfrm>
              <a:off x="5233525" y="5255225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3215" y="707"/>
                  </a:moveTo>
                  <a:lnTo>
                    <a:pt x="3215" y="707"/>
                  </a:lnTo>
                  <a:lnTo>
                    <a:pt x="3093" y="585"/>
                  </a:lnTo>
                  <a:lnTo>
                    <a:pt x="2972" y="464"/>
                  </a:lnTo>
                  <a:lnTo>
                    <a:pt x="2850" y="342"/>
                  </a:lnTo>
                  <a:lnTo>
                    <a:pt x="2679" y="244"/>
                  </a:lnTo>
                  <a:lnTo>
                    <a:pt x="2679" y="244"/>
                  </a:lnTo>
                  <a:lnTo>
                    <a:pt x="2533" y="171"/>
                  </a:lnTo>
                  <a:lnTo>
                    <a:pt x="2363" y="98"/>
                  </a:lnTo>
                  <a:lnTo>
                    <a:pt x="2192" y="50"/>
                  </a:lnTo>
                  <a:lnTo>
                    <a:pt x="2022" y="25"/>
                  </a:lnTo>
                  <a:lnTo>
                    <a:pt x="1851" y="1"/>
                  </a:lnTo>
                  <a:lnTo>
                    <a:pt x="1681" y="25"/>
                  </a:lnTo>
                  <a:lnTo>
                    <a:pt x="1510" y="25"/>
                  </a:lnTo>
                  <a:lnTo>
                    <a:pt x="1340" y="74"/>
                  </a:lnTo>
                  <a:lnTo>
                    <a:pt x="1169" y="123"/>
                  </a:lnTo>
                  <a:lnTo>
                    <a:pt x="1023" y="196"/>
                  </a:lnTo>
                  <a:lnTo>
                    <a:pt x="877" y="269"/>
                  </a:lnTo>
                  <a:lnTo>
                    <a:pt x="731" y="366"/>
                  </a:lnTo>
                  <a:lnTo>
                    <a:pt x="585" y="488"/>
                  </a:lnTo>
                  <a:lnTo>
                    <a:pt x="463" y="610"/>
                  </a:lnTo>
                  <a:lnTo>
                    <a:pt x="341" y="731"/>
                  </a:lnTo>
                  <a:lnTo>
                    <a:pt x="244" y="902"/>
                  </a:lnTo>
                  <a:lnTo>
                    <a:pt x="244" y="902"/>
                  </a:lnTo>
                  <a:lnTo>
                    <a:pt x="171" y="1048"/>
                  </a:lnTo>
                  <a:lnTo>
                    <a:pt x="98" y="1219"/>
                  </a:lnTo>
                  <a:lnTo>
                    <a:pt x="49" y="1389"/>
                  </a:lnTo>
                  <a:lnTo>
                    <a:pt x="25" y="1560"/>
                  </a:lnTo>
                  <a:lnTo>
                    <a:pt x="0" y="1730"/>
                  </a:lnTo>
                  <a:lnTo>
                    <a:pt x="0" y="1900"/>
                  </a:lnTo>
                  <a:lnTo>
                    <a:pt x="25" y="2071"/>
                  </a:lnTo>
                  <a:lnTo>
                    <a:pt x="73" y="2241"/>
                  </a:lnTo>
                  <a:lnTo>
                    <a:pt x="122" y="2412"/>
                  </a:lnTo>
                  <a:lnTo>
                    <a:pt x="195" y="2558"/>
                  </a:lnTo>
                  <a:lnTo>
                    <a:pt x="268" y="2729"/>
                  </a:lnTo>
                  <a:lnTo>
                    <a:pt x="366" y="2850"/>
                  </a:lnTo>
                  <a:lnTo>
                    <a:pt x="463" y="2996"/>
                  </a:lnTo>
                  <a:lnTo>
                    <a:pt x="609" y="3118"/>
                  </a:lnTo>
                  <a:lnTo>
                    <a:pt x="731" y="3240"/>
                  </a:lnTo>
                  <a:lnTo>
                    <a:pt x="901" y="3337"/>
                  </a:lnTo>
                  <a:lnTo>
                    <a:pt x="901" y="3337"/>
                  </a:lnTo>
                  <a:lnTo>
                    <a:pt x="1048" y="3410"/>
                  </a:lnTo>
                  <a:lnTo>
                    <a:pt x="1218" y="3484"/>
                  </a:lnTo>
                  <a:lnTo>
                    <a:pt x="1389" y="3532"/>
                  </a:lnTo>
                  <a:lnTo>
                    <a:pt x="1559" y="3557"/>
                  </a:lnTo>
                  <a:lnTo>
                    <a:pt x="1730" y="3581"/>
                  </a:lnTo>
                  <a:lnTo>
                    <a:pt x="1900" y="3581"/>
                  </a:lnTo>
                  <a:lnTo>
                    <a:pt x="2071" y="3557"/>
                  </a:lnTo>
                  <a:lnTo>
                    <a:pt x="2241" y="3508"/>
                  </a:lnTo>
                  <a:lnTo>
                    <a:pt x="2411" y="3459"/>
                  </a:lnTo>
                  <a:lnTo>
                    <a:pt x="2558" y="3410"/>
                  </a:lnTo>
                  <a:lnTo>
                    <a:pt x="2704" y="3313"/>
                  </a:lnTo>
                  <a:lnTo>
                    <a:pt x="2850" y="3216"/>
                  </a:lnTo>
                  <a:lnTo>
                    <a:pt x="2996" y="3118"/>
                  </a:lnTo>
                  <a:lnTo>
                    <a:pt x="3118" y="2996"/>
                  </a:lnTo>
                  <a:lnTo>
                    <a:pt x="3240" y="2850"/>
                  </a:lnTo>
                  <a:lnTo>
                    <a:pt x="3337" y="2704"/>
                  </a:lnTo>
                  <a:lnTo>
                    <a:pt x="3337" y="2704"/>
                  </a:lnTo>
                  <a:lnTo>
                    <a:pt x="3459" y="2412"/>
                  </a:lnTo>
                  <a:lnTo>
                    <a:pt x="3532" y="2144"/>
                  </a:lnTo>
                  <a:lnTo>
                    <a:pt x="3581" y="1852"/>
                  </a:lnTo>
                  <a:lnTo>
                    <a:pt x="3556" y="156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1029;p41"/>
            <p:cNvSpPr/>
            <p:nvPr/>
          </p:nvSpPr>
          <p:spPr>
            <a:xfrm>
              <a:off x="5453325" y="5382475"/>
              <a:ext cx="88925" cy="88325"/>
            </a:xfrm>
            <a:custGeom>
              <a:avLst/>
              <a:gdLst/>
              <a:ahLst/>
              <a:cxnLst/>
              <a:rect l="l" t="t" r="r" b="b"/>
              <a:pathLst>
                <a:path w="3557" h="3533" fill="none" extrusionOk="0">
                  <a:moveTo>
                    <a:pt x="1389" y="1"/>
                  </a:moveTo>
                  <a:lnTo>
                    <a:pt x="1389" y="1"/>
                  </a:lnTo>
                  <a:lnTo>
                    <a:pt x="1194" y="50"/>
                  </a:lnTo>
                  <a:lnTo>
                    <a:pt x="999" y="147"/>
                  </a:lnTo>
                  <a:lnTo>
                    <a:pt x="804" y="245"/>
                  </a:lnTo>
                  <a:lnTo>
                    <a:pt x="634" y="366"/>
                  </a:lnTo>
                  <a:lnTo>
                    <a:pt x="634" y="366"/>
                  </a:lnTo>
                  <a:lnTo>
                    <a:pt x="488" y="488"/>
                  </a:lnTo>
                  <a:lnTo>
                    <a:pt x="390" y="634"/>
                  </a:lnTo>
                  <a:lnTo>
                    <a:pt x="268" y="780"/>
                  </a:lnTo>
                  <a:lnTo>
                    <a:pt x="195" y="926"/>
                  </a:lnTo>
                  <a:lnTo>
                    <a:pt x="122" y="1073"/>
                  </a:lnTo>
                  <a:lnTo>
                    <a:pt x="74" y="1243"/>
                  </a:lnTo>
                  <a:lnTo>
                    <a:pt x="25" y="1414"/>
                  </a:lnTo>
                  <a:lnTo>
                    <a:pt x="0" y="1584"/>
                  </a:lnTo>
                  <a:lnTo>
                    <a:pt x="0" y="1755"/>
                  </a:lnTo>
                  <a:lnTo>
                    <a:pt x="0" y="1925"/>
                  </a:lnTo>
                  <a:lnTo>
                    <a:pt x="25" y="2096"/>
                  </a:lnTo>
                  <a:lnTo>
                    <a:pt x="74" y="2266"/>
                  </a:lnTo>
                  <a:lnTo>
                    <a:pt x="122" y="2412"/>
                  </a:lnTo>
                  <a:lnTo>
                    <a:pt x="195" y="2583"/>
                  </a:lnTo>
                  <a:lnTo>
                    <a:pt x="293" y="2729"/>
                  </a:lnTo>
                  <a:lnTo>
                    <a:pt x="415" y="2875"/>
                  </a:lnTo>
                  <a:lnTo>
                    <a:pt x="415" y="2875"/>
                  </a:lnTo>
                  <a:lnTo>
                    <a:pt x="536" y="3021"/>
                  </a:lnTo>
                  <a:lnTo>
                    <a:pt x="658" y="3143"/>
                  </a:lnTo>
                  <a:lnTo>
                    <a:pt x="804" y="3240"/>
                  </a:lnTo>
                  <a:lnTo>
                    <a:pt x="950" y="3313"/>
                  </a:lnTo>
                  <a:lnTo>
                    <a:pt x="1121" y="3386"/>
                  </a:lnTo>
                  <a:lnTo>
                    <a:pt x="1267" y="3459"/>
                  </a:lnTo>
                  <a:lnTo>
                    <a:pt x="1437" y="3484"/>
                  </a:lnTo>
                  <a:lnTo>
                    <a:pt x="1608" y="3508"/>
                  </a:lnTo>
                  <a:lnTo>
                    <a:pt x="1778" y="3532"/>
                  </a:lnTo>
                  <a:lnTo>
                    <a:pt x="1949" y="3508"/>
                  </a:lnTo>
                  <a:lnTo>
                    <a:pt x="2119" y="3484"/>
                  </a:lnTo>
                  <a:lnTo>
                    <a:pt x="2290" y="3435"/>
                  </a:lnTo>
                  <a:lnTo>
                    <a:pt x="2460" y="3386"/>
                  </a:lnTo>
                  <a:lnTo>
                    <a:pt x="2606" y="3313"/>
                  </a:lnTo>
                  <a:lnTo>
                    <a:pt x="2777" y="3216"/>
                  </a:lnTo>
                  <a:lnTo>
                    <a:pt x="2923" y="3118"/>
                  </a:lnTo>
                  <a:lnTo>
                    <a:pt x="2923" y="3118"/>
                  </a:lnTo>
                  <a:lnTo>
                    <a:pt x="3045" y="2997"/>
                  </a:lnTo>
                  <a:lnTo>
                    <a:pt x="3167" y="2851"/>
                  </a:lnTo>
                  <a:lnTo>
                    <a:pt x="3264" y="2704"/>
                  </a:lnTo>
                  <a:lnTo>
                    <a:pt x="3361" y="2558"/>
                  </a:lnTo>
                  <a:lnTo>
                    <a:pt x="3435" y="2412"/>
                  </a:lnTo>
                  <a:lnTo>
                    <a:pt x="3483" y="2242"/>
                  </a:lnTo>
                  <a:lnTo>
                    <a:pt x="3532" y="2071"/>
                  </a:lnTo>
                  <a:lnTo>
                    <a:pt x="3556" y="1901"/>
                  </a:lnTo>
                  <a:lnTo>
                    <a:pt x="3556" y="1730"/>
                  </a:lnTo>
                  <a:lnTo>
                    <a:pt x="3556" y="1560"/>
                  </a:lnTo>
                  <a:lnTo>
                    <a:pt x="3532" y="1389"/>
                  </a:lnTo>
                  <a:lnTo>
                    <a:pt x="3483" y="1219"/>
                  </a:lnTo>
                  <a:lnTo>
                    <a:pt x="3410" y="1048"/>
                  </a:lnTo>
                  <a:lnTo>
                    <a:pt x="3337" y="902"/>
                  </a:lnTo>
                  <a:lnTo>
                    <a:pt x="3264" y="756"/>
                  </a:lnTo>
                  <a:lnTo>
                    <a:pt x="3142" y="610"/>
                  </a:lnTo>
                  <a:lnTo>
                    <a:pt x="3142" y="610"/>
                  </a:lnTo>
                  <a:lnTo>
                    <a:pt x="2972" y="415"/>
                  </a:lnTo>
                  <a:lnTo>
                    <a:pt x="2753" y="245"/>
                  </a:lnTo>
                  <a:lnTo>
                    <a:pt x="2533" y="123"/>
                  </a:lnTo>
                  <a:lnTo>
                    <a:pt x="2314" y="5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1030;p41"/>
            <p:cNvSpPr/>
            <p:nvPr/>
          </p:nvSpPr>
          <p:spPr>
            <a:xfrm>
              <a:off x="5682875" y="5188875"/>
              <a:ext cx="88925" cy="89525"/>
            </a:xfrm>
            <a:custGeom>
              <a:avLst/>
              <a:gdLst/>
              <a:ahLst/>
              <a:cxnLst/>
              <a:rect l="l" t="t" r="r" b="b"/>
              <a:pathLst>
                <a:path w="3557" h="3581" fill="none" extrusionOk="0">
                  <a:moveTo>
                    <a:pt x="0" y="2022"/>
                  </a:moveTo>
                  <a:lnTo>
                    <a:pt x="0" y="2022"/>
                  </a:lnTo>
                  <a:lnTo>
                    <a:pt x="25" y="2216"/>
                  </a:lnTo>
                  <a:lnTo>
                    <a:pt x="98" y="2411"/>
                  </a:lnTo>
                  <a:lnTo>
                    <a:pt x="98" y="2411"/>
                  </a:lnTo>
                  <a:lnTo>
                    <a:pt x="171" y="2557"/>
                  </a:lnTo>
                  <a:lnTo>
                    <a:pt x="244" y="2728"/>
                  </a:lnTo>
                  <a:lnTo>
                    <a:pt x="341" y="2874"/>
                  </a:lnTo>
                  <a:lnTo>
                    <a:pt x="463" y="2996"/>
                  </a:lnTo>
                  <a:lnTo>
                    <a:pt x="585" y="3118"/>
                  </a:lnTo>
                  <a:lnTo>
                    <a:pt x="707" y="3239"/>
                  </a:lnTo>
                  <a:lnTo>
                    <a:pt x="853" y="3337"/>
                  </a:lnTo>
                  <a:lnTo>
                    <a:pt x="999" y="3410"/>
                  </a:lnTo>
                  <a:lnTo>
                    <a:pt x="1169" y="3483"/>
                  </a:lnTo>
                  <a:lnTo>
                    <a:pt x="1340" y="3532"/>
                  </a:lnTo>
                  <a:lnTo>
                    <a:pt x="1510" y="3556"/>
                  </a:lnTo>
                  <a:lnTo>
                    <a:pt x="1681" y="3580"/>
                  </a:lnTo>
                  <a:lnTo>
                    <a:pt x="1851" y="3580"/>
                  </a:lnTo>
                  <a:lnTo>
                    <a:pt x="2022" y="3556"/>
                  </a:lnTo>
                  <a:lnTo>
                    <a:pt x="2192" y="3532"/>
                  </a:lnTo>
                  <a:lnTo>
                    <a:pt x="2363" y="3459"/>
                  </a:lnTo>
                  <a:lnTo>
                    <a:pt x="2363" y="3459"/>
                  </a:lnTo>
                  <a:lnTo>
                    <a:pt x="2533" y="3410"/>
                  </a:lnTo>
                  <a:lnTo>
                    <a:pt x="2704" y="3312"/>
                  </a:lnTo>
                  <a:lnTo>
                    <a:pt x="2850" y="3215"/>
                  </a:lnTo>
                  <a:lnTo>
                    <a:pt x="2972" y="3093"/>
                  </a:lnTo>
                  <a:lnTo>
                    <a:pt x="3093" y="2971"/>
                  </a:lnTo>
                  <a:lnTo>
                    <a:pt x="3215" y="2850"/>
                  </a:lnTo>
                  <a:lnTo>
                    <a:pt x="3288" y="2704"/>
                  </a:lnTo>
                  <a:lnTo>
                    <a:pt x="3386" y="2557"/>
                  </a:lnTo>
                  <a:lnTo>
                    <a:pt x="3434" y="2387"/>
                  </a:lnTo>
                  <a:lnTo>
                    <a:pt x="3483" y="2216"/>
                  </a:lnTo>
                  <a:lnTo>
                    <a:pt x="3532" y="2070"/>
                  </a:lnTo>
                  <a:lnTo>
                    <a:pt x="3556" y="1875"/>
                  </a:lnTo>
                  <a:lnTo>
                    <a:pt x="3556" y="1705"/>
                  </a:lnTo>
                  <a:lnTo>
                    <a:pt x="3532" y="1534"/>
                  </a:lnTo>
                  <a:lnTo>
                    <a:pt x="3507" y="1364"/>
                  </a:lnTo>
                  <a:lnTo>
                    <a:pt x="3434" y="1194"/>
                  </a:lnTo>
                  <a:lnTo>
                    <a:pt x="3434" y="1194"/>
                  </a:lnTo>
                  <a:lnTo>
                    <a:pt x="3361" y="1023"/>
                  </a:lnTo>
                  <a:lnTo>
                    <a:pt x="3288" y="853"/>
                  </a:lnTo>
                  <a:lnTo>
                    <a:pt x="3191" y="706"/>
                  </a:lnTo>
                  <a:lnTo>
                    <a:pt x="3069" y="585"/>
                  </a:lnTo>
                  <a:lnTo>
                    <a:pt x="2947" y="463"/>
                  </a:lnTo>
                  <a:lnTo>
                    <a:pt x="2825" y="341"/>
                  </a:lnTo>
                  <a:lnTo>
                    <a:pt x="2679" y="268"/>
                  </a:lnTo>
                  <a:lnTo>
                    <a:pt x="2533" y="171"/>
                  </a:lnTo>
                  <a:lnTo>
                    <a:pt x="2363" y="122"/>
                  </a:lnTo>
                  <a:lnTo>
                    <a:pt x="2192" y="73"/>
                  </a:lnTo>
                  <a:lnTo>
                    <a:pt x="2022" y="24"/>
                  </a:lnTo>
                  <a:lnTo>
                    <a:pt x="1851" y="24"/>
                  </a:lnTo>
                  <a:lnTo>
                    <a:pt x="1681" y="0"/>
                  </a:lnTo>
                  <a:lnTo>
                    <a:pt x="1510" y="24"/>
                  </a:lnTo>
                  <a:lnTo>
                    <a:pt x="1340" y="73"/>
                  </a:lnTo>
                  <a:lnTo>
                    <a:pt x="1169" y="122"/>
                  </a:lnTo>
                  <a:lnTo>
                    <a:pt x="1169" y="122"/>
                  </a:lnTo>
                  <a:lnTo>
                    <a:pt x="974" y="195"/>
                  </a:lnTo>
                  <a:lnTo>
                    <a:pt x="804" y="292"/>
                  </a:lnTo>
                  <a:lnTo>
                    <a:pt x="658" y="390"/>
                  </a:lnTo>
                  <a:lnTo>
                    <a:pt x="512" y="512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0"/>
                  </a:lnTo>
                  <a:lnTo>
                    <a:pt x="122" y="1120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1031;p41"/>
            <p:cNvSpPr/>
            <p:nvPr/>
          </p:nvSpPr>
          <p:spPr>
            <a:xfrm>
              <a:off x="5411925" y="5110925"/>
              <a:ext cx="188775" cy="189400"/>
            </a:xfrm>
            <a:custGeom>
              <a:avLst/>
              <a:gdLst/>
              <a:ahLst/>
              <a:cxnLst/>
              <a:rect l="l" t="t" r="r" b="b"/>
              <a:pathLst>
                <a:path w="7551" h="7576" fill="none" extrusionOk="0">
                  <a:moveTo>
                    <a:pt x="0" y="3776"/>
                  </a:moveTo>
                  <a:lnTo>
                    <a:pt x="0" y="3776"/>
                  </a:lnTo>
                  <a:lnTo>
                    <a:pt x="25" y="3410"/>
                  </a:lnTo>
                  <a:lnTo>
                    <a:pt x="73" y="3021"/>
                  </a:lnTo>
                  <a:lnTo>
                    <a:pt x="171" y="2655"/>
                  </a:lnTo>
                  <a:lnTo>
                    <a:pt x="293" y="2314"/>
                  </a:lnTo>
                  <a:lnTo>
                    <a:pt x="463" y="1973"/>
                  </a:lnTo>
                  <a:lnTo>
                    <a:pt x="658" y="1681"/>
                  </a:lnTo>
                  <a:lnTo>
                    <a:pt x="877" y="1389"/>
                  </a:lnTo>
                  <a:lnTo>
                    <a:pt x="1121" y="1121"/>
                  </a:lnTo>
                  <a:lnTo>
                    <a:pt x="1389" y="877"/>
                  </a:lnTo>
                  <a:lnTo>
                    <a:pt x="1656" y="658"/>
                  </a:lnTo>
                  <a:lnTo>
                    <a:pt x="1973" y="463"/>
                  </a:lnTo>
                  <a:lnTo>
                    <a:pt x="2314" y="293"/>
                  </a:lnTo>
                  <a:lnTo>
                    <a:pt x="2655" y="171"/>
                  </a:lnTo>
                  <a:lnTo>
                    <a:pt x="3020" y="74"/>
                  </a:lnTo>
                  <a:lnTo>
                    <a:pt x="3386" y="25"/>
                  </a:lnTo>
                  <a:lnTo>
                    <a:pt x="3775" y="1"/>
                  </a:lnTo>
                  <a:lnTo>
                    <a:pt x="3775" y="1"/>
                  </a:lnTo>
                  <a:lnTo>
                    <a:pt x="4165" y="25"/>
                  </a:lnTo>
                  <a:lnTo>
                    <a:pt x="4555" y="74"/>
                  </a:lnTo>
                  <a:lnTo>
                    <a:pt x="4896" y="171"/>
                  </a:lnTo>
                  <a:lnTo>
                    <a:pt x="5261" y="293"/>
                  </a:lnTo>
                  <a:lnTo>
                    <a:pt x="5578" y="463"/>
                  </a:lnTo>
                  <a:lnTo>
                    <a:pt x="5894" y="658"/>
                  </a:lnTo>
                  <a:lnTo>
                    <a:pt x="6186" y="877"/>
                  </a:lnTo>
                  <a:lnTo>
                    <a:pt x="6454" y="1121"/>
                  </a:lnTo>
                  <a:lnTo>
                    <a:pt x="6698" y="1389"/>
                  </a:lnTo>
                  <a:lnTo>
                    <a:pt x="6917" y="1681"/>
                  </a:lnTo>
                  <a:lnTo>
                    <a:pt x="7112" y="1973"/>
                  </a:lnTo>
                  <a:lnTo>
                    <a:pt x="7258" y="2314"/>
                  </a:lnTo>
                  <a:lnTo>
                    <a:pt x="7404" y="2655"/>
                  </a:lnTo>
                  <a:lnTo>
                    <a:pt x="7477" y="3021"/>
                  </a:lnTo>
                  <a:lnTo>
                    <a:pt x="7550" y="3410"/>
                  </a:lnTo>
                  <a:lnTo>
                    <a:pt x="7550" y="3776"/>
                  </a:lnTo>
                  <a:lnTo>
                    <a:pt x="7550" y="3776"/>
                  </a:lnTo>
                  <a:lnTo>
                    <a:pt x="7550" y="4165"/>
                  </a:lnTo>
                  <a:lnTo>
                    <a:pt x="7477" y="4555"/>
                  </a:lnTo>
                  <a:lnTo>
                    <a:pt x="7404" y="4920"/>
                  </a:lnTo>
                  <a:lnTo>
                    <a:pt x="7258" y="5261"/>
                  </a:lnTo>
                  <a:lnTo>
                    <a:pt x="7112" y="5578"/>
                  </a:lnTo>
                  <a:lnTo>
                    <a:pt x="6917" y="5895"/>
                  </a:lnTo>
                  <a:lnTo>
                    <a:pt x="6698" y="6187"/>
                  </a:lnTo>
                  <a:lnTo>
                    <a:pt x="6454" y="6455"/>
                  </a:lnTo>
                  <a:lnTo>
                    <a:pt x="6186" y="6698"/>
                  </a:lnTo>
                  <a:lnTo>
                    <a:pt x="5894" y="6917"/>
                  </a:lnTo>
                  <a:lnTo>
                    <a:pt x="5578" y="7112"/>
                  </a:lnTo>
                  <a:lnTo>
                    <a:pt x="5261" y="7258"/>
                  </a:lnTo>
                  <a:lnTo>
                    <a:pt x="4896" y="7405"/>
                  </a:lnTo>
                  <a:lnTo>
                    <a:pt x="4555" y="7478"/>
                  </a:lnTo>
                  <a:lnTo>
                    <a:pt x="4165" y="7551"/>
                  </a:lnTo>
                  <a:lnTo>
                    <a:pt x="3775" y="7575"/>
                  </a:lnTo>
                  <a:lnTo>
                    <a:pt x="3775" y="7575"/>
                  </a:lnTo>
                  <a:lnTo>
                    <a:pt x="3386" y="7551"/>
                  </a:lnTo>
                  <a:lnTo>
                    <a:pt x="3020" y="7478"/>
                  </a:lnTo>
                  <a:lnTo>
                    <a:pt x="2655" y="7405"/>
                  </a:lnTo>
                  <a:lnTo>
                    <a:pt x="2314" y="7258"/>
                  </a:lnTo>
                  <a:lnTo>
                    <a:pt x="1973" y="7112"/>
                  </a:lnTo>
                  <a:lnTo>
                    <a:pt x="1656" y="6917"/>
                  </a:lnTo>
                  <a:lnTo>
                    <a:pt x="1389" y="6698"/>
                  </a:lnTo>
                  <a:lnTo>
                    <a:pt x="1121" y="6455"/>
                  </a:lnTo>
                  <a:lnTo>
                    <a:pt x="877" y="6187"/>
                  </a:lnTo>
                  <a:lnTo>
                    <a:pt x="658" y="5895"/>
                  </a:lnTo>
                  <a:lnTo>
                    <a:pt x="463" y="5578"/>
                  </a:lnTo>
                  <a:lnTo>
                    <a:pt x="293" y="5261"/>
                  </a:lnTo>
                  <a:lnTo>
                    <a:pt x="171" y="4920"/>
                  </a:lnTo>
                  <a:lnTo>
                    <a:pt x="73" y="4555"/>
                  </a:lnTo>
                  <a:lnTo>
                    <a:pt x="25" y="4165"/>
                  </a:lnTo>
                  <a:lnTo>
                    <a:pt x="0" y="3776"/>
                  </a:lnTo>
                  <a:lnTo>
                    <a:pt x="0" y="3776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1032;p41"/>
            <p:cNvSpPr/>
            <p:nvPr/>
          </p:nvSpPr>
          <p:spPr>
            <a:xfrm>
              <a:off x="5367475" y="5025075"/>
              <a:ext cx="81600" cy="105975"/>
            </a:xfrm>
            <a:custGeom>
              <a:avLst/>
              <a:gdLst/>
              <a:ahLst/>
              <a:cxnLst/>
              <a:rect l="l" t="t" r="r" b="b"/>
              <a:pathLst>
                <a:path w="3264" h="4239" fill="none" extrusionOk="0">
                  <a:moveTo>
                    <a:pt x="0" y="1"/>
                  </a:moveTo>
                  <a:lnTo>
                    <a:pt x="3264" y="4238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1033;p41"/>
            <p:cNvSpPr/>
            <p:nvPr/>
          </p:nvSpPr>
          <p:spPr>
            <a:xfrm>
              <a:off x="5567800" y="4999500"/>
              <a:ext cx="115100" cy="133975"/>
            </a:xfrm>
            <a:custGeom>
              <a:avLst/>
              <a:gdLst/>
              <a:ahLst/>
              <a:cxnLst/>
              <a:rect l="l" t="t" r="r" b="b"/>
              <a:pathLst>
                <a:path w="4604" h="5359" fill="none" extrusionOk="0">
                  <a:moveTo>
                    <a:pt x="0" y="5359"/>
                  </a:moveTo>
                  <a:lnTo>
                    <a:pt x="4603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1034;p41"/>
            <p:cNvSpPr/>
            <p:nvPr/>
          </p:nvSpPr>
          <p:spPr>
            <a:xfrm>
              <a:off x="5600075" y="5217475"/>
              <a:ext cx="127275" cy="16475"/>
            </a:xfrm>
            <a:custGeom>
              <a:avLst/>
              <a:gdLst/>
              <a:ahLst/>
              <a:cxnLst/>
              <a:rect l="l" t="t" r="r" b="b"/>
              <a:pathLst>
                <a:path w="5091" h="659" fill="none" extrusionOk="0">
                  <a:moveTo>
                    <a:pt x="5090" y="658"/>
                  </a:move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1035;p41"/>
            <p:cNvSpPr/>
            <p:nvPr/>
          </p:nvSpPr>
          <p:spPr>
            <a:xfrm>
              <a:off x="5497775" y="5299675"/>
              <a:ext cx="4900" cy="126675"/>
            </a:xfrm>
            <a:custGeom>
              <a:avLst/>
              <a:gdLst/>
              <a:ahLst/>
              <a:cxnLst/>
              <a:rect l="l" t="t" r="r" b="b"/>
              <a:pathLst>
                <a:path w="196" h="5067" fill="none" extrusionOk="0">
                  <a:moveTo>
                    <a:pt x="0" y="5067"/>
                  </a:moveTo>
                  <a:lnTo>
                    <a:pt x="195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1036;p41"/>
            <p:cNvSpPr/>
            <p:nvPr/>
          </p:nvSpPr>
          <p:spPr>
            <a:xfrm>
              <a:off x="5277975" y="5241825"/>
              <a:ext cx="141275" cy="58500"/>
            </a:xfrm>
            <a:custGeom>
              <a:avLst/>
              <a:gdLst/>
              <a:ahLst/>
              <a:cxnLst/>
              <a:rect l="l" t="t" r="r" b="b"/>
              <a:pathLst>
                <a:path w="5651" h="2340" fill="none" extrusionOk="0">
                  <a:moveTo>
                    <a:pt x="0" y="2339"/>
                  </a:moveTo>
                  <a:lnTo>
                    <a:pt x="5651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75" name="Google Shape;1037;p41"/>
          <p:cNvGrpSpPr/>
          <p:nvPr/>
        </p:nvGrpSpPr>
        <p:grpSpPr>
          <a:xfrm>
            <a:off x="9730957" y="4073766"/>
            <a:ext cx="383069" cy="348172"/>
            <a:chOff x="4556450" y="4963575"/>
            <a:chExt cx="548025" cy="498100"/>
          </a:xfrm>
          <a:solidFill>
            <a:schemeClr val="bg1">
              <a:lumMod val="50000"/>
            </a:schemeClr>
          </a:solidFill>
        </p:grpSpPr>
        <p:sp>
          <p:nvSpPr>
            <p:cNvPr id="976" name="Google Shape;1038;p41"/>
            <p:cNvSpPr/>
            <p:nvPr/>
          </p:nvSpPr>
          <p:spPr>
            <a:xfrm>
              <a:off x="4611850" y="5222350"/>
              <a:ext cx="436600" cy="239325"/>
            </a:xfrm>
            <a:custGeom>
              <a:avLst/>
              <a:gdLst/>
              <a:ahLst/>
              <a:cxnLst/>
              <a:rect l="l" t="t" r="r" b="b"/>
              <a:pathLst>
                <a:path w="17464" h="9573" fill="none" extrusionOk="0">
                  <a:moveTo>
                    <a:pt x="1" y="1"/>
                  </a:moveTo>
                  <a:lnTo>
                    <a:pt x="1" y="4677"/>
                  </a:lnTo>
                  <a:lnTo>
                    <a:pt x="8720" y="9572"/>
                  </a:lnTo>
                  <a:lnTo>
                    <a:pt x="17463" y="4677"/>
                  </a:lnTo>
                  <a:lnTo>
                    <a:pt x="17463" y="1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1039;p41"/>
            <p:cNvSpPr/>
            <p:nvPr/>
          </p:nvSpPr>
          <p:spPr>
            <a:xfrm>
              <a:off x="4612475" y="4963575"/>
              <a:ext cx="435975" cy="125450"/>
            </a:xfrm>
            <a:custGeom>
              <a:avLst/>
              <a:gdLst/>
              <a:ahLst/>
              <a:cxnLst/>
              <a:rect l="l" t="t" r="r" b="b"/>
              <a:pathLst>
                <a:path w="17439" h="5018" fill="none" extrusionOk="0">
                  <a:moveTo>
                    <a:pt x="17438" y="5018"/>
                  </a:moveTo>
                  <a:lnTo>
                    <a:pt x="8671" y="1"/>
                  </a:lnTo>
                  <a:lnTo>
                    <a:pt x="0" y="5018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1040;p41"/>
            <p:cNvSpPr/>
            <p:nvPr/>
          </p:nvSpPr>
          <p:spPr>
            <a:xfrm>
              <a:off x="4556450" y="5089000"/>
              <a:ext cx="274025" cy="225925"/>
            </a:xfrm>
            <a:custGeom>
              <a:avLst/>
              <a:gdLst/>
              <a:ahLst/>
              <a:cxnLst/>
              <a:rect l="l" t="t" r="r" b="b"/>
              <a:pathLst>
                <a:path w="10961" h="9037" fill="none" extrusionOk="0">
                  <a:moveTo>
                    <a:pt x="8720" y="9037"/>
                  </a:moveTo>
                  <a:lnTo>
                    <a:pt x="1" y="4068"/>
                  </a:lnTo>
                  <a:lnTo>
                    <a:pt x="2241" y="1"/>
                  </a:lnTo>
                  <a:lnTo>
                    <a:pt x="10960" y="4969"/>
                  </a:lnTo>
                  <a:lnTo>
                    <a:pt x="8720" y="9037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1041;p41"/>
            <p:cNvSpPr/>
            <p:nvPr/>
          </p:nvSpPr>
          <p:spPr>
            <a:xfrm>
              <a:off x="4830450" y="5089000"/>
              <a:ext cx="274025" cy="225925"/>
            </a:xfrm>
            <a:custGeom>
              <a:avLst/>
              <a:gdLst/>
              <a:ahLst/>
              <a:cxnLst/>
              <a:rect l="l" t="t" r="r" b="b"/>
              <a:pathLst>
                <a:path w="10961" h="9037" fill="none" extrusionOk="0">
                  <a:moveTo>
                    <a:pt x="2241" y="9037"/>
                  </a:moveTo>
                  <a:lnTo>
                    <a:pt x="10960" y="4068"/>
                  </a:lnTo>
                  <a:lnTo>
                    <a:pt x="8719" y="1"/>
                  </a:lnTo>
                  <a:lnTo>
                    <a:pt x="0" y="4969"/>
                  </a:lnTo>
                  <a:lnTo>
                    <a:pt x="2241" y="9037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1042;p41"/>
            <p:cNvSpPr/>
            <p:nvPr/>
          </p:nvSpPr>
          <p:spPr>
            <a:xfrm>
              <a:off x="4830450" y="5213225"/>
              <a:ext cx="25" cy="248450"/>
            </a:xfrm>
            <a:custGeom>
              <a:avLst/>
              <a:gdLst/>
              <a:ahLst/>
              <a:cxnLst/>
              <a:rect l="l" t="t" r="r" b="b"/>
              <a:pathLst>
                <a:path w="1" h="9938" fill="none" extrusionOk="0">
                  <a:moveTo>
                    <a:pt x="0" y="0"/>
                  </a:moveTo>
                  <a:lnTo>
                    <a:pt x="0" y="9937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81" name="Google Shape;1043;p41"/>
          <p:cNvGrpSpPr/>
          <p:nvPr/>
        </p:nvGrpSpPr>
        <p:grpSpPr>
          <a:xfrm>
            <a:off x="6917727" y="4149101"/>
            <a:ext cx="370295" cy="204737"/>
            <a:chOff x="531800" y="5071350"/>
            <a:chExt cx="529750" cy="292900"/>
          </a:xfrm>
          <a:solidFill>
            <a:schemeClr val="bg1">
              <a:lumMod val="50000"/>
            </a:schemeClr>
          </a:solidFill>
        </p:grpSpPr>
        <p:sp>
          <p:nvSpPr>
            <p:cNvPr id="982" name="Google Shape;1044;p41"/>
            <p:cNvSpPr/>
            <p:nvPr/>
          </p:nvSpPr>
          <p:spPr>
            <a:xfrm>
              <a:off x="632875" y="5077450"/>
              <a:ext cx="272200" cy="185725"/>
            </a:xfrm>
            <a:custGeom>
              <a:avLst/>
              <a:gdLst/>
              <a:ahLst/>
              <a:cxnLst/>
              <a:rect l="l" t="t" r="r" b="b"/>
              <a:pathLst>
                <a:path w="10888" h="7429" fill="none" extrusionOk="0">
                  <a:moveTo>
                    <a:pt x="2947" y="0"/>
                  </a:moveTo>
                  <a:lnTo>
                    <a:pt x="6406" y="7428"/>
                  </a:lnTo>
                  <a:lnTo>
                    <a:pt x="10887" y="2314"/>
                  </a:lnTo>
                  <a:lnTo>
                    <a:pt x="4019" y="2314"/>
                  </a:lnTo>
                  <a:lnTo>
                    <a:pt x="0" y="7428"/>
                  </a:lnTo>
                  <a:lnTo>
                    <a:pt x="6406" y="7428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1045;p41"/>
            <p:cNvSpPr/>
            <p:nvPr/>
          </p:nvSpPr>
          <p:spPr>
            <a:xfrm>
              <a:off x="886175" y="5071350"/>
              <a:ext cx="74300" cy="191825"/>
            </a:xfrm>
            <a:custGeom>
              <a:avLst/>
              <a:gdLst/>
              <a:ahLst/>
              <a:cxnLst/>
              <a:rect l="l" t="t" r="r" b="b"/>
              <a:pathLst>
                <a:path w="2972" h="7673" fill="none" extrusionOk="0">
                  <a:moveTo>
                    <a:pt x="2971" y="7672"/>
                  </a:moveTo>
                  <a:lnTo>
                    <a:pt x="0" y="1"/>
                  </a:lnTo>
                  <a:lnTo>
                    <a:pt x="1364" y="1"/>
                  </a:lnTo>
                  <a:lnTo>
                    <a:pt x="1364" y="1"/>
                  </a:lnTo>
                  <a:lnTo>
                    <a:pt x="1534" y="25"/>
                  </a:lnTo>
                  <a:lnTo>
                    <a:pt x="1681" y="49"/>
                  </a:lnTo>
                  <a:lnTo>
                    <a:pt x="1827" y="147"/>
                  </a:lnTo>
                  <a:lnTo>
                    <a:pt x="1875" y="195"/>
                  </a:lnTo>
                  <a:lnTo>
                    <a:pt x="1900" y="244"/>
                  </a:lnTo>
                  <a:lnTo>
                    <a:pt x="1924" y="342"/>
                  </a:lnTo>
                  <a:lnTo>
                    <a:pt x="1900" y="439"/>
                  </a:lnTo>
                  <a:lnTo>
                    <a:pt x="1851" y="536"/>
                  </a:lnTo>
                  <a:lnTo>
                    <a:pt x="1778" y="658"/>
                  </a:lnTo>
                  <a:lnTo>
                    <a:pt x="1656" y="804"/>
                  </a:lnTo>
                  <a:lnTo>
                    <a:pt x="1486" y="975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1046;p41"/>
            <p:cNvSpPr/>
            <p:nvPr/>
          </p:nvSpPr>
          <p:spPr>
            <a:xfrm>
              <a:off x="531800" y="5162075"/>
              <a:ext cx="202175" cy="202175"/>
            </a:xfrm>
            <a:custGeom>
              <a:avLst/>
              <a:gdLst/>
              <a:ahLst/>
              <a:cxnLst/>
              <a:rect l="l" t="t" r="r" b="b"/>
              <a:pathLst>
                <a:path w="8087" h="8087" fill="none" extrusionOk="0">
                  <a:moveTo>
                    <a:pt x="1" y="4043"/>
                  </a:moveTo>
                  <a:lnTo>
                    <a:pt x="1" y="4043"/>
                  </a:lnTo>
                  <a:lnTo>
                    <a:pt x="25" y="3629"/>
                  </a:lnTo>
                  <a:lnTo>
                    <a:pt x="74" y="3215"/>
                  </a:lnTo>
                  <a:lnTo>
                    <a:pt x="171" y="2826"/>
                  </a:lnTo>
                  <a:lnTo>
                    <a:pt x="317" y="2460"/>
                  </a:lnTo>
                  <a:lnTo>
                    <a:pt x="488" y="2119"/>
                  </a:lnTo>
                  <a:lnTo>
                    <a:pt x="682" y="1778"/>
                  </a:lnTo>
                  <a:lnTo>
                    <a:pt x="926" y="1462"/>
                  </a:lnTo>
                  <a:lnTo>
                    <a:pt x="1194" y="1170"/>
                  </a:lnTo>
                  <a:lnTo>
                    <a:pt x="1462" y="926"/>
                  </a:lnTo>
                  <a:lnTo>
                    <a:pt x="1778" y="682"/>
                  </a:lnTo>
                  <a:lnTo>
                    <a:pt x="2119" y="488"/>
                  </a:lnTo>
                  <a:lnTo>
                    <a:pt x="2460" y="317"/>
                  </a:lnTo>
                  <a:lnTo>
                    <a:pt x="2850" y="171"/>
                  </a:lnTo>
                  <a:lnTo>
                    <a:pt x="3240" y="74"/>
                  </a:lnTo>
                  <a:lnTo>
                    <a:pt x="3629" y="25"/>
                  </a:lnTo>
                  <a:lnTo>
                    <a:pt x="4043" y="0"/>
                  </a:lnTo>
                  <a:lnTo>
                    <a:pt x="4043" y="0"/>
                  </a:lnTo>
                  <a:lnTo>
                    <a:pt x="4458" y="25"/>
                  </a:lnTo>
                  <a:lnTo>
                    <a:pt x="4872" y="74"/>
                  </a:lnTo>
                  <a:lnTo>
                    <a:pt x="5237" y="171"/>
                  </a:lnTo>
                  <a:lnTo>
                    <a:pt x="5627" y="317"/>
                  </a:lnTo>
                  <a:lnTo>
                    <a:pt x="5968" y="488"/>
                  </a:lnTo>
                  <a:lnTo>
                    <a:pt x="6308" y="682"/>
                  </a:lnTo>
                  <a:lnTo>
                    <a:pt x="6625" y="926"/>
                  </a:lnTo>
                  <a:lnTo>
                    <a:pt x="6917" y="1170"/>
                  </a:lnTo>
                  <a:lnTo>
                    <a:pt x="7161" y="1462"/>
                  </a:lnTo>
                  <a:lnTo>
                    <a:pt x="7404" y="1778"/>
                  </a:lnTo>
                  <a:lnTo>
                    <a:pt x="7599" y="2119"/>
                  </a:lnTo>
                  <a:lnTo>
                    <a:pt x="7770" y="2460"/>
                  </a:lnTo>
                  <a:lnTo>
                    <a:pt x="7916" y="2826"/>
                  </a:lnTo>
                  <a:lnTo>
                    <a:pt x="8013" y="3215"/>
                  </a:lnTo>
                  <a:lnTo>
                    <a:pt x="8062" y="3629"/>
                  </a:lnTo>
                  <a:lnTo>
                    <a:pt x="8086" y="4043"/>
                  </a:lnTo>
                  <a:lnTo>
                    <a:pt x="8086" y="4043"/>
                  </a:lnTo>
                  <a:lnTo>
                    <a:pt x="8062" y="4457"/>
                  </a:lnTo>
                  <a:lnTo>
                    <a:pt x="8013" y="4847"/>
                  </a:lnTo>
                  <a:lnTo>
                    <a:pt x="7916" y="5237"/>
                  </a:lnTo>
                  <a:lnTo>
                    <a:pt x="7770" y="5626"/>
                  </a:lnTo>
                  <a:lnTo>
                    <a:pt x="7599" y="5967"/>
                  </a:lnTo>
                  <a:lnTo>
                    <a:pt x="7404" y="6308"/>
                  </a:lnTo>
                  <a:lnTo>
                    <a:pt x="7161" y="6625"/>
                  </a:lnTo>
                  <a:lnTo>
                    <a:pt x="6917" y="6893"/>
                  </a:lnTo>
                  <a:lnTo>
                    <a:pt x="6625" y="7161"/>
                  </a:lnTo>
                  <a:lnTo>
                    <a:pt x="6308" y="7404"/>
                  </a:lnTo>
                  <a:lnTo>
                    <a:pt x="5968" y="7599"/>
                  </a:lnTo>
                  <a:lnTo>
                    <a:pt x="5627" y="7770"/>
                  </a:lnTo>
                  <a:lnTo>
                    <a:pt x="5237" y="7916"/>
                  </a:lnTo>
                  <a:lnTo>
                    <a:pt x="4872" y="8013"/>
                  </a:lnTo>
                  <a:lnTo>
                    <a:pt x="4458" y="8062"/>
                  </a:lnTo>
                  <a:lnTo>
                    <a:pt x="4043" y="8086"/>
                  </a:lnTo>
                  <a:lnTo>
                    <a:pt x="4043" y="8086"/>
                  </a:lnTo>
                  <a:lnTo>
                    <a:pt x="3629" y="8062"/>
                  </a:lnTo>
                  <a:lnTo>
                    <a:pt x="3240" y="8013"/>
                  </a:lnTo>
                  <a:lnTo>
                    <a:pt x="2850" y="7916"/>
                  </a:lnTo>
                  <a:lnTo>
                    <a:pt x="2460" y="7770"/>
                  </a:lnTo>
                  <a:lnTo>
                    <a:pt x="2119" y="7599"/>
                  </a:lnTo>
                  <a:lnTo>
                    <a:pt x="1778" y="7404"/>
                  </a:lnTo>
                  <a:lnTo>
                    <a:pt x="1462" y="7161"/>
                  </a:lnTo>
                  <a:lnTo>
                    <a:pt x="1194" y="6893"/>
                  </a:lnTo>
                  <a:lnTo>
                    <a:pt x="926" y="6625"/>
                  </a:lnTo>
                  <a:lnTo>
                    <a:pt x="682" y="6308"/>
                  </a:lnTo>
                  <a:lnTo>
                    <a:pt x="488" y="5967"/>
                  </a:lnTo>
                  <a:lnTo>
                    <a:pt x="317" y="5626"/>
                  </a:lnTo>
                  <a:lnTo>
                    <a:pt x="171" y="5237"/>
                  </a:lnTo>
                  <a:lnTo>
                    <a:pt x="74" y="4847"/>
                  </a:lnTo>
                  <a:lnTo>
                    <a:pt x="25" y="4457"/>
                  </a:lnTo>
                  <a:lnTo>
                    <a:pt x="1" y="4043"/>
                  </a:lnTo>
                  <a:lnTo>
                    <a:pt x="1" y="4043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1047;p41"/>
            <p:cNvSpPr/>
            <p:nvPr/>
          </p:nvSpPr>
          <p:spPr>
            <a:xfrm>
              <a:off x="859375" y="5162075"/>
              <a:ext cx="202175" cy="202175"/>
            </a:xfrm>
            <a:custGeom>
              <a:avLst/>
              <a:gdLst/>
              <a:ahLst/>
              <a:cxnLst/>
              <a:rect l="l" t="t" r="r" b="b"/>
              <a:pathLst>
                <a:path w="8087" h="8087" fill="none" extrusionOk="0">
                  <a:moveTo>
                    <a:pt x="1" y="4043"/>
                  </a:moveTo>
                  <a:lnTo>
                    <a:pt x="1" y="4043"/>
                  </a:lnTo>
                  <a:lnTo>
                    <a:pt x="1" y="3629"/>
                  </a:lnTo>
                  <a:lnTo>
                    <a:pt x="74" y="3215"/>
                  </a:lnTo>
                  <a:lnTo>
                    <a:pt x="171" y="2826"/>
                  </a:lnTo>
                  <a:lnTo>
                    <a:pt x="317" y="2460"/>
                  </a:lnTo>
                  <a:lnTo>
                    <a:pt x="488" y="2119"/>
                  </a:lnTo>
                  <a:lnTo>
                    <a:pt x="682" y="1778"/>
                  </a:lnTo>
                  <a:lnTo>
                    <a:pt x="926" y="1462"/>
                  </a:lnTo>
                  <a:lnTo>
                    <a:pt x="1170" y="1170"/>
                  </a:lnTo>
                  <a:lnTo>
                    <a:pt x="1462" y="926"/>
                  </a:lnTo>
                  <a:lnTo>
                    <a:pt x="1778" y="682"/>
                  </a:lnTo>
                  <a:lnTo>
                    <a:pt x="2119" y="488"/>
                  </a:lnTo>
                  <a:lnTo>
                    <a:pt x="2460" y="317"/>
                  </a:lnTo>
                  <a:lnTo>
                    <a:pt x="2826" y="171"/>
                  </a:lnTo>
                  <a:lnTo>
                    <a:pt x="3215" y="74"/>
                  </a:lnTo>
                  <a:lnTo>
                    <a:pt x="3629" y="25"/>
                  </a:lnTo>
                  <a:lnTo>
                    <a:pt x="4043" y="0"/>
                  </a:lnTo>
                  <a:lnTo>
                    <a:pt x="4043" y="0"/>
                  </a:lnTo>
                  <a:lnTo>
                    <a:pt x="4457" y="25"/>
                  </a:lnTo>
                  <a:lnTo>
                    <a:pt x="4847" y="74"/>
                  </a:lnTo>
                  <a:lnTo>
                    <a:pt x="5237" y="171"/>
                  </a:lnTo>
                  <a:lnTo>
                    <a:pt x="5602" y="317"/>
                  </a:lnTo>
                  <a:lnTo>
                    <a:pt x="5967" y="488"/>
                  </a:lnTo>
                  <a:lnTo>
                    <a:pt x="6308" y="682"/>
                  </a:lnTo>
                  <a:lnTo>
                    <a:pt x="6601" y="926"/>
                  </a:lnTo>
                  <a:lnTo>
                    <a:pt x="6893" y="1170"/>
                  </a:lnTo>
                  <a:lnTo>
                    <a:pt x="7161" y="1462"/>
                  </a:lnTo>
                  <a:lnTo>
                    <a:pt x="7380" y="1778"/>
                  </a:lnTo>
                  <a:lnTo>
                    <a:pt x="7599" y="2119"/>
                  </a:lnTo>
                  <a:lnTo>
                    <a:pt x="7770" y="2460"/>
                  </a:lnTo>
                  <a:lnTo>
                    <a:pt x="7892" y="2826"/>
                  </a:lnTo>
                  <a:lnTo>
                    <a:pt x="7989" y="3215"/>
                  </a:lnTo>
                  <a:lnTo>
                    <a:pt x="8062" y="3629"/>
                  </a:lnTo>
                  <a:lnTo>
                    <a:pt x="8086" y="4043"/>
                  </a:lnTo>
                  <a:lnTo>
                    <a:pt x="8086" y="4043"/>
                  </a:lnTo>
                  <a:lnTo>
                    <a:pt x="8062" y="4457"/>
                  </a:lnTo>
                  <a:lnTo>
                    <a:pt x="7989" y="4847"/>
                  </a:lnTo>
                  <a:lnTo>
                    <a:pt x="7892" y="5237"/>
                  </a:lnTo>
                  <a:lnTo>
                    <a:pt x="7770" y="5626"/>
                  </a:lnTo>
                  <a:lnTo>
                    <a:pt x="7599" y="5967"/>
                  </a:lnTo>
                  <a:lnTo>
                    <a:pt x="7380" y="6308"/>
                  </a:lnTo>
                  <a:lnTo>
                    <a:pt x="7161" y="6625"/>
                  </a:lnTo>
                  <a:lnTo>
                    <a:pt x="6893" y="6893"/>
                  </a:lnTo>
                  <a:lnTo>
                    <a:pt x="6601" y="7161"/>
                  </a:lnTo>
                  <a:lnTo>
                    <a:pt x="6308" y="7404"/>
                  </a:lnTo>
                  <a:lnTo>
                    <a:pt x="5967" y="7599"/>
                  </a:lnTo>
                  <a:lnTo>
                    <a:pt x="5602" y="7770"/>
                  </a:lnTo>
                  <a:lnTo>
                    <a:pt x="5237" y="7916"/>
                  </a:lnTo>
                  <a:lnTo>
                    <a:pt x="4847" y="8013"/>
                  </a:lnTo>
                  <a:lnTo>
                    <a:pt x="4457" y="8062"/>
                  </a:lnTo>
                  <a:lnTo>
                    <a:pt x="4043" y="8086"/>
                  </a:lnTo>
                  <a:lnTo>
                    <a:pt x="4043" y="8086"/>
                  </a:lnTo>
                  <a:lnTo>
                    <a:pt x="3629" y="8062"/>
                  </a:lnTo>
                  <a:lnTo>
                    <a:pt x="3215" y="8013"/>
                  </a:lnTo>
                  <a:lnTo>
                    <a:pt x="2826" y="7916"/>
                  </a:lnTo>
                  <a:lnTo>
                    <a:pt x="2460" y="7770"/>
                  </a:lnTo>
                  <a:lnTo>
                    <a:pt x="2119" y="7599"/>
                  </a:lnTo>
                  <a:lnTo>
                    <a:pt x="1778" y="7404"/>
                  </a:lnTo>
                  <a:lnTo>
                    <a:pt x="1462" y="7161"/>
                  </a:lnTo>
                  <a:lnTo>
                    <a:pt x="1170" y="6893"/>
                  </a:lnTo>
                  <a:lnTo>
                    <a:pt x="926" y="6625"/>
                  </a:lnTo>
                  <a:lnTo>
                    <a:pt x="682" y="6308"/>
                  </a:lnTo>
                  <a:lnTo>
                    <a:pt x="488" y="5967"/>
                  </a:lnTo>
                  <a:lnTo>
                    <a:pt x="317" y="5626"/>
                  </a:lnTo>
                  <a:lnTo>
                    <a:pt x="171" y="5237"/>
                  </a:lnTo>
                  <a:lnTo>
                    <a:pt x="74" y="4847"/>
                  </a:lnTo>
                  <a:lnTo>
                    <a:pt x="1" y="4457"/>
                  </a:lnTo>
                  <a:lnTo>
                    <a:pt x="1" y="4043"/>
                  </a:lnTo>
                  <a:lnTo>
                    <a:pt x="1" y="4043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1048;p41"/>
            <p:cNvSpPr/>
            <p:nvPr/>
          </p:nvSpPr>
          <p:spPr>
            <a:xfrm>
              <a:off x="676100" y="5071350"/>
              <a:ext cx="86500" cy="7325"/>
            </a:xfrm>
            <a:custGeom>
              <a:avLst/>
              <a:gdLst/>
              <a:ahLst/>
              <a:cxnLst/>
              <a:rect l="l" t="t" r="r" b="b"/>
              <a:pathLst>
                <a:path w="3460" h="293" fill="none" extrusionOk="0">
                  <a:moveTo>
                    <a:pt x="1" y="1"/>
                  </a:moveTo>
                  <a:lnTo>
                    <a:pt x="3459" y="293"/>
                  </a:lnTo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1049;p41"/>
            <p:cNvSpPr/>
            <p:nvPr/>
          </p:nvSpPr>
          <p:spPr>
            <a:xfrm>
              <a:off x="941575" y="5244275"/>
              <a:ext cx="37175" cy="37175"/>
            </a:xfrm>
            <a:custGeom>
              <a:avLst/>
              <a:gdLst/>
              <a:ahLst/>
              <a:cxnLst/>
              <a:rect l="l" t="t" r="r" b="b"/>
              <a:pathLst>
                <a:path w="1487" h="1487" fill="none" extrusionOk="0">
                  <a:moveTo>
                    <a:pt x="0" y="755"/>
                  </a:moveTo>
                  <a:lnTo>
                    <a:pt x="0" y="755"/>
                  </a:lnTo>
                  <a:lnTo>
                    <a:pt x="25" y="609"/>
                  </a:lnTo>
                  <a:lnTo>
                    <a:pt x="73" y="463"/>
                  </a:lnTo>
                  <a:lnTo>
                    <a:pt x="122" y="341"/>
                  </a:lnTo>
                  <a:lnTo>
                    <a:pt x="220" y="220"/>
                  </a:lnTo>
                  <a:lnTo>
                    <a:pt x="341" y="147"/>
                  </a:lnTo>
                  <a:lnTo>
                    <a:pt x="463" y="73"/>
                  </a:lnTo>
                  <a:lnTo>
                    <a:pt x="609" y="25"/>
                  </a:lnTo>
                  <a:lnTo>
                    <a:pt x="755" y="0"/>
                  </a:lnTo>
                  <a:lnTo>
                    <a:pt x="755" y="0"/>
                  </a:lnTo>
                  <a:lnTo>
                    <a:pt x="902" y="25"/>
                  </a:lnTo>
                  <a:lnTo>
                    <a:pt x="1048" y="73"/>
                  </a:lnTo>
                  <a:lnTo>
                    <a:pt x="1169" y="147"/>
                  </a:lnTo>
                  <a:lnTo>
                    <a:pt x="1267" y="220"/>
                  </a:lnTo>
                  <a:lnTo>
                    <a:pt x="1364" y="341"/>
                  </a:lnTo>
                  <a:lnTo>
                    <a:pt x="1437" y="463"/>
                  </a:lnTo>
                  <a:lnTo>
                    <a:pt x="1486" y="609"/>
                  </a:lnTo>
                  <a:lnTo>
                    <a:pt x="1486" y="755"/>
                  </a:lnTo>
                  <a:lnTo>
                    <a:pt x="1486" y="755"/>
                  </a:lnTo>
                  <a:lnTo>
                    <a:pt x="1486" y="902"/>
                  </a:lnTo>
                  <a:lnTo>
                    <a:pt x="1437" y="1048"/>
                  </a:lnTo>
                  <a:lnTo>
                    <a:pt x="1364" y="1169"/>
                  </a:lnTo>
                  <a:lnTo>
                    <a:pt x="1267" y="1267"/>
                  </a:lnTo>
                  <a:lnTo>
                    <a:pt x="1169" y="1364"/>
                  </a:lnTo>
                  <a:lnTo>
                    <a:pt x="1048" y="1437"/>
                  </a:lnTo>
                  <a:lnTo>
                    <a:pt x="902" y="1486"/>
                  </a:lnTo>
                  <a:lnTo>
                    <a:pt x="755" y="1486"/>
                  </a:lnTo>
                  <a:lnTo>
                    <a:pt x="755" y="1486"/>
                  </a:lnTo>
                  <a:lnTo>
                    <a:pt x="609" y="1486"/>
                  </a:lnTo>
                  <a:lnTo>
                    <a:pt x="463" y="1437"/>
                  </a:lnTo>
                  <a:lnTo>
                    <a:pt x="341" y="1364"/>
                  </a:lnTo>
                  <a:lnTo>
                    <a:pt x="220" y="1267"/>
                  </a:lnTo>
                  <a:lnTo>
                    <a:pt x="122" y="1169"/>
                  </a:lnTo>
                  <a:lnTo>
                    <a:pt x="73" y="1048"/>
                  </a:lnTo>
                  <a:lnTo>
                    <a:pt x="25" y="902"/>
                  </a:lnTo>
                  <a:lnTo>
                    <a:pt x="0" y="755"/>
                  </a:lnTo>
                  <a:lnTo>
                    <a:pt x="0" y="755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1050;p41"/>
            <p:cNvSpPr/>
            <p:nvPr/>
          </p:nvSpPr>
          <p:spPr>
            <a:xfrm>
              <a:off x="614600" y="5244275"/>
              <a:ext cx="37175" cy="37175"/>
            </a:xfrm>
            <a:custGeom>
              <a:avLst/>
              <a:gdLst/>
              <a:ahLst/>
              <a:cxnLst/>
              <a:rect l="l" t="t" r="r" b="b"/>
              <a:pathLst>
                <a:path w="1487" h="1487" fill="none" extrusionOk="0">
                  <a:moveTo>
                    <a:pt x="1" y="755"/>
                  </a:moveTo>
                  <a:lnTo>
                    <a:pt x="1" y="755"/>
                  </a:lnTo>
                  <a:lnTo>
                    <a:pt x="1" y="609"/>
                  </a:lnTo>
                  <a:lnTo>
                    <a:pt x="50" y="463"/>
                  </a:lnTo>
                  <a:lnTo>
                    <a:pt x="123" y="341"/>
                  </a:lnTo>
                  <a:lnTo>
                    <a:pt x="220" y="220"/>
                  </a:lnTo>
                  <a:lnTo>
                    <a:pt x="317" y="147"/>
                  </a:lnTo>
                  <a:lnTo>
                    <a:pt x="439" y="73"/>
                  </a:lnTo>
                  <a:lnTo>
                    <a:pt x="585" y="25"/>
                  </a:lnTo>
                  <a:lnTo>
                    <a:pt x="731" y="0"/>
                  </a:lnTo>
                  <a:lnTo>
                    <a:pt x="731" y="0"/>
                  </a:lnTo>
                  <a:lnTo>
                    <a:pt x="878" y="25"/>
                  </a:lnTo>
                  <a:lnTo>
                    <a:pt x="1024" y="73"/>
                  </a:lnTo>
                  <a:lnTo>
                    <a:pt x="1146" y="147"/>
                  </a:lnTo>
                  <a:lnTo>
                    <a:pt x="1267" y="220"/>
                  </a:lnTo>
                  <a:lnTo>
                    <a:pt x="1340" y="341"/>
                  </a:lnTo>
                  <a:lnTo>
                    <a:pt x="1413" y="463"/>
                  </a:lnTo>
                  <a:lnTo>
                    <a:pt x="1462" y="609"/>
                  </a:lnTo>
                  <a:lnTo>
                    <a:pt x="1486" y="755"/>
                  </a:lnTo>
                  <a:lnTo>
                    <a:pt x="1486" y="755"/>
                  </a:lnTo>
                  <a:lnTo>
                    <a:pt x="1462" y="902"/>
                  </a:lnTo>
                  <a:lnTo>
                    <a:pt x="1413" y="1048"/>
                  </a:lnTo>
                  <a:lnTo>
                    <a:pt x="1340" y="1169"/>
                  </a:lnTo>
                  <a:lnTo>
                    <a:pt x="1267" y="1267"/>
                  </a:lnTo>
                  <a:lnTo>
                    <a:pt x="1146" y="1364"/>
                  </a:lnTo>
                  <a:lnTo>
                    <a:pt x="1024" y="1437"/>
                  </a:lnTo>
                  <a:lnTo>
                    <a:pt x="878" y="1486"/>
                  </a:lnTo>
                  <a:lnTo>
                    <a:pt x="731" y="1486"/>
                  </a:lnTo>
                  <a:lnTo>
                    <a:pt x="731" y="1486"/>
                  </a:lnTo>
                  <a:lnTo>
                    <a:pt x="585" y="1486"/>
                  </a:lnTo>
                  <a:lnTo>
                    <a:pt x="439" y="1437"/>
                  </a:lnTo>
                  <a:lnTo>
                    <a:pt x="317" y="1364"/>
                  </a:lnTo>
                  <a:lnTo>
                    <a:pt x="220" y="1267"/>
                  </a:lnTo>
                  <a:lnTo>
                    <a:pt x="123" y="1169"/>
                  </a:lnTo>
                  <a:lnTo>
                    <a:pt x="50" y="1048"/>
                  </a:lnTo>
                  <a:lnTo>
                    <a:pt x="1" y="902"/>
                  </a:lnTo>
                  <a:lnTo>
                    <a:pt x="1" y="755"/>
                  </a:lnTo>
                  <a:lnTo>
                    <a:pt x="1" y="755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6884" y="4740812"/>
            <a:ext cx="483408" cy="48340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773" y="4886786"/>
            <a:ext cx="574585" cy="57458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7786" y="4693321"/>
            <a:ext cx="1841621" cy="111636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7565" y="4866077"/>
            <a:ext cx="1881147" cy="1140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865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9764" y="0"/>
            <a:ext cx="114974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Приказ Министерства образования и науки РФ от 23 августа 2017 г. N 816</a:t>
            </a:r>
            <a:br>
              <a:rPr lang="ru-RU" sz="2400" b="1" dirty="0"/>
            </a:br>
            <a:r>
              <a:rPr lang="ru-RU" sz="2400" b="1" dirty="0"/>
              <a:t>"Об утверждении Порядка применения организациями, осуществляющими образовательную деятельность, электронного обучения, дистанционных образовательных технологий при реализации образовательных программ"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34518" y="1767070"/>
            <a:ext cx="1122763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/>
              <a:t>3. </a:t>
            </a:r>
            <a:r>
              <a:rPr lang="ru-RU" sz="2400" dirty="0">
                <a:solidFill>
                  <a:srgbClr val="FF0000"/>
                </a:solidFill>
              </a:rPr>
              <a:t>Организации, осуществляющие образовательную </a:t>
            </a:r>
            <a:r>
              <a:rPr lang="ru-RU" sz="2400" dirty="0" smtClean="0">
                <a:solidFill>
                  <a:srgbClr val="FF0000"/>
                </a:solidFill>
              </a:rPr>
              <a:t>деятельность, </a:t>
            </a:r>
            <a:r>
              <a:rPr lang="ru-RU" sz="2400" dirty="0">
                <a:solidFill>
                  <a:srgbClr val="FF0000"/>
                </a:solidFill>
              </a:rPr>
              <a:t>реализуют образовательные программы или их части с применением электронного обучения, дистанционных образовательных технологий</a:t>
            </a:r>
            <a:r>
              <a:rPr lang="ru-RU" sz="2400" dirty="0"/>
              <a:t> в предусмотренных </a:t>
            </a:r>
            <a:r>
              <a:rPr lang="ru-RU" sz="2400" dirty="0" smtClean="0"/>
              <a:t>законодательством формах </a:t>
            </a:r>
            <a:r>
              <a:rPr lang="ru-RU" sz="2400" dirty="0"/>
              <a:t>обучения или при их сочетании, при проведении учебных занятий, практик, текущего контроля успеваемости, промежуточной, итоговой и (или) государственной итоговой аттестации обучающихся.</a:t>
            </a:r>
          </a:p>
          <a:p>
            <a:pPr algn="just"/>
            <a:endParaRPr lang="ru-RU" sz="2400" u="sng" dirty="0" smtClean="0"/>
          </a:p>
          <a:p>
            <a:pPr algn="just"/>
            <a:r>
              <a:rPr lang="ru-RU" sz="2400" dirty="0" smtClean="0"/>
              <a:t>4</a:t>
            </a:r>
            <a:r>
              <a:rPr lang="ru-RU" sz="2400" dirty="0"/>
              <a:t>. </a:t>
            </a:r>
            <a:r>
              <a:rPr lang="ru-RU" sz="2400" dirty="0">
                <a:solidFill>
                  <a:srgbClr val="FF0000"/>
                </a:solidFill>
              </a:rPr>
              <a:t>Организации доводят до участников образовательных отношений информацию о реализации образовательных программ или их частей с применением </a:t>
            </a:r>
            <a:r>
              <a:rPr lang="ru-RU" sz="2400" dirty="0"/>
              <a:t>электронного обучения, дистанционных образовательных технологий, обеспечивающую возможность их правильного выбора.</a:t>
            </a:r>
          </a:p>
        </p:txBody>
      </p:sp>
      <p:sp>
        <p:nvSpPr>
          <p:cNvPr id="9" name="Google Shape;471;p40"/>
          <p:cNvSpPr/>
          <p:nvPr/>
        </p:nvSpPr>
        <p:spPr>
          <a:xfrm>
            <a:off x="206111" y="1859429"/>
            <a:ext cx="251176" cy="332812"/>
          </a:xfrm>
          <a:custGeom>
            <a:avLst/>
            <a:gdLst/>
            <a:ahLst/>
            <a:cxnLst/>
            <a:rect l="l" t="t" r="r" b="b"/>
            <a:pathLst>
              <a:path w="12018" h="15924" extrusionOk="0">
                <a:moveTo>
                  <a:pt x="6278" y="3444"/>
                </a:moveTo>
                <a:lnTo>
                  <a:pt x="6522" y="3493"/>
                </a:lnTo>
                <a:lnTo>
                  <a:pt x="6766" y="3542"/>
                </a:lnTo>
                <a:lnTo>
                  <a:pt x="7010" y="3639"/>
                </a:lnTo>
                <a:lnTo>
                  <a:pt x="7230" y="3737"/>
                </a:lnTo>
                <a:lnTo>
                  <a:pt x="7450" y="3883"/>
                </a:lnTo>
                <a:lnTo>
                  <a:pt x="7645" y="4030"/>
                </a:lnTo>
                <a:lnTo>
                  <a:pt x="7816" y="4201"/>
                </a:lnTo>
                <a:lnTo>
                  <a:pt x="7987" y="4372"/>
                </a:lnTo>
                <a:lnTo>
                  <a:pt x="8134" y="4567"/>
                </a:lnTo>
                <a:lnTo>
                  <a:pt x="8280" y="4787"/>
                </a:lnTo>
                <a:lnTo>
                  <a:pt x="8378" y="5007"/>
                </a:lnTo>
                <a:lnTo>
                  <a:pt x="8476" y="5251"/>
                </a:lnTo>
                <a:lnTo>
                  <a:pt x="8525" y="5495"/>
                </a:lnTo>
                <a:lnTo>
                  <a:pt x="8573" y="5740"/>
                </a:lnTo>
                <a:lnTo>
                  <a:pt x="8573" y="6008"/>
                </a:lnTo>
                <a:lnTo>
                  <a:pt x="8573" y="6277"/>
                </a:lnTo>
                <a:lnTo>
                  <a:pt x="8525" y="6521"/>
                </a:lnTo>
                <a:lnTo>
                  <a:pt x="8476" y="6765"/>
                </a:lnTo>
                <a:lnTo>
                  <a:pt x="8378" y="7010"/>
                </a:lnTo>
                <a:lnTo>
                  <a:pt x="8280" y="7229"/>
                </a:lnTo>
                <a:lnTo>
                  <a:pt x="8134" y="7449"/>
                </a:lnTo>
                <a:lnTo>
                  <a:pt x="7987" y="7645"/>
                </a:lnTo>
                <a:lnTo>
                  <a:pt x="7816" y="7816"/>
                </a:lnTo>
                <a:lnTo>
                  <a:pt x="7645" y="7987"/>
                </a:lnTo>
                <a:lnTo>
                  <a:pt x="7450" y="8133"/>
                </a:lnTo>
                <a:lnTo>
                  <a:pt x="7230" y="8280"/>
                </a:lnTo>
                <a:lnTo>
                  <a:pt x="7010" y="8377"/>
                </a:lnTo>
                <a:lnTo>
                  <a:pt x="6766" y="8475"/>
                </a:lnTo>
                <a:lnTo>
                  <a:pt x="6522" y="8524"/>
                </a:lnTo>
                <a:lnTo>
                  <a:pt x="6278" y="8573"/>
                </a:lnTo>
                <a:lnTo>
                  <a:pt x="5740" y="8573"/>
                </a:lnTo>
                <a:lnTo>
                  <a:pt x="5496" y="8524"/>
                </a:lnTo>
                <a:lnTo>
                  <a:pt x="5252" y="8475"/>
                </a:lnTo>
                <a:lnTo>
                  <a:pt x="5008" y="8377"/>
                </a:lnTo>
                <a:lnTo>
                  <a:pt x="4788" y="8280"/>
                </a:lnTo>
                <a:lnTo>
                  <a:pt x="4568" y="8133"/>
                </a:lnTo>
                <a:lnTo>
                  <a:pt x="4373" y="7987"/>
                </a:lnTo>
                <a:lnTo>
                  <a:pt x="4202" y="7816"/>
                </a:lnTo>
                <a:lnTo>
                  <a:pt x="4031" y="7645"/>
                </a:lnTo>
                <a:lnTo>
                  <a:pt x="3884" y="7449"/>
                </a:lnTo>
                <a:lnTo>
                  <a:pt x="3738" y="7229"/>
                </a:lnTo>
                <a:lnTo>
                  <a:pt x="3640" y="7010"/>
                </a:lnTo>
                <a:lnTo>
                  <a:pt x="3542" y="6765"/>
                </a:lnTo>
                <a:lnTo>
                  <a:pt x="3493" y="6521"/>
                </a:lnTo>
                <a:lnTo>
                  <a:pt x="3445" y="6277"/>
                </a:lnTo>
                <a:lnTo>
                  <a:pt x="3445" y="6008"/>
                </a:lnTo>
                <a:lnTo>
                  <a:pt x="3445" y="5740"/>
                </a:lnTo>
                <a:lnTo>
                  <a:pt x="3493" y="5495"/>
                </a:lnTo>
                <a:lnTo>
                  <a:pt x="3542" y="5251"/>
                </a:lnTo>
                <a:lnTo>
                  <a:pt x="3640" y="5007"/>
                </a:lnTo>
                <a:lnTo>
                  <a:pt x="3738" y="4787"/>
                </a:lnTo>
                <a:lnTo>
                  <a:pt x="3884" y="4567"/>
                </a:lnTo>
                <a:lnTo>
                  <a:pt x="4031" y="4372"/>
                </a:lnTo>
                <a:lnTo>
                  <a:pt x="4202" y="4201"/>
                </a:lnTo>
                <a:lnTo>
                  <a:pt x="4373" y="4030"/>
                </a:lnTo>
                <a:lnTo>
                  <a:pt x="4568" y="3883"/>
                </a:lnTo>
                <a:lnTo>
                  <a:pt x="4788" y="3737"/>
                </a:lnTo>
                <a:lnTo>
                  <a:pt x="5008" y="3639"/>
                </a:lnTo>
                <a:lnTo>
                  <a:pt x="5252" y="3542"/>
                </a:lnTo>
                <a:lnTo>
                  <a:pt x="5496" y="3493"/>
                </a:lnTo>
                <a:lnTo>
                  <a:pt x="5740" y="3444"/>
                </a:lnTo>
                <a:close/>
                <a:moveTo>
                  <a:pt x="5691" y="0"/>
                </a:moveTo>
                <a:lnTo>
                  <a:pt x="5398" y="25"/>
                </a:lnTo>
                <a:lnTo>
                  <a:pt x="5105" y="73"/>
                </a:lnTo>
                <a:lnTo>
                  <a:pt x="4788" y="122"/>
                </a:lnTo>
                <a:lnTo>
                  <a:pt x="4519" y="196"/>
                </a:lnTo>
                <a:lnTo>
                  <a:pt x="4226" y="269"/>
                </a:lnTo>
                <a:lnTo>
                  <a:pt x="3664" y="464"/>
                </a:lnTo>
                <a:lnTo>
                  <a:pt x="3152" y="733"/>
                </a:lnTo>
                <a:lnTo>
                  <a:pt x="2639" y="1026"/>
                </a:lnTo>
                <a:lnTo>
                  <a:pt x="2199" y="1368"/>
                </a:lnTo>
                <a:lnTo>
                  <a:pt x="1759" y="1759"/>
                </a:lnTo>
                <a:lnTo>
                  <a:pt x="1369" y="2198"/>
                </a:lnTo>
                <a:lnTo>
                  <a:pt x="1027" y="2638"/>
                </a:lnTo>
                <a:lnTo>
                  <a:pt x="734" y="3151"/>
                </a:lnTo>
                <a:lnTo>
                  <a:pt x="465" y="3664"/>
                </a:lnTo>
                <a:lnTo>
                  <a:pt x="270" y="4225"/>
                </a:lnTo>
                <a:lnTo>
                  <a:pt x="196" y="4518"/>
                </a:lnTo>
                <a:lnTo>
                  <a:pt x="123" y="4787"/>
                </a:lnTo>
                <a:lnTo>
                  <a:pt x="74" y="5105"/>
                </a:lnTo>
                <a:lnTo>
                  <a:pt x="25" y="5398"/>
                </a:lnTo>
                <a:lnTo>
                  <a:pt x="1" y="5691"/>
                </a:lnTo>
                <a:lnTo>
                  <a:pt x="1" y="6008"/>
                </a:lnTo>
                <a:lnTo>
                  <a:pt x="25" y="6448"/>
                </a:lnTo>
                <a:lnTo>
                  <a:pt x="74" y="6887"/>
                </a:lnTo>
                <a:lnTo>
                  <a:pt x="147" y="7352"/>
                </a:lnTo>
                <a:lnTo>
                  <a:pt x="270" y="7791"/>
                </a:lnTo>
                <a:lnTo>
                  <a:pt x="392" y="8231"/>
                </a:lnTo>
                <a:lnTo>
                  <a:pt x="563" y="8670"/>
                </a:lnTo>
                <a:lnTo>
                  <a:pt x="734" y="9110"/>
                </a:lnTo>
                <a:lnTo>
                  <a:pt x="929" y="9550"/>
                </a:lnTo>
                <a:lnTo>
                  <a:pt x="1149" y="9965"/>
                </a:lnTo>
                <a:lnTo>
                  <a:pt x="1393" y="10404"/>
                </a:lnTo>
                <a:lnTo>
                  <a:pt x="1906" y="11210"/>
                </a:lnTo>
                <a:lnTo>
                  <a:pt x="2443" y="11992"/>
                </a:lnTo>
                <a:lnTo>
                  <a:pt x="3005" y="12725"/>
                </a:lnTo>
                <a:lnTo>
                  <a:pt x="3567" y="13408"/>
                </a:lnTo>
                <a:lnTo>
                  <a:pt x="4104" y="14019"/>
                </a:lnTo>
                <a:lnTo>
                  <a:pt x="4617" y="14581"/>
                </a:lnTo>
                <a:lnTo>
                  <a:pt x="5081" y="15045"/>
                </a:lnTo>
                <a:lnTo>
                  <a:pt x="5740" y="15680"/>
                </a:lnTo>
                <a:lnTo>
                  <a:pt x="6009" y="15924"/>
                </a:lnTo>
                <a:lnTo>
                  <a:pt x="6278" y="15680"/>
                </a:lnTo>
                <a:lnTo>
                  <a:pt x="6937" y="15045"/>
                </a:lnTo>
                <a:lnTo>
                  <a:pt x="7401" y="14581"/>
                </a:lnTo>
                <a:lnTo>
                  <a:pt x="7914" y="14019"/>
                </a:lnTo>
                <a:lnTo>
                  <a:pt x="8451" y="13408"/>
                </a:lnTo>
                <a:lnTo>
                  <a:pt x="9013" y="12725"/>
                </a:lnTo>
                <a:lnTo>
                  <a:pt x="9575" y="11992"/>
                </a:lnTo>
                <a:lnTo>
                  <a:pt x="10112" y="11210"/>
                </a:lnTo>
                <a:lnTo>
                  <a:pt x="10625" y="10404"/>
                </a:lnTo>
                <a:lnTo>
                  <a:pt x="10869" y="9965"/>
                </a:lnTo>
                <a:lnTo>
                  <a:pt x="11089" y="9550"/>
                </a:lnTo>
                <a:lnTo>
                  <a:pt x="11284" y="9110"/>
                </a:lnTo>
                <a:lnTo>
                  <a:pt x="11455" y="8670"/>
                </a:lnTo>
                <a:lnTo>
                  <a:pt x="11626" y="8231"/>
                </a:lnTo>
                <a:lnTo>
                  <a:pt x="11748" y="7791"/>
                </a:lnTo>
                <a:lnTo>
                  <a:pt x="11871" y="7352"/>
                </a:lnTo>
                <a:lnTo>
                  <a:pt x="11944" y="6887"/>
                </a:lnTo>
                <a:lnTo>
                  <a:pt x="11993" y="6448"/>
                </a:lnTo>
                <a:lnTo>
                  <a:pt x="12017" y="6008"/>
                </a:lnTo>
                <a:lnTo>
                  <a:pt x="12017" y="5691"/>
                </a:lnTo>
                <a:lnTo>
                  <a:pt x="11993" y="5398"/>
                </a:lnTo>
                <a:lnTo>
                  <a:pt x="11944" y="5105"/>
                </a:lnTo>
                <a:lnTo>
                  <a:pt x="11895" y="4787"/>
                </a:lnTo>
                <a:lnTo>
                  <a:pt x="11822" y="4518"/>
                </a:lnTo>
                <a:lnTo>
                  <a:pt x="11748" y="4225"/>
                </a:lnTo>
                <a:lnTo>
                  <a:pt x="11553" y="3664"/>
                </a:lnTo>
                <a:lnTo>
                  <a:pt x="11284" y="3151"/>
                </a:lnTo>
                <a:lnTo>
                  <a:pt x="10991" y="2638"/>
                </a:lnTo>
                <a:lnTo>
                  <a:pt x="10649" y="2198"/>
                </a:lnTo>
                <a:lnTo>
                  <a:pt x="10259" y="1759"/>
                </a:lnTo>
                <a:lnTo>
                  <a:pt x="9819" y="1368"/>
                </a:lnTo>
                <a:lnTo>
                  <a:pt x="9379" y="1026"/>
                </a:lnTo>
                <a:lnTo>
                  <a:pt x="8866" y="733"/>
                </a:lnTo>
                <a:lnTo>
                  <a:pt x="8354" y="464"/>
                </a:lnTo>
                <a:lnTo>
                  <a:pt x="7792" y="269"/>
                </a:lnTo>
                <a:lnTo>
                  <a:pt x="7499" y="196"/>
                </a:lnTo>
                <a:lnTo>
                  <a:pt x="7230" y="122"/>
                </a:lnTo>
                <a:lnTo>
                  <a:pt x="6913" y="73"/>
                </a:lnTo>
                <a:lnTo>
                  <a:pt x="6620" y="25"/>
                </a:lnTo>
                <a:lnTo>
                  <a:pt x="6326" y="0"/>
                </a:lnTo>
                <a:close/>
              </a:path>
            </a:pathLst>
          </a:custGeom>
          <a:solidFill>
            <a:srgbClr val="EA252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471;p40"/>
          <p:cNvSpPr/>
          <p:nvPr/>
        </p:nvSpPr>
        <p:spPr>
          <a:xfrm>
            <a:off x="236092" y="4613921"/>
            <a:ext cx="251176" cy="332812"/>
          </a:xfrm>
          <a:custGeom>
            <a:avLst/>
            <a:gdLst/>
            <a:ahLst/>
            <a:cxnLst/>
            <a:rect l="l" t="t" r="r" b="b"/>
            <a:pathLst>
              <a:path w="12018" h="15924" extrusionOk="0">
                <a:moveTo>
                  <a:pt x="6278" y="3444"/>
                </a:moveTo>
                <a:lnTo>
                  <a:pt x="6522" y="3493"/>
                </a:lnTo>
                <a:lnTo>
                  <a:pt x="6766" y="3542"/>
                </a:lnTo>
                <a:lnTo>
                  <a:pt x="7010" y="3639"/>
                </a:lnTo>
                <a:lnTo>
                  <a:pt x="7230" y="3737"/>
                </a:lnTo>
                <a:lnTo>
                  <a:pt x="7450" y="3883"/>
                </a:lnTo>
                <a:lnTo>
                  <a:pt x="7645" y="4030"/>
                </a:lnTo>
                <a:lnTo>
                  <a:pt x="7816" y="4201"/>
                </a:lnTo>
                <a:lnTo>
                  <a:pt x="7987" y="4372"/>
                </a:lnTo>
                <a:lnTo>
                  <a:pt x="8134" y="4567"/>
                </a:lnTo>
                <a:lnTo>
                  <a:pt x="8280" y="4787"/>
                </a:lnTo>
                <a:lnTo>
                  <a:pt x="8378" y="5007"/>
                </a:lnTo>
                <a:lnTo>
                  <a:pt x="8476" y="5251"/>
                </a:lnTo>
                <a:lnTo>
                  <a:pt x="8525" y="5495"/>
                </a:lnTo>
                <a:lnTo>
                  <a:pt x="8573" y="5740"/>
                </a:lnTo>
                <a:lnTo>
                  <a:pt x="8573" y="6008"/>
                </a:lnTo>
                <a:lnTo>
                  <a:pt x="8573" y="6277"/>
                </a:lnTo>
                <a:lnTo>
                  <a:pt x="8525" y="6521"/>
                </a:lnTo>
                <a:lnTo>
                  <a:pt x="8476" y="6765"/>
                </a:lnTo>
                <a:lnTo>
                  <a:pt x="8378" y="7010"/>
                </a:lnTo>
                <a:lnTo>
                  <a:pt x="8280" y="7229"/>
                </a:lnTo>
                <a:lnTo>
                  <a:pt x="8134" y="7449"/>
                </a:lnTo>
                <a:lnTo>
                  <a:pt x="7987" y="7645"/>
                </a:lnTo>
                <a:lnTo>
                  <a:pt x="7816" y="7816"/>
                </a:lnTo>
                <a:lnTo>
                  <a:pt x="7645" y="7987"/>
                </a:lnTo>
                <a:lnTo>
                  <a:pt x="7450" y="8133"/>
                </a:lnTo>
                <a:lnTo>
                  <a:pt x="7230" y="8280"/>
                </a:lnTo>
                <a:lnTo>
                  <a:pt x="7010" y="8377"/>
                </a:lnTo>
                <a:lnTo>
                  <a:pt x="6766" y="8475"/>
                </a:lnTo>
                <a:lnTo>
                  <a:pt x="6522" y="8524"/>
                </a:lnTo>
                <a:lnTo>
                  <a:pt x="6278" y="8573"/>
                </a:lnTo>
                <a:lnTo>
                  <a:pt x="5740" y="8573"/>
                </a:lnTo>
                <a:lnTo>
                  <a:pt x="5496" y="8524"/>
                </a:lnTo>
                <a:lnTo>
                  <a:pt x="5252" y="8475"/>
                </a:lnTo>
                <a:lnTo>
                  <a:pt x="5008" y="8377"/>
                </a:lnTo>
                <a:lnTo>
                  <a:pt x="4788" y="8280"/>
                </a:lnTo>
                <a:lnTo>
                  <a:pt x="4568" y="8133"/>
                </a:lnTo>
                <a:lnTo>
                  <a:pt x="4373" y="7987"/>
                </a:lnTo>
                <a:lnTo>
                  <a:pt x="4202" y="7816"/>
                </a:lnTo>
                <a:lnTo>
                  <a:pt x="4031" y="7645"/>
                </a:lnTo>
                <a:lnTo>
                  <a:pt x="3884" y="7449"/>
                </a:lnTo>
                <a:lnTo>
                  <a:pt x="3738" y="7229"/>
                </a:lnTo>
                <a:lnTo>
                  <a:pt x="3640" y="7010"/>
                </a:lnTo>
                <a:lnTo>
                  <a:pt x="3542" y="6765"/>
                </a:lnTo>
                <a:lnTo>
                  <a:pt x="3493" y="6521"/>
                </a:lnTo>
                <a:lnTo>
                  <a:pt x="3445" y="6277"/>
                </a:lnTo>
                <a:lnTo>
                  <a:pt x="3445" y="6008"/>
                </a:lnTo>
                <a:lnTo>
                  <a:pt x="3445" y="5740"/>
                </a:lnTo>
                <a:lnTo>
                  <a:pt x="3493" y="5495"/>
                </a:lnTo>
                <a:lnTo>
                  <a:pt x="3542" y="5251"/>
                </a:lnTo>
                <a:lnTo>
                  <a:pt x="3640" y="5007"/>
                </a:lnTo>
                <a:lnTo>
                  <a:pt x="3738" y="4787"/>
                </a:lnTo>
                <a:lnTo>
                  <a:pt x="3884" y="4567"/>
                </a:lnTo>
                <a:lnTo>
                  <a:pt x="4031" y="4372"/>
                </a:lnTo>
                <a:lnTo>
                  <a:pt x="4202" y="4201"/>
                </a:lnTo>
                <a:lnTo>
                  <a:pt x="4373" y="4030"/>
                </a:lnTo>
                <a:lnTo>
                  <a:pt x="4568" y="3883"/>
                </a:lnTo>
                <a:lnTo>
                  <a:pt x="4788" y="3737"/>
                </a:lnTo>
                <a:lnTo>
                  <a:pt x="5008" y="3639"/>
                </a:lnTo>
                <a:lnTo>
                  <a:pt x="5252" y="3542"/>
                </a:lnTo>
                <a:lnTo>
                  <a:pt x="5496" y="3493"/>
                </a:lnTo>
                <a:lnTo>
                  <a:pt x="5740" y="3444"/>
                </a:lnTo>
                <a:close/>
                <a:moveTo>
                  <a:pt x="5691" y="0"/>
                </a:moveTo>
                <a:lnTo>
                  <a:pt x="5398" y="25"/>
                </a:lnTo>
                <a:lnTo>
                  <a:pt x="5105" y="73"/>
                </a:lnTo>
                <a:lnTo>
                  <a:pt x="4788" y="122"/>
                </a:lnTo>
                <a:lnTo>
                  <a:pt x="4519" y="196"/>
                </a:lnTo>
                <a:lnTo>
                  <a:pt x="4226" y="269"/>
                </a:lnTo>
                <a:lnTo>
                  <a:pt x="3664" y="464"/>
                </a:lnTo>
                <a:lnTo>
                  <a:pt x="3152" y="733"/>
                </a:lnTo>
                <a:lnTo>
                  <a:pt x="2639" y="1026"/>
                </a:lnTo>
                <a:lnTo>
                  <a:pt x="2199" y="1368"/>
                </a:lnTo>
                <a:lnTo>
                  <a:pt x="1759" y="1759"/>
                </a:lnTo>
                <a:lnTo>
                  <a:pt x="1369" y="2198"/>
                </a:lnTo>
                <a:lnTo>
                  <a:pt x="1027" y="2638"/>
                </a:lnTo>
                <a:lnTo>
                  <a:pt x="734" y="3151"/>
                </a:lnTo>
                <a:lnTo>
                  <a:pt x="465" y="3664"/>
                </a:lnTo>
                <a:lnTo>
                  <a:pt x="270" y="4225"/>
                </a:lnTo>
                <a:lnTo>
                  <a:pt x="196" y="4518"/>
                </a:lnTo>
                <a:lnTo>
                  <a:pt x="123" y="4787"/>
                </a:lnTo>
                <a:lnTo>
                  <a:pt x="74" y="5105"/>
                </a:lnTo>
                <a:lnTo>
                  <a:pt x="25" y="5398"/>
                </a:lnTo>
                <a:lnTo>
                  <a:pt x="1" y="5691"/>
                </a:lnTo>
                <a:lnTo>
                  <a:pt x="1" y="6008"/>
                </a:lnTo>
                <a:lnTo>
                  <a:pt x="25" y="6448"/>
                </a:lnTo>
                <a:lnTo>
                  <a:pt x="74" y="6887"/>
                </a:lnTo>
                <a:lnTo>
                  <a:pt x="147" y="7352"/>
                </a:lnTo>
                <a:lnTo>
                  <a:pt x="270" y="7791"/>
                </a:lnTo>
                <a:lnTo>
                  <a:pt x="392" y="8231"/>
                </a:lnTo>
                <a:lnTo>
                  <a:pt x="563" y="8670"/>
                </a:lnTo>
                <a:lnTo>
                  <a:pt x="734" y="9110"/>
                </a:lnTo>
                <a:lnTo>
                  <a:pt x="929" y="9550"/>
                </a:lnTo>
                <a:lnTo>
                  <a:pt x="1149" y="9965"/>
                </a:lnTo>
                <a:lnTo>
                  <a:pt x="1393" y="10404"/>
                </a:lnTo>
                <a:lnTo>
                  <a:pt x="1906" y="11210"/>
                </a:lnTo>
                <a:lnTo>
                  <a:pt x="2443" y="11992"/>
                </a:lnTo>
                <a:lnTo>
                  <a:pt x="3005" y="12725"/>
                </a:lnTo>
                <a:lnTo>
                  <a:pt x="3567" y="13408"/>
                </a:lnTo>
                <a:lnTo>
                  <a:pt x="4104" y="14019"/>
                </a:lnTo>
                <a:lnTo>
                  <a:pt x="4617" y="14581"/>
                </a:lnTo>
                <a:lnTo>
                  <a:pt x="5081" y="15045"/>
                </a:lnTo>
                <a:lnTo>
                  <a:pt x="5740" y="15680"/>
                </a:lnTo>
                <a:lnTo>
                  <a:pt x="6009" y="15924"/>
                </a:lnTo>
                <a:lnTo>
                  <a:pt x="6278" y="15680"/>
                </a:lnTo>
                <a:lnTo>
                  <a:pt x="6937" y="15045"/>
                </a:lnTo>
                <a:lnTo>
                  <a:pt x="7401" y="14581"/>
                </a:lnTo>
                <a:lnTo>
                  <a:pt x="7914" y="14019"/>
                </a:lnTo>
                <a:lnTo>
                  <a:pt x="8451" y="13408"/>
                </a:lnTo>
                <a:lnTo>
                  <a:pt x="9013" y="12725"/>
                </a:lnTo>
                <a:lnTo>
                  <a:pt x="9575" y="11992"/>
                </a:lnTo>
                <a:lnTo>
                  <a:pt x="10112" y="11210"/>
                </a:lnTo>
                <a:lnTo>
                  <a:pt x="10625" y="10404"/>
                </a:lnTo>
                <a:lnTo>
                  <a:pt x="10869" y="9965"/>
                </a:lnTo>
                <a:lnTo>
                  <a:pt x="11089" y="9550"/>
                </a:lnTo>
                <a:lnTo>
                  <a:pt x="11284" y="9110"/>
                </a:lnTo>
                <a:lnTo>
                  <a:pt x="11455" y="8670"/>
                </a:lnTo>
                <a:lnTo>
                  <a:pt x="11626" y="8231"/>
                </a:lnTo>
                <a:lnTo>
                  <a:pt x="11748" y="7791"/>
                </a:lnTo>
                <a:lnTo>
                  <a:pt x="11871" y="7352"/>
                </a:lnTo>
                <a:lnTo>
                  <a:pt x="11944" y="6887"/>
                </a:lnTo>
                <a:lnTo>
                  <a:pt x="11993" y="6448"/>
                </a:lnTo>
                <a:lnTo>
                  <a:pt x="12017" y="6008"/>
                </a:lnTo>
                <a:lnTo>
                  <a:pt x="12017" y="5691"/>
                </a:lnTo>
                <a:lnTo>
                  <a:pt x="11993" y="5398"/>
                </a:lnTo>
                <a:lnTo>
                  <a:pt x="11944" y="5105"/>
                </a:lnTo>
                <a:lnTo>
                  <a:pt x="11895" y="4787"/>
                </a:lnTo>
                <a:lnTo>
                  <a:pt x="11822" y="4518"/>
                </a:lnTo>
                <a:lnTo>
                  <a:pt x="11748" y="4225"/>
                </a:lnTo>
                <a:lnTo>
                  <a:pt x="11553" y="3664"/>
                </a:lnTo>
                <a:lnTo>
                  <a:pt x="11284" y="3151"/>
                </a:lnTo>
                <a:lnTo>
                  <a:pt x="10991" y="2638"/>
                </a:lnTo>
                <a:lnTo>
                  <a:pt x="10649" y="2198"/>
                </a:lnTo>
                <a:lnTo>
                  <a:pt x="10259" y="1759"/>
                </a:lnTo>
                <a:lnTo>
                  <a:pt x="9819" y="1368"/>
                </a:lnTo>
                <a:lnTo>
                  <a:pt x="9379" y="1026"/>
                </a:lnTo>
                <a:lnTo>
                  <a:pt x="8866" y="733"/>
                </a:lnTo>
                <a:lnTo>
                  <a:pt x="8354" y="464"/>
                </a:lnTo>
                <a:lnTo>
                  <a:pt x="7792" y="269"/>
                </a:lnTo>
                <a:lnTo>
                  <a:pt x="7499" y="196"/>
                </a:lnTo>
                <a:lnTo>
                  <a:pt x="7230" y="122"/>
                </a:lnTo>
                <a:lnTo>
                  <a:pt x="6913" y="73"/>
                </a:lnTo>
                <a:lnTo>
                  <a:pt x="6620" y="25"/>
                </a:lnTo>
                <a:lnTo>
                  <a:pt x="6326" y="0"/>
                </a:lnTo>
                <a:close/>
              </a:path>
            </a:pathLst>
          </a:custGeom>
          <a:solidFill>
            <a:srgbClr val="EA252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1435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58470" y="0"/>
            <a:ext cx="1079104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Приказ Министерства образования и науки РФ от 23 августа 2017 г. N 816</a:t>
            </a:r>
            <a:br>
              <a:rPr lang="ru-RU" sz="2000" b="1" dirty="0"/>
            </a:br>
            <a:r>
              <a:rPr lang="ru-RU" sz="2000" b="1" dirty="0"/>
              <a:t>"Об утверждении Порядка применения организациями, осуществляющими образовательную деятельность, электронного обучения, дистанционных образовательных технологий при реализации образовательных программ"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37506" y="1413164"/>
            <a:ext cx="1160219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dirty="0">
                <a:latin typeface="Times New Roman CYR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ru-RU" b="1" dirty="0">
                <a:solidFill>
                  <a:srgbClr val="FF0000"/>
                </a:solidFill>
                <a:latin typeface="Times New Roman CYR" panose="02020603050405020304" pitchFamily="18" charset="0"/>
                <a:ea typeface="Times New Roman" panose="02020603050405020304" pitchFamily="18" charset="0"/>
              </a:rPr>
              <a:t>При реализации образовательных программ или их частей с применением электронного обучения, дистанционных </a:t>
            </a:r>
            <a:r>
              <a:rPr lang="ru-RU" b="1" dirty="0" smtClean="0">
                <a:solidFill>
                  <a:srgbClr val="FF0000"/>
                </a:solidFill>
                <a:latin typeface="Times New Roman CYR" panose="02020603050405020304" pitchFamily="18" charset="0"/>
                <a:ea typeface="Times New Roman" panose="02020603050405020304" pitchFamily="18" charset="0"/>
              </a:rPr>
              <a:t>образовательных </a:t>
            </a:r>
            <a:r>
              <a:rPr lang="ru-RU" b="1" dirty="0">
                <a:solidFill>
                  <a:srgbClr val="FF0000"/>
                </a:solidFill>
                <a:latin typeface="Times New Roman CYR" panose="02020603050405020304" pitchFamily="18" charset="0"/>
                <a:ea typeface="Times New Roman" panose="02020603050405020304" pitchFamily="18" charset="0"/>
              </a:rPr>
              <a:t>технологий: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b="1" dirty="0" smtClean="0">
                <a:latin typeface="Times New Roman CYR" panose="02020603050405020304" pitchFamily="18" charset="0"/>
                <a:ea typeface="Times New Roman" panose="02020603050405020304" pitchFamily="18" charset="0"/>
              </a:rPr>
              <a:t>     местом осуществления образовательной деятельности является место нахождения организации или ее филиала независимо от места нахождения обучающихся;</a:t>
            </a:r>
            <a:endParaRPr lang="ru-RU" b="1" dirty="0">
              <a:latin typeface="Times New Roman CYR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00B050"/>
                </a:solidFill>
                <a:latin typeface="Times New Roman CYR" panose="02020603050405020304" pitchFamily="18" charset="0"/>
                <a:ea typeface="Times New Roman" panose="02020603050405020304" pitchFamily="18" charset="0"/>
              </a:rPr>
              <a:t>    организации </a:t>
            </a:r>
            <a:r>
              <a:rPr lang="ru-RU" b="1" dirty="0">
                <a:solidFill>
                  <a:srgbClr val="00B050"/>
                </a:solidFill>
                <a:latin typeface="Times New Roman CYR" panose="02020603050405020304" pitchFamily="18" charset="0"/>
                <a:ea typeface="Times New Roman" panose="02020603050405020304" pitchFamily="18" charset="0"/>
              </a:rPr>
              <a:t>обеспечивают соответствующий применяемым технологиям уровень подготовки педагогических, научных, учебно-вспомогательных, административно-хозяйственных работников организации;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b="1" dirty="0" smtClean="0">
                <a:latin typeface="Times New Roman CYR" panose="02020603050405020304" pitchFamily="18" charset="0"/>
                <a:ea typeface="Times New Roman" panose="02020603050405020304" pitchFamily="18" charset="0"/>
              </a:rPr>
              <a:t>    организации </a:t>
            </a:r>
            <a:r>
              <a:rPr lang="ru-RU" b="1" dirty="0">
                <a:latin typeface="Times New Roman CYR" panose="02020603050405020304" pitchFamily="18" charset="0"/>
                <a:ea typeface="Times New Roman" panose="02020603050405020304" pitchFamily="18" charset="0"/>
              </a:rPr>
              <a:t>самостоятельно определяют порядок оказания учебно-методической помощи обучающимся, в том числе в форме индивидуальных консультаций, оказываемых дистанционно с использованием информационных и телекоммуникационных </a:t>
            </a:r>
            <a:r>
              <a:rPr lang="ru-RU" b="1" dirty="0" smtClean="0">
                <a:latin typeface="Times New Roman CYR" panose="02020603050405020304" pitchFamily="18" charset="0"/>
                <a:ea typeface="Times New Roman" panose="02020603050405020304" pitchFamily="18" charset="0"/>
              </a:rPr>
              <a:t>технологий</a:t>
            </a:r>
            <a:r>
              <a:rPr lang="ru-RU" dirty="0" smtClean="0">
                <a:latin typeface="Times New Roman CYR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dirty="0">
              <a:latin typeface="Times New Roman CYR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b="1" dirty="0" smtClean="0">
                <a:latin typeface="Times New Roman CYR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ru-RU" b="1" dirty="0" smtClean="0">
                <a:solidFill>
                  <a:schemeClr val="accent5"/>
                </a:solidFill>
                <a:latin typeface="Times New Roman CYR" panose="02020603050405020304" pitchFamily="18" charset="0"/>
                <a:ea typeface="Times New Roman" panose="02020603050405020304" pitchFamily="18" charset="0"/>
              </a:rPr>
              <a:t>организации </a:t>
            </a:r>
            <a:r>
              <a:rPr lang="ru-RU" b="1" dirty="0">
                <a:solidFill>
                  <a:schemeClr val="accent5"/>
                </a:solidFill>
                <a:latin typeface="Times New Roman CYR" panose="02020603050405020304" pitchFamily="18" charset="0"/>
                <a:ea typeface="Times New Roman" panose="02020603050405020304" pitchFamily="18" charset="0"/>
              </a:rPr>
              <a:t>самостоятельно определяют соотношение объема занятий, проводимых путем непосредственного взаимодействия педагогического работника с обучающимся, в том числе с применением электронного обучения, дистанционных образовательных </a:t>
            </a:r>
            <a:r>
              <a:rPr lang="ru-RU" b="1" dirty="0" smtClean="0">
                <a:solidFill>
                  <a:schemeClr val="accent5"/>
                </a:solidFill>
                <a:latin typeface="Times New Roman CYR" panose="02020603050405020304" pitchFamily="18" charset="0"/>
                <a:ea typeface="Times New Roman" panose="02020603050405020304" pitchFamily="18" charset="0"/>
              </a:rPr>
              <a:t>технологий;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b="1" dirty="0" smtClean="0">
                <a:latin typeface="Times New Roman CYR" panose="02020603050405020304" pitchFamily="18" charset="0"/>
                <a:ea typeface="Times New Roman" panose="02020603050405020304" pitchFamily="18" charset="0"/>
              </a:rPr>
              <a:t>     допускается </a:t>
            </a:r>
            <a:r>
              <a:rPr lang="ru-RU" b="1" dirty="0">
                <a:latin typeface="Times New Roman CYR" panose="02020603050405020304" pitchFamily="18" charset="0"/>
                <a:ea typeface="Times New Roman" panose="02020603050405020304" pitchFamily="18" charset="0"/>
              </a:rPr>
              <a:t>отсутствие учебных занятий, проводимых путем непосредственного взаимодействия педагогического работника с обучающимся в аудитории.</a:t>
            </a:r>
            <a:endParaRPr lang="ru-RU" b="1" dirty="0">
              <a:effectLst/>
              <a:latin typeface="Times New Roman CYR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241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58470" y="0"/>
            <a:ext cx="1079104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Приказ Министерства образования и науки РФ от 23 августа 2017 г. N 816</a:t>
            </a:r>
            <a:br>
              <a:rPr lang="ru-RU" sz="2000" b="1" dirty="0"/>
            </a:br>
            <a:r>
              <a:rPr lang="ru-RU" sz="2000" b="1" dirty="0"/>
              <a:t>"Об утверждении Порядка применения организациями, осуществляющими образовательную деятельность, электронного обучения, дистанционных образовательных технологий при реализации образовательных программ"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09862" y="1457158"/>
            <a:ext cx="1198213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2400" dirty="0">
                <a:latin typeface="Times New Roman CYR" panose="02020603050405020304" pitchFamily="18" charset="0"/>
                <a:ea typeface="Times New Roman" panose="02020603050405020304" pitchFamily="18" charset="0"/>
              </a:rPr>
              <a:t>6. </a:t>
            </a:r>
            <a:r>
              <a:rPr lang="ru-RU" sz="2400" b="1" dirty="0">
                <a:latin typeface="Times New Roman CYR" panose="02020603050405020304" pitchFamily="18" charset="0"/>
                <a:ea typeface="Times New Roman" panose="02020603050405020304" pitchFamily="18" charset="0"/>
              </a:rPr>
              <a:t>При реализации образовательных программ или их частей с применением исключительно электронного обучения, дистанционных образовательных технологий </a:t>
            </a:r>
            <a:r>
              <a:rPr lang="ru-RU" sz="2400" b="1" dirty="0">
                <a:solidFill>
                  <a:schemeClr val="accent5"/>
                </a:solidFill>
                <a:latin typeface="Times New Roman CYR" panose="02020603050405020304" pitchFamily="18" charset="0"/>
                <a:ea typeface="Times New Roman" panose="02020603050405020304" pitchFamily="18" charset="0"/>
              </a:rPr>
              <a:t>организация</a:t>
            </a:r>
            <a:r>
              <a:rPr lang="ru-RU" sz="2400" b="1" dirty="0">
                <a:latin typeface="Times New Roman CYR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 CYR" panose="02020603050405020304" pitchFamily="18" charset="0"/>
                <a:ea typeface="Times New Roman" panose="02020603050405020304" pitchFamily="18" charset="0"/>
              </a:rPr>
              <a:t>самостоятельно и (или) с использованием ресурсов иных организаций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 CYR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FF0000"/>
                </a:solidFill>
                <a:latin typeface="Times New Roman CYR" panose="02020603050405020304" pitchFamily="18" charset="0"/>
                <a:ea typeface="Times New Roman" panose="02020603050405020304" pitchFamily="18" charset="0"/>
              </a:rPr>
              <a:t>создает условия для функционирования электронной информационно-образовательной среды, обеспечивающей освоение обучающимися образовательных программ или их частей в полном объеме независимо от места нахождения </a:t>
            </a:r>
            <a:r>
              <a:rPr lang="ru-RU" sz="2400" b="1" dirty="0" smtClean="0">
                <a:solidFill>
                  <a:srgbClr val="FF0000"/>
                </a:solidFill>
                <a:latin typeface="Times New Roman CYR" panose="02020603050405020304" pitchFamily="18" charset="0"/>
                <a:ea typeface="Times New Roman" panose="02020603050405020304" pitchFamily="18" charset="0"/>
              </a:rPr>
              <a:t>обучающихся;</a:t>
            </a:r>
            <a:endParaRPr lang="ru-RU" sz="2400" b="1" dirty="0">
              <a:solidFill>
                <a:srgbClr val="FF0000"/>
              </a:solidFill>
              <a:latin typeface="Times New Roman CYR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002060"/>
                </a:solidFill>
                <a:latin typeface="Times New Roman CYR" panose="02020603050405020304" pitchFamily="18" charset="0"/>
                <a:ea typeface="Times New Roman" panose="02020603050405020304" pitchFamily="18" charset="0"/>
              </a:rPr>
              <a:t>обеспечивает идентификацию личности обучающегося, выбор способа которой осуществляется организацией самостоятельно, и контроль соблюдения условий проведения мероприятий, в рамках которых осуществляется оценка результатов обучения</a:t>
            </a:r>
            <a:r>
              <a:rPr lang="ru-RU" sz="2400" b="1" dirty="0" smtClean="0">
                <a:solidFill>
                  <a:srgbClr val="002060"/>
                </a:solidFill>
                <a:latin typeface="Times New Roman CYR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Times New Roman CYR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005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58470" y="0"/>
            <a:ext cx="107910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Приказ Министерства образования и науки РФ от 23 августа 2017 г. N 816</a:t>
            </a:r>
            <a:br>
              <a:rPr lang="ru-RU" sz="2400" b="1" dirty="0"/>
            </a:br>
            <a:r>
              <a:rPr lang="ru-RU" sz="2400" b="1" dirty="0"/>
              <a:t>"Об утверждении Порядка применения организациями, осуществляющими образовательную деятельность, электронного обучения, дистанционных образовательных технологий при реализации образовательных программ"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5911815"/>
            <a:ext cx="12191999" cy="0"/>
          </a:xfrm>
          <a:prstGeom prst="line">
            <a:avLst/>
          </a:prstGeom>
          <a:ln w="19050">
            <a:solidFill>
              <a:srgbClr val="EA25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5949789"/>
            <a:ext cx="12192000" cy="908211"/>
          </a:xfrm>
          <a:prstGeom prst="rect">
            <a:avLst/>
          </a:prstGeom>
          <a:solidFill>
            <a:srgbClr val="EA252C"/>
          </a:solidFill>
          <a:ln>
            <a:solidFill>
              <a:srgbClr val="EA25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9967" y="2061592"/>
            <a:ext cx="115617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2400" dirty="0" smtClean="0">
                <a:latin typeface="Times New Roman CYR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ru-RU" sz="2400" dirty="0">
                <a:latin typeface="Times New Roman CYR" panose="02020603050405020304" pitchFamily="18" charset="0"/>
                <a:ea typeface="Times New Roman" panose="02020603050405020304" pitchFamily="18" charset="0"/>
              </a:rPr>
              <a:t>. Организации вправе осуществлять реализацию образовательных программ или их частей с применением исключительно электронного обучения, дистанционных образовательных технологий,</a:t>
            </a:r>
            <a:r>
              <a:rPr lang="ru-RU" sz="2400" dirty="0">
                <a:solidFill>
                  <a:srgbClr val="FF0000"/>
                </a:solidFill>
                <a:latin typeface="Times New Roman CYR" panose="02020603050405020304" pitchFamily="18" charset="0"/>
                <a:ea typeface="Times New Roman" panose="02020603050405020304" pitchFamily="18" charset="0"/>
              </a:rPr>
              <a:t> организуя учебные занятия в виде онлайн-курсов</a:t>
            </a:r>
            <a:r>
              <a:rPr lang="ru-RU" sz="2400" dirty="0">
                <a:latin typeface="Times New Roman CYR" panose="02020603050405020304" pitchFamily="18" charset="0"/>
                <a:ea typeface="Times New Roman" panose="02020603050405020304" pitchFamily="18" charset="0"/>
              </a:rPr>
              <a:t>, обеспечивающих для обучающихся </a:t>
            </a:r>
            <a:r>
              <a:rPr lang="ru-RU" sz="2400" dirty="0">
                <a:solidFill>
                  <a:srgbClr val="FF0000"/>
                </a:solidFill>
                <a:latin typeface="Times New Roman CYR" panose="02020603050405020304" pitchFamily="18" charset="0"/>
                <a:ea typeface="Times New Roman" panose="02020603050405020304" pitchFamily="18" charset="0"/>
              </a:rPr>
              <a:t>независимо от их места </a:t>
            </a:r>
            <a:r>
              <a:rPr lang="ru-RU" sz="2400" dirty="0">
                <a:latin typeface="Times New Roman CYR" panose="02020603050405020304" pitchFamily="18" charset="0"/>
                <a:ea typeface="Times New Roman" panose="02020603050405020304" pitchFamily="18" charset="0"/>
              </a:rPr>
              <a:t>нахождения и организации, в которой они осваивают образовательную программу, </a:t>
            </a:r>
            <a:r>
              <a:rPr lang="ru-RU" sz="2400" dirty="0">
                <a:solidFill>
                  <a:srgbClr val="FF0000"/>
                </a:solidFill>
                <a:latin typeface="Times New Roman CYR" panose="02020603050405020304" pitchFamily="18" charset="0"/>
                <a:ea typeface="Times New Roman" panose="02020603050405020304" pitchFamily="18" charset="0"/>
              </a:rPr>
              <a:t>достижение и оценку результатов обучения </a:t>
            </a:r>
            <a:r>
              <a:rPr lang="ru-RU" sz="2400" dirty="0">
                <a:latin typeface="Times New Roman CYR" panose="02020603050405020304" pitchFamily="18" charset="0"/>
                <a:ea typeface="Times New Roman" panose="02020603050405020304" pitchFamily="18" charset="0"/>
              </a:rPr>
              <a:t>путем организации образовательной деятельности в электронной информационно-образовательной среде, к которой предоставляется открытый доступ через информационно-телекоммуникационную сеть "Интернет".</a:t>
            </a:r>
            <a:endParaRPr lang="ru-RU" sz="2400" dirty="0">
              <a:effectLst/>
              <a:latin typeface="Times New Roman CYR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587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rgbClr val="FF8989"/>
        </a:solidFill>
      </a:spPr>
      <a:bodyPr vert="horz" lIns="91440" tIns="45720" rIns="91440" bIns="45720" rtlCol="0" anchor="b">
        <a:normAutofit/>
      </a:bodyPr>
      <a:lstStyle>
        <a:defPPr algn="just">
          <a:defRPr sz="2400" b="1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2278</Words>
  <Application>Microsoft Office PowerPoint</Application>
  <PresentationFormat>Широкоэкранный</PresentationFormat>
  <Paragraphs>602</Paragraphs>
  <Slides>56</Slides>
  <Notes>55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56</vt:i4>
      </vt:variant>
    </vt:vector>
  </HeadingPairs>
  <TitlesOfParts>
    <vt:vector size="66" baseType="lpstr">
      <vt:lpstr>Arial</vt:lpstr>
      <vt:lpstr>Calibri</vt:lpstr>
      <vt:lpstr>Calibri Light</vt:lpstr>
      <vt:lpstr>Georgia</vt:lpstr>
      <vt:lpstr>Roboto</vt:lpstr>
      <vt:lpstr>Symbol</vt:lpstr>
      <vt:lpstr>Tahoma</vt:lpstr>
      <vt:lpstr>Times New Roman</vt:lpstr>
      <vt:lpstr>Times New Roman CYR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Часть 1 ст. 16 Федерального закона от 29 декабря 2012 г. № 273-ФЗ  «Об образовании в Российской Федерации»</vt:lpstr>
      <vt:lpstr>Презентация PowerPoint</vt:lpstr>
      <vt:lpstr>Презентация PowerPoint</vt:lpstr>
      <vt:lpstr>Презентация PowerPoint</vt:lpstr>
      <vt:lpstr>Презентация PowerPoint</vt:lpstr>
      <vt:lpstr>      Задача проекта: создание современной и безопасной цифровой образовательной среды, обеспечивающей высокое качество и доступность образования всех видов и уровней. Главные цифры проекта (к 2024 году): внедрение целевой модели цифровой образовательной среды по всей стране, внедрение современных цифровых технологий в образовательные программы 25% общеобразовательных организаций 75 субъектов Российской Федерации для как минимум 500 тысяч детей. </vt:lpstr>
      <vt:lpstr>НАЦИОНАЛЬНЫЙ ПРОЕКТ «ОБРАЗОВАНИЕ»</vt:lpstr>
      <vt:lpstr>Презентация PowerPoint</vt:lpstr>
      <vt:lpstr>Презентация PowerPoint</vt:lpstr>
      <vt:lpstr>1. Оператор при обработке персональных данных обязан принимать необходимые правовые, организационные и технические меры или обеспечивать их принятие для защиты персональных данных от неправомерного или случайного доступа к ним, уничтожения, изменения, блокирования, копирования, предоставления, распространения персональных данных, а также от иных неправомерных действий в отношении персональных данных. 2. Обеспечение безопасности персональных данных достигается, в частности: 1) определением угроз безопасности персональных данных при их обработке в информационных системах персональных данных; 2) применением организационных и технических мер по обеспечению безопасности персональных данных при их обработке в информационных системах персональных данных, необходимых для выполнения требований к защите персональных данных, исполнение которых обеспечивает установленные Правительством Российской Федерации уровни защищенности персональных данных;</vt:lpstr>
      <vt:lpstr>Презентация PowerPoint</vt:lpstr>
      <vt:lpstr> 1. Приостановите занятия по дополнительным образовательным программам.   2. Отмените все праздничные и внеурочные мероприятия.  3. Введите досрочные каникулы. Минпросвещения рекомендовало всем школам устроить их с 23 марта по 12 апреля.  4. Для этого внесите изменения в календарный учебный график каждого уровня образования.   5. Утвердите изменения приказом.</vt:lpstr>
      <vt:lpstr>Презентация PowerPoint</vt:lpstr>
      <vt:lpstr>Презентация PowerPoint</vt:lpstr>
      <vt:lpstr>Презентация PowerPoint</vt:lpstr>
      <vt:lpstr>20 марта 2020 г.                  Методические рекомендации Министерства просвещения Российской Федерации по реализации образовательных программ начального общего,  основного общего, среднего общего образования, образовательных программ среднего профессионального образования и дополнительных общеобразовательных программ с применением электронного обучения  и дистанционных образовательных технологий</vt:lpstr>
      <vt:lpstr>20 марта 2020 г.                  Методические рекомендации Министерства просвещения Российской Федерации по реализации образовательных программ начального общего,  основного общего, среднего общего образования, образовательных программ среднего профессионального образования и дополнительных общеобразовательных программ с применением электронного обучения  и дистанционных образовательных технологий</vt:lpstr>
      <vt:lpstr>Методические рекомендации Министерства просвещения по реализации образовательных программ начального общего,  основного общего, среднего общего образования, образовательных программ среднего профессионального образования и дополнительных общеобразовательных программ с применением электронного обучения  и дистанционных образовательных технологий                           20 марта 2020 г. </vt:lpstr>
      <vt:lpstr>Продолжительность непрерывного использования в образовательной деятельности технических средств обучения устанавливается согласно требованиям СанПиН</vt:lpstr>
      <vt:lpstr>Рекомендуемая непрерывная длительность работы, связанной с фиксацией взора непосредственно на экране устройства отображения информации на уроке, не должна превышать: </vt:lpstr>
      <vt:lpstr>Презентация PowerPoint</vt:lpstr>
      <vt:lpstr>МЕТОДИЧЕСКИЕ РЕКОМЕНДАЦИИ МИНИСТЕРСТВА ПРОСВЕЩЕНИЯ РОССИЙСКОЙ ФЕДЕРАЦИИ по реализации образовательных программ начального общего,  основного общего, среднего общего образования, образовательных программ среднего профессионального образования и дополнительных общеобразовательных программ с применением электронного обучения  и дистанционных образовательных технологий                             20 марта 2020 г. </vt:lpstr>
      <vt:lpstr>Приказ об изменении календарных учебных графиков основных образовательных программ</vt:lpstr>
      <vt:lpstr>Приказ о переходе на дистанционное обучение в школе </vt:lpstr>
      <vt:lpstr>Презентация PowerPoint</vt:lpstr>
      <vt:lpstr>Положение об электронном обучении и использовании  дистанционных образовательных технологий </vt:lpstr>
      <vt:lpstr>Положение об электронном обучении и использовании  дистанционных образовательных технологий </vt:lpstr>
      <vt:lpstr>Положение об электронном обучении и использовании  дистанционных образовательных технологий </vt:lpstr>
      <vt:lpstr>Положение об электронном обучении и использовании  дистанционных образовательных технологий </vt:lpstr>
      <vt:lpstr>Положение об электронном обучении и использовании  дистанционных образовательных технологий </vt:lpstr>
      <vt:lpstr>Положение об электронном обучении и использовании  дистанционных образовательных технологий </vt:lpstr>
      <vt:lpstr>Положение об электронном обучении и использовании  дистанционных образовательных технологий </vt:lpstr>
      <vt:lpstr>Презентация PowerPoint</vt:lpstr>
      <vt:lpstr>Методические рекомендации Министерства просвещения по реализации образовательных программ начального общего,  основного общего, среднего общего образования, образовательных программ среднего профессионального образования и дополнительных общеобразовательных программ с применением электронного обучения  и дистанционных образовательных технологий                       20 марта 2020 г. </vt:lpstr>
      <vt:lpstr>   Дежурные классы для учеников начальной школы,  которых родители не могут оставить дома  </vt:lpstr>
      <vt:lpstr>Заявление родителей на обучение ребенка в дежурном классе </vt:lpstr>
      <vt:lpstr>О чем говорить с родителями </vt:lpstr>
      <vt:lpstr>Приказ об обучении учеников в дежурных классах </vt:lpstr>
      <vt:lpstr>Списочный состав дежурных классов школы №___</vt:lpstr>
      <vt:lpstr>Режим дня дежурных классов МБОУ Школа № 3 </vt:lpstr>
      <vt:lpstr>Презентация PowerPoint</vt:lpstr>
      <vt:lpstr>Методические рекомендации Министерства просвещения по реализации образовательных программ начального общего,  основного общего, среднего общего образования, образовательных программ среднего профессионального образования и дополнительных общеобразовательных программ с применением электронного обучения  и дистанционных образовательных технологий                           20 марта 2020 г. </vt:lpstr>
      <vt:lpstr>Таблица по подготовке к переходу на дистанционное обучение   . </vt:lpstr>
      <vt:lpstr>Методические рекомендации Министерства просвещения по реализации образовательных программ начального общего,  основного общего, среднего общего образования, образовательных программ среднего профессионального образования и дополнительных общеобразовательных программ с применением электронного обучения  и дистанционных образовательных технологий                           20 марта 2020 г. </vt:lpstr>
      <vt:lpstr>Презентация PowerPoint</vt:lpstr>
      <vt:lpstr>Презентация PowerPoint</vt:lpstr>
      <vt:lpstr>Методические рекомендации Министерства просвещения по реализации образовательных программ начального общего,  основного общего, среднего общего образования, образовательных программ среднего профессионального образования и дополнительных общеобразовательных программ с применением электронного обучения  и дистанционных образовательных технологий                           20 марта 2020 г. </vt:lpstr>
      <vt:lpstr>Контроль и оценивание</vt:lpstr>
      <vt:lpstr>Методические рекомендации Министерства просвещения по реализации образовательных программ начального общего,  основного общего, среднего общего образования, образовательных программ среднего профессионального образования и дополнительных общеобразовательных программ с применением электронного обучения  и дистанционных образовательных технологий                           20 марта 2020 г. </vt:lpstr>
      <vt:lpstr>Методические рекомендации Министерства просвещения по реализации образовательных программ начального общего,  основного общего, среднего общего образования, образовательных программ среднего профессионального образования и дополнительных общеобразовательных программ с применением электронного обучения  и дистанционных образовательных технологий                           20 марта 2020 г.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VladimIR</dc:creator>
  <cp:lastModifiedBy>Виктория Ерыгина</cp:lastModifiedBy>
  <cp:revision>117</cp:revision>
  <cp:lastPrinted>2020-03-24T00:12:59Z</cp:lastPrinted>
  <dcterms:created xsi:type="dcterms:W3CDTF">2017-04-04T06:36:40Z</dcterms:created>
  <dcterms:modified xsi:type="dcterms:W3CDTF">2020-03-24T00:49:49Z</dcterms:modified>
</cp:coreProperties>
</file>